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360" r:id="rId1"/>
    <p:sldMasterId id="2147488394" r:id="rId2"/>
  </p:sldMasterIdLst>
  <p:notesMasterIdLst>
    <p:notesMasterId r:id="rId30"/>
  </p:notesMasterIdLst>
  <p:handoutMasterIdLst>
    <p:handoutMasterId r:id="rId31"/>
  </p:handoutMasterIdLst>
  <p:sldIdLst>
    <p:sldId id="576" r:id="rId3"/>
    <p:sldId id="577" r:id="rId4"/>
    <p:sldId id="674" r:id="rId5"/>
    <p:sldId id="628" r:id="rId6"/>
    <p:sldId id="654" r:id="rId7"/>
    <p:sldId id="656" r:id="rId8"/>
    <p:sldId id="657" r:id="rId9"/>
    <p:sldId id="659" r:id="rId10"/>
    <p:sldId id="660" r:id="rId11"/>
    <p:sldId id="661" r:id="rId12"/>
    <p:sldId id="658" r:id="rId13"/>
    <p:sldId id="667" r:id="rId14"/>
    <p:sldId id="666" r:id="rId15"/>
    <p:sldId id="665" r:id="rId16"/>
    <p:sldId id="653" r:id="rId17"/>
    <p:sldId id="634" r:id="rId18"/>
    <p:sldId id="635" r:id="rId19"/>
    <p:sldId id="649" r:id="rId20"/>
    <p:sldId id="652" r:id="rId21"/>
    <p:sldId id="587" r:id="rId22"/>
    <p:sldId id="646" r:id="rId23"/>
    <p:sldId id="671" r:id="rId24"/>
    <p:sldId id="669" r:id="rId25"/>
    <p:sldId id="672" r:id="rId26"/>
    <p:sldId id="673" r:id="rId27"/>
    <p:sldId id="647" r:id="rId28"/>
    <p:sldId id="588" r:id="rId29"/>
  </p:sldIdLst>
  <p:sldSz cx="10972800" cy="7315200"/>
  <p:notesSz cx="9144000" cy="6858000"/>
  <p:defaultTextStyle>
    <a:defPPr>
      <a:defRPr lang="en-US"/>
    </a:defPPr>
    <a:lvl1pPr marL="0" algn="l" defTabSz="1044196" rtl="0" eaLnBrk="1" latinLnBrk="0" hangingPunct="1">
      <a:defRPr sz="2100" kern="1200">
        <a:solidFill>
          <a:schemeClr val="tx1"/>
        </a:solidFill>
        <a:latin typeface="+mn-lt"/>
        <a:ea typeface="+mn-ea"/>
        <a:cs typeface="+mn-cs"/>
      </a:defRPr>
    </a:lvl1pPr>
    <a:lvl2pPr marL="522098" algn="l" defTabSz="1044196" rtl="0" eaLnBrk="1" latinLnBrk="0" hangingPunct="1">
      <a:defRPr sz="2100" kern="1200">
        <a:solidFill>
          <a:schemeClr val="tx1"/>
        </a:solidFill>
        <a:latin typeface="+mn-lt"/>
        <a:ea typeface="+mn-ea"/>
        <a:cs typeface="+mn-cs"/>
      </a:defRPr>
    </a:lvl2pPr>
    <a:lvl3pPr marL="1044196" algn="l" defTabSz="1044196" rtl="0" eaLnBrk="1" latinLnBrk="0" hangingPunct="1">
      <a:defRPr sz="2100" kern="1200">
        <a:solidFill>
          <a:schemeClr val="tx1"/>
        </a:solidFill>
        <a:latin typeface="+mn-lt"/>
        <a:ea typeface="+mn-ea"/>
        <a:cs typeface="+mn-cs"/>
      </a:defRPr>
    </a:lvl3pPr>
    <a:lvl4pPr marL="1566289" algn="l" defTabSz="1044196" rtl="0" eaLnBrk="1" latinLnBrk="0" hangingPunct="1">
      <a:defRPr sz="2100" kern="1200">
        <a:solidFill>
          <a:schemeClr val="tx1"/>
        </a:solidFill>
        <a:latin typeface="+mn-lt"/>
        <a:ea typeface="+mn-ea"/>
        <a:cs typeface="+mn-cs"/>
      </a:defRPr>
    </a:lvl4pPr>
    <a:lvl5pPr marL="2088393" algn="l" defTabSz="1044196" rtl="0" eaLnBrk="1" latinLnBrk="0" hangingPunct="1">
      <a:defRPr sz="2100" kern="1200">
        <a:solidFill>
          <a:schemeClr val="tx1"/>
        </a:solidFill>
        <a:latin typeface="+mn-lt"/>
        <a:ea typeface="+mn-ea"/>
        <a:cs typeface="+mn-cs"/>
      </a:defRPr>
    </a:lvl5pPr>
    <a:lvl6pPr marL="2610482" algn="l" defTabSz="1044196" rtl="0" eaLnBrk="1" latinLnBrk="0" hangingPunct="1">
      <a:defRPr sz="2100" kern="1200">
        <a:solidFill>
          <a:schemeClr val="tx1"/>
        </a:solidFill>
        <a:latin typeface="+mn-lt"/>
        <a:ea typeface="+mn-ea"/>
        <a:cs typeface="+mn-cs"/>
      </a:defRPr>
    </a:lvl6pPr>
    <a:lvl7pPr marL="3132581" algn="l" defTabSz="1044196" rtl="0" eaLnBrk="1" latinLnBrk="0" hangingPunct="1">
      <a:defRPr sz="2100" kern="1200">
        <a:solidFill>
          <a:schemeClr val="tx1"/>
        </a:solidFill>
        <a:latin typeface="+mn-lt"/>
        <a:ea typeface="+mn-ea"/>
        <a:cs typeface="+mn-cs"/>
      </a:defRPr>
    </a:lvl7pPr>
    <a:lvl8pPr marL="3654674" algn="l" defTabSz="1044196" rtl="0" eaLnBrk="1" latinLnBrk="0" hangingPunct="1">
      <a:defRPr sz="2100" kern="1200">
        <a:solidFill>
          <a:schemeClr val="tx1"/>
        </a:solidFill>
        <a:latin typeface="+mn-lt"/>
        <a:ea typeface="+mn-ea"/>
        <a:cs typeface="+mn-cs"/>
      </a:defRPr>
    </a:lvl8pPr>
    <a:lvl9pPr marL="4176780" algn="l" defTabSz="104419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222"/>
    <a:srgbClr val="0000FF"/>
    <a:srgbClr val="0000CC"/>
    <a:srgbClr val="000099"/>
    <a:srgbClr val="FF0000"/>
    <a:srgbClr val="00FF00"/>
    <a:srgbClr val="FF00FF"/>
    <a:srgbClr val="F60A0A"/>
    <a:srgbClr val="8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56" autoAdjust="0"/>
    <p:restoredTop sz="93073" autoAdjust="0"/>
  </p:normalViewPr>
  <p:slideViewPr>
    <p:cSldViewPr>
      <p:cViewPr varScale="1">
        <p:scale>
          <a:sx n="58" d="100"/>
          <a:sy n="58" d="100"/>
        </p:scale>
        <p:origin x="-888" y="-96"/>
      </p:cViewPr>
      <p:guideLst>
        <p:guide orient="horz" pos="2304"/>
        <p:guide pos="345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a:t>1</a:t>
            </a: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CD294682-73D3-4DF4-8383-9CE209B7107F}" type="datetimeFigureOut">
              <a:rPr lang="en-US" smtClean="0"/>
              <a:pPr/>
              <a:t>8/7/2021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FD1B377-3D15-42C6-A6E1-9B4A3A3D2D00}" type="slidenum">
              <a:rPr lang="en-US" smtClean="0"/>
              <a:pPr/>
              <a:t>‹#›</a:t>
            </a:fld>
            <a:endParaRPr lang="en-US"/>
          </a:p>
        </p:txBody>
      </p:sp>
    </p:spTree>
    <p:extLst>
      <p:ext uri="{BB962C8B-B14F-4D97-AF65-F5344CB8AC3E}">
        <p14:creationId xmlns:p14="http://schemas.microsoft.com/office/powerpoint/2010/main" val="40178985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a:t>1</a:t>
            </a: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37BDDB8-2EDB-4385-91E2-0A8364AA3C5E}" type="datetimeFigureOut">
              <a:rPr lang="en-US" smtClean="0"/>
              <a:pPr/>
              <a:t>8/7/2021</a:t>
            </a:fld>
            <a:endParaRPr lang="en-US"/>
          </a:p>
        </p:txBody>
      </p:sp>
      <p:sp>
        <p:nvSpPr>
          <p:cNvPr id="4" name="Slide Image Placeholder 3"/>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85BED5F-5CB0-4931-850E-0739DC3F537C}" type="slidenum">
              <a:rPr lang="en-US" smtClean="0"/>
              <a:pPr/>
              <a:t>‹#›</a:t>
            </a:fld>
            <a:endParaRPr lang="en-US"/>
          </a:p>
        </p:txBody>
      </p:sp>
    </p:spTree>
    <p:extLst>
      <p:ext uri="{BB962C8B-B14F-4D97-AF65-F5344CB8AC3E}">
        <p14:creationId xmlns:p14="http://schemas.microsoft.com/office/powerpoint/2010/main" val="3297789357"/>
      </p:ext>
    </p:extLst>
  </p:cSld>
  <p:clrMap bg1="lt1" tx1="dk1" bg2="lt2" tx2="dk2" accent1="accent1" accent2="accent2" accent3="accent3" accent4="accent4" accent5="accent5" accent6="accent6" hlink="hlink" folHlink="folHlink"/>
  <p:hf sldNum="0" ftr="0" dt="0"/>
  <p:notesStyle>
    <a:lvl1pPr marL="0" algn="l" defTabSz="913714" rtl="0" eaLnBrk="1" latinLnBrk="0" hangingPunct="1">
      <a:defRPr sz="1300" kern="1200">
        <a:solidFill>
          <a:schemeClr val="tx1"/>
        </a:solidFill>
        <a:latin typeface="+mn-lt"/>
        <a:ea typeface="+mn-ea"/>
        <a:cs typeface="+mn-cs"/>
      </a:defRPr>
    </a:lvl1pPr>
    <a:lvl2pPr marL="456857" algn="l" defTabSz="913714" rtl="0" eaLnBrk="1" latinLnBrk="0" hangingPunct="1">
      <a:defRPr sz="1300" kern="1200">
        <a:solidFill>
          <a:schemeClr val="tx1"/>
        </a:solidFill>
        <a:latin typeface="+mn-lt"/>
        <a:ea typeface="+mn-ea"/>
        <a:cs typeface="+mn-cs"/>
      </a:defRPr>
    </a:lvl2pPr>
    <a:lvl3pPr marL="913714" algn="l" defTabSz="913714" rtl="0" eaLnBrk="1" latinLnBrk="0" hangingPunct="1">
      <a:defRPr sz="1300" kern="1200">
        <a:solidFill>
          <a:schemeClr val="tx1"/>
        </a:solidFill>
        <a:latin typeface="+mn-lt"/>
        <a:ea typeface="+mn-ea"/>
        <a:cs typeface="+mn-cs"/>
      </a:defRPr>
    </a:lvl3pPr>
    <a:lvl4pPr marL="1370571" algn="l" defTabSz="913714" rtl="0" eaLnBrk="1" latinLnBrk="0" hangingPunct="1">
      <a:defRPr sz="1300" kern="1200">
        <a:solidFill>
          <a:schemeClr val="tx1"/>
        </a:solidFill>
        <a:latin typeface="+mn-lt"/>
        <a:ea typeface="+mn-ea"/>
        <a:cs typeface="+mn-cs"/>
      </a:defRPr>
    </a:lvl4pPr>
    <a:lvl5pPr marL="1827429" algn="l" defTabSz="913714" rtl="0" eaLnBrk="1" latinLnBrk="0" hangingPunct="1">
      <a:defRPr sz="1300" kern="1200">
        <a:solidFill>
          <a:schemeClr val="tx1"/>
        </a:solidFill>
        <a:latin typeface="+mn-lt"/>
        <a:ea typeface="+mn-ea"/>
        <a:cs typeface="+mn-cs"/>
      </a:defRPr>
    </a:lvl5pPr>
    <a:lvl6pPr marL="2284286" algn="l" defTabSz="913714" rtl="0" eaLnBrk="1" latinLnBrk="0" hangingPunct="1">
      <a:defRPr sz="1300" kern="1200">
        <a:solidFill>
          <a:schemeClr val="tx1"/>
        </a:solidFill>
        <a:latin typeface="+mn-lt"/>
        <a:ea typeface="+mn-ea"/>
        <a:cs typeface="+mn-cs"/>
      </a:defRPr>
    </a:lvl6pPr>
    <a:lvl7pPr marL="2741143" algn="l" defTabSz="913714" rtl="0" eaLnBrk="1" latinLnBrk="0" hangingPunct="1">
      <a:defRPr sz="1300" kern="1200">
        <a:solidFill>
          <a:schemeClr val="tx1"/>
        </a:solidFill>
        <a:latin typeface="+mn-lt"/>
        <a:ea typeface="+mn-ea"/>
        <a:cs typeface="+mn-cs"/>
      </a:defRPr>
    </a:lvl7pPr>
    <a:lvl8pPr marL="3198000" algn="l" defTabSz="913714" rtl="0" eaLnBrk="1" latinLnBrk="0" hangingPunct="1">
      <a:defRPr sz="1300" kern="1200">
        <a:solidFill>
          <a:schemeClr val="tx1"/>
        </a:solidFill>
        <a:latin typeface="+mn-lt"/>
        <a:ea typeface="+mn-ea"/>
        <a:cs typeface="+mn-cs"/>
      </a:defRPr>
    </a:lvl8pPr>
    <a:lvl9pPr marL="3654857" algn="l" defTabSz="91371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1</a:t>
            </a:r>
          </a:p>
        </p:txBody>
      </p:sp>
    </p:spTree>
    <p:extLst>
      <p:ext uri="{BB962C8B-B14F-4D97-AF65-F5344CB8AC3E}">
        <p14:creationId xmlns:p14="http://schemas.microsoft.com/office/powerpoint/2010/main" val="268240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10443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31855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10443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20691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104435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31855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231855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1</a:t>
            </a:r>
          </a:p>
        </p:txBody>
      </p:sp>
    </p:spTree>
    <p:extLst>
      <p:ext uri="{BB962C8B-B14F-4D97-AF65-F5344CB8AC3E}">
        <p14:creationId xmlns:p14="http://schemas.microsoft.com/office/powerpoint/2010/main" val="368652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1</a:t>
            </a:r>
          </a:p>
        </p:txBody>
      </p:sp>
    </p:spTree>
    <p:extLst>
      <p:ext uri="{BB962C8B-B14F-4D97-AF65-F5344CB8AC3E}">
        <p14:creationId xmlns:p14="http://schemas.microsoft.com/office/powerpoint/2010/main" val="268240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3188" y="514350"/>
            <a:ext cx="3857625" cy="2571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1</a:t>
            </a:r>
          </a:p>
        </p:txBody>
      </p:sp>
    </p:spTree>
    <p:extLst>
      <p:ext uri="{BB962C8B-B14F-4D97-AF65-F5344CB8AC3E}">
        <p14:creationId xmlns:p14="http://schemas.microsoft.com/office/powerpoint/2010/main" val="3914388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0159" y="-9032"/>
            <a:ext cx="11005579" cy="7333264"/>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56715" y="2564837"/>
            <a:ext cx="6992063" cy="1756055"/>
          </a:xfrm>
        </p:spPr>
        <p:txBody>
          <a:bodyPr anchor="b">
            <a:noAutofit/>
          </a:bodyPr>
          <a:lstStyle>
            <a:lvl1pPr algn="r">
              <a:defRPr sz="576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356715" y="4320890"/>
            <a:ext cx="6992063" cy="1170026"/>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C5688-4F78-48AC-AC5D-9A98299DA51D}" type="datetime1">
              <a:rPr lang="en-US" smtClean="0"/>
              <a:pPr/>
              <a:t>8/7/2021</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5332079"/>
      </p:ext>
    </p:extLst>
  </p:cSld>
  <p:clrMapOvr>
    <a:masterClrMapping/>
  </p:clrMapOvr>
  <p:transition spd="slow">
    <p:blinds dir="vert"/>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3630507"/>
          </a:xfrm>
        </p:spPr>
        <p:txBody>
          <a:bodyPr anchor="ctr">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20" y="4768427"/>
            <a:ext cx="7617257"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15546755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21289" y="3874347"/>
            <a:ext cx="6503765" cy="406400"/>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768427"/>
            <a:ext cx="7617258"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39823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31518" y="2060787"/>
            <a:ext cx="7617258" cy="2768491"/>
          </a:xfrm>
        </p:spPr>
        <p:txBody>
          <a:bodyPr anchor="b">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38892408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73518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9018" y="650240"/>
            <a:ext cx="760975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21493087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2544F-5D28-4CBD-8341-B7F179251AD8}" type="datetime1">
              <a:rPr lang="en-US" smtClean="0"/>
              <a:pPr/>
              <a:t>8/7/2021</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092331"/>
      </p:ext>
    </p:extLst>
  </p:cSld>
  <p:clrMapOvr>
    <a:masterClrMapping/>
  </p:clrMapOvr>
  <p:transition spd="slow">
    <p:blinds dir="vert"/>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2775" y="650240"/>
            <a:ext cx="1174574" cy="560154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731519" y="650240"/>
            <a:ext cx="6234031" cy="56015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7843F0-E24C-4833-B4D1-DC617974E9B4}" type="datetime1">
              <a:rPr lang="en-US" smtClean="0"/>
              <a:pPr/>
              <a:t>8/7/2021</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862938"/>
      </p:ext>
    </p:extLst>
  </p:cSld>
  <p:clrMapOvr>
    <a:masterClrMapping/>
  </p:clrMapOvr>
  <p:transition spd="slow">
    <p:blinds dir="vert"/>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0159" y="-9032"/>
            <a:ext cx="11003765" cy="7333264"/>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56715" y="2564837"/>
            <a:ext cx="6992063" cy="1756055"/>
          </a:xfrm>
        </p:spPr>
        <p:txBody>
          <a:bodyPr anchor="b">
            <a:noAutofit/>
          </a:bodyPr>
          <a:lstStyle>
            <a:lvl1pPr algn="r">
              <a:defRPr sz="576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356715" y="4320890"/>
            <a:ext cx="6992063" cy="1170026"/>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C5688-4F78-48AC-AC5D-9A98299DA51D}" type="datetime1">
              <a:rPr lang="en-US" smtClean="0">
                <a:solidFill>
                  <a:prstClr val="black">
                    <a:tint val="75000"/>
                  </a:prstClr>
                </a:solidFill>
              </a:rPr>
              <a:pPr/>
              <a:t>8/7/2021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1</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97968"/>
      </p:ext>
    </p:extLst>
  </p:cSld>
  <p:clrMapOvr>
    <a:masterClrMapping/>
  </p:clrMapOvr>
  <p:transition spd="slow">
    <p:blinds dir="vert"/>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2665651266"/>
      </p:ext>
    </p:extLst>
  </p:cSld>
  <p:clrMapOvr>
    <a:masterClrMapping/>
  </p:clrMapOvr>
  <p:transition spd="slow">
    <p:blinds dir="vert"/>
    <p:sndAc>
      <p:stSnd>
        <p:snd r:embed="rId1" name="voltage.wav"/>
      </p:stSnd>
    </p:sndAc>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18" y="2880926"/>
            <a:ext cx="7617258" cy="1948353"/>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91776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794A3-81F8-426A-8576-17E6BB9B10D6}" type="datetime1">
              <a:rPr lang="en-US" smtClean="0">
                <a:solidFill>
                  <a:prstClr val="black">
                    <a:tint val="75000"/>
                  </a:prstClr>
                </a:solidFill>
              </a:rPr>
              <a:pPr/>
              <a:t>8/7/2021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1</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13796"/>
      </p:ext>
    </p:extLst>
  </p:cSld>
  <p:clrMapOvr>
    <a:masterClrMapping/>
  </p:clrMapOvr>
  <p:transition spd="slow">
    <p:blinds dir="vert"/>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4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69415-F090-4ED2-9E6B-53372F882A44}" type="datetime1">
              <a:rPr lang="en-US" smtClean="0"/>
              <a:pPr/>
              <a:t>8/7/2021</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807238"/>
      </p:ext>
    </p:extLst>
  </p:cSld>
  <p:clrMapOvr>
    <a:masterClrMapping/>
  </p:clrMapOvr>
  <p:transition spd="slow">
    <p:blinds dir="vert"/>
    <p:sndAc>
      <p:stSnd>
        <p:snd r:embed="rId1" name="voltag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140885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521" y="2304628"/>
            <a:ext cx="3705731" cy="4139490"/>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045" y="2304630"/>
            <a:ext cx="3705732" cy="413949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6" name="Footer Placeholder 5"/>
          <p:cNvSpPr>
            <a:spLocks noGrp="1"/>
          </p:cNvSpPr>
          <p:nvPr>
            <p:ph type="ftr" sz="quarter" idx="11"/>
          </p:nvPr>
        </p:nvSpPr>
        <p:spPr/>
        <p:txBody>
          <a:bodyPr/>
          <a:lstStyle/>
          <a:p>
            <a:pPr defTabSz="1044352"/>
            <a:r>
              <a:rPr lang="en-US"/>
              <a:t>1</a:t>
            </a:r>
          </a:p>
        </p:txBody>
      </p:sp>
      <p:sp>
        <p:nvSpPr>
          <p:cNvPr id="7" name="Slide Number Placeholder 6"/>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288481988"/>
      </p:ext>
    </p:extLst>
  </p:cSld>
  <p:clrMapOvr>
    <a:masterClrMapping/>
  </p:clrMapOvr>
  <p:transition spd="slow">
    <p:blinds dir="vert"/>
    <p:sndAc>
      <p:stSnd>
        <p:snd r:embed="rId1" name="voltage.wav"/>
      </p:stSnd>
    </p:sndAc>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6" cy="140885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1519"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31519"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968"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639968"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8" name="Footer Placeholder 7"/>
          <p:cNvSpPr>
            <a:spLocks noGrp="1"/>
          </p:cNvSpPr>
          <p:nvPr>
            <p:ph type="ftr" sz="quarter" idx="11"/>
          </p:nvPr>
        </p:nvSpPr>
        <p:spPr/>
        <p:txBody>
          <a:bodyPr/>
          <a:lstStyle/>
          <a:p>
            <a:pPr defTabSz="1044352"/>
            <a:r>
              <a:rPr lang="en-US"/>
              <a:t>1</a:t>
            </a:r>
          </a:p>
        </p:txBody>
      </p:sp>
      <p:sp>
        <p:nvSpPr>
          <p:cNvPr id="9" name="Slide Number Placeholder 8"/>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3283004218"/>
      </p:ext>
    </p:extLst>
  </p:cSld>
  <p:clrMapOvr>
    <a:masterClrMapping/>
  </p:clrMapOvr>
  <p:transition spd="slow">
    <p:blinds dir="vert"/>
    <p:sndAc>
      <p:stSnd>
        <p:snd r:embed="rId1" name="voltage.wav"/>
      </p:stSnd>
    </p:sndAc>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7" cy="14088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5BC2D-663D-4443-A1AE-A8B65D745E56}" type="datetime1">
              <a:rPr lang="en-US" smtClean="0">
                <a:solidFill>
                  <a:prstClr val="black">
                    <a:tint val="75000"/>
                  </a:prstClr>
                </a:solidFill>
              </a:rPr>
              <a:pPr/>
              <a:t>8/7/2021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1</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15957"/>
      </p:ext>
    </p:extLst>
  </p:cSld>
  <p:clrMapOvr>
    <a:masterClrMapping/>
  </p:clrMapOvr>
  <p:transition spd="slow">
    <p:blinds dir="vert"/>
    <p:sndAc>
      <p:stSnd>
        <p:snd r:embed="rId1" name="voltag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CD7CB-C43B-4B04-B00D-1473D1F69DBF}" type="datetime1">
              <a:rPr lang="en-US" smtClean="0">
                <a:solidFill>
                  <a:prstClr val="black">
                    <a:tint val="75000"/>
                  </a:prstClr>
                </a:solidFill>
              </a:rPr>
              <a:pPr/>
              <a:t>8/7/2021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1</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542144"/>
      </p:ext>
    </p:extLst>
  </p:cSld>
  <p:clrMapOvr>
    <a:masterClrMapping/>
  </p:clrMapOvr>
  <p:transition spd="slow">
    <p:blinds dir="vert"/>
    <p:sndAc>
      <p:stSnd>
        <p:snd r:embed="rId1" name="voltag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1598511"/>
            <a:ext cx="3348218" cy="1363697"/>
          </a:xfrm>
        </p:spPr>
        <p:txBody>
          <a:bodyPr anchor="b">
            <a:normAutofit/>
          </a:bodyPr>
          <a:lstStyle>
            <a:lvl1pPr>
              <a:defRPr sz="2133"/>
            </a:lvl1pPr>
          </a:lstStyle>
          <a:p>
            <a:r>
              <a:rPr lang="en-US"/>
              <a:t>Click to edit Master title style</a:t>
            </a:r>
            <a:endParaRPr lang="en-US" dirty="0"/>
          </a:p>
        </p:txBody>
      </p:sp>
      <p:sp>
        <p:nvSpPr>
          <p:cNvPr id="3" name="Content Placeholder 2"/>
          <p:cNvSpPr>
            <a:spLocks noGrp="1"/>
          </p:cNvSpPr>
          <p:nvPr>
            <p:ph idx="1"/>
          </p:nvPr>
        </p:nvSpPr>
        <p:spPr>
          <a:xfrm>
            <a:off x="4285531" y="549254"/>
            <a:ext cx="4063244" cy="58948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1519" y="2962207"/>
            <a:ext cx="3348218" cy="2756746"/>
          </a:xfrm>
        </p:spPr>
        <p:txBody>
          <a:bodyPr>
            <a:normAutofit/>
          </a:bodyPr>
          <a:lstStyle>
            <a:lvl1pPr marL="0" indent="0">
              <a:buNone/>
              <a:defRPr sz="1493"/>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6" name="Footer Placeholder 5"/>
          <p:cNvSpPr>
            <a:spLocks noGrp="1"/>
          </p:cNvSpPr>
          <p:nvPr>
            <p:ph type="ftr" sz="quarter" idx="11"/>
          </p:nvPr>
        </p:nvSpPr>
        <p:spPr/>
        <p:txBody>
          <a:bodyPr/>
          <a:lstStyle/>
          <a:p>
            <a:pPr defTabSz="1044352"/>
            <a:r>
              <a:rPr lang="en-US"/>
              <a:t>1</a:t>
            </a:r>
          </a:p>
        </p:txBody>
      </p:sp>
      <p:sp>
        <p:nvSpPr>
          <p:cNvPr id="7" name="Slide Number Placeholder 6"/>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1377388098"/>
      </p:ext>
    </p:extLst>
  </p:cSld>
  <p:clrMapOvr>
    <a:masterClrMapping/>
  </p:clrMapOvr>
  <p:transition spd="slow">
    <p:blinds dir="vert"/>
    <p:sndAc>
      <p:stSnd>
        <p:snd r:embed="rId1" name="voltage.wav"/>
      </p:stSnd>
    </p:sndAc>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5120640"/>
            <a:ext cx="7617257" cy="604521"/>
          </a:xfrm>
        </p:spPr>
        <p:txBody>
          <a:bodyPr anchor="b">
            <a:normAutofit/>
          </a:bodyPr>
          <a:lstStyle>
            <a:lvl1pPr algn="l">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19" y="650240"/>
            <a:ext cx="7617257" cy="4102099"/>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731519" y="5725161"/>
            <a:ext cx="7617257" cy="718959"/>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6" name="Footer Placeholder 5"/>
          <p:cNvSpPr>
            <a:spLocks noGrp="1"/>
          </p:cNvSpPr>
          <p:nvPr>
            <p:ph type="ftr" sz="quarter" idx="11"/>
          </p:nvPr>
        </p:nvSpPr>
        <p:spPr/>
        <p:txBody>
          <a:bodyPr/>
          <a:lstStyle/>
          <a:p>
            <a:pPr defTabSz="1044352"/>
            <a:r>
              <a:rPr lang="en-US"/>
              <a:t>1</a:t>
            </a:r>
          </a:p>
        </p:txBody>
      </p:sp>
      <p:sp>
        <p:nvSpPr>
          <p:cNvPr id="7" name="Slide Number Placeholder 6"/>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1402006673"/>
      </p:ext>
    </p:extLst>
  </p:cSld>
  <p:clrMapOvr>
    <a:masterClrMapping/>
  </p:clrMapOvr>
  <p:transition spd="slow">
    <p:blinds dir="vert"/>
    <p:sndAc>
      <p:stSnd>
        <p:snd r:embed="rId1" name="voltage.wav"/>
      </p:stSnd>
    </p:sndAc>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3630507"/>
          </a:xfrm>
        </p:spPr>
        <p:txBody>
          <a:bodyPr anchor="ctr">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20" y="4768427"/>
            <a:ext cx="7617257"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61179732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21289" y="3874347"/>
            <a:ext cx="6503765" cy="406400"/>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768427"/>
            <a:ext cx="7617258"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1739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31518" y="2060787"/>
            <a:ext cx="7617258" cy="2768491"/>
          </a:xfrm>
        </p:spPr>
        <p:txBody>
          <a:bodyPr anchor="b">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230884498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4448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18" y="2880926"/>
            <a:ext cx="7617258" cy="1948353"/>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91776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794A3-81F8-426A-8576-17E6BB9B10D6}" type="datetime1">
              <a:rPr lang="en-US" smtClean="0"/>
              <a:pPr/>
              <a:t>8/7/2021</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14224"/>
      </p:ext>
    </p:extLst>
  </p:cSld>
  <p:clrMapOvr>
    <a:masterClrMapping/>
  </p:clrMapOvr>
  <p:transition spd="slow">
    <p:blinds dir="vert"/>
    <p:sndAc>
      <p:stSnd>
        <p:snd r:embed="rId1" name="voltage.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9018" y="650240"/>
            <a:ext cx="760975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63438543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3553333634"/>
      </p:ext>
    </p:extLst>
  </p:cSld>
  <p:clrMapOvr>
    <a:masterClrMapping/>
  </p:clrMapOvr>
  <p:transition spd="slow">
    <p:blinds dir="vert"/>
    <p:sndAc>
      <p:stSnd>
        <p:snd r:embed="rId1" name="voltage.wav"/>
      </p:stSnd>
    </p:sndAc>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2775" y="650240"/>
            <a:ext cx="1174574" cy="560154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731519" y="650240"/>
            <a:ext cx="6234031" cy="56015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11"/>
          </p:nvPr>
        </p:nvSpPr>
        <p:spPr/>
        <p:txBody>
          <a:bodyPr/>
          <a:lstStyle/>
          <a:p>
            <a:pPr defTabSz="1044352"/>
            <a:r>
              <a:rPr lang="en-US"/>
              <a:t>1</a:t>
            </a:r>
          </a:p>
        </p:txBody>
      </p:sp>
      <p:sp>
        <p:nvSpPr>
          <p:cNvPr id="6" name="Slide Number Placeholder 5"/>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619650826"/>
      </p:ext>
    </p:extLst>
  </p:cSld>
  <p:clrMapOvr>
    <a:masterClrMapping/>
  </p:clrMapOvr>
  <p:transition spd="slow">
    <p:blinds dir="vert"/>
    <p:sndAc>
      <p:stSnd>
        <p:snd r:embed="rId1" name="voltage.wav"/>
      </p:stSnd>
    </p:sndAc>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140885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521" y="2304628"/>
            <a:ext cx="3705731" cy="4139490"/>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045" y="2304630"/>
            <a:ext cx="3705732" cy="413949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101FE-20A0-4542-8C9D-3B0FD8072BC5}" type="datetime1">
              <a:rPr lang="en-US" smtClean="0"/>
              <a:pPr/>
              <a:t>8/7/2021</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63003"/>
      </p:ext>
    </p:extLst>
  </p:cSld>
  <p:clrMapOvr>
    <a:masterClrMapping/>
  </p:clrMapOvr>
  <p:transition spd="slow">
    <p:blinds dir="vert"/>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6" cy="140885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1519"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31519"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968"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639968"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3725F-AC89-4862-BA1F-F783541AD2AA}" type="datetime1">
              <a:rPr lang="en-US" smtClean="0"/>
              <a:pPr/>
              <a:t>8/7/2021</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393881"/>
      </p:ext>
    </p:extLst>
  </p:cSld>
  <p:clrMapOvr>
    <a:masterClrMapping/>
  </p:clrMapOvr>
  <p:transition spd="slow">
    <p:blinds dir="vert"/>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7" cy="14088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5BC2D-663D-4443-A1AE-A8B65D745E56}" type="datetime1">
              <a:rPr lang="en-US" smtClean="0"/>
              <a:pPr/>
              <a:t>8/7/2021</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40172"/>
      </p:ext>
    </p:extLst>
  </p:cSld>
  <p:clrMapOvr>
    <a:masterClrMapping/>
  </p:clrMapOvr>
  <p:transition spd="slow">
    <p:blinds dir="vert"/>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CD7CB-C43B-4B04-B00D-1473D1F69DBF}" type="datetime1">
              <a:rPr lang="en-US" smtClean="0"/>
              <a:pPr/>
              <a:t>8/7/2021</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680526"/>
      </p:ext>
    </p:extLst>
  </p:cSld>
  <p:clrMapOvr>
    <a:masterClrMapping/>
  </p:clrMapOvr>
  <p:transition spd="slow">
    <p:blinds dir="vert"/>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1598511"/>
            <a:ext cx="3348218" cy="1363697"/>
          </a:xfrm>
        </p:spPr>
        <p:txBody>
          <a:bodyPr anchor="b">
            <a:normAutofit/>
          </a:bodyPr>
          <a:lstStyle>
            <a:lvl1pPr>
              <a:defRPr sz="2133"/>
            </a:lvl1pPr>
          </a:lstStyle>
          <a:p>
            <a:r>
              <a:rPr lang="en-US"/>
              <a:t>Click to edit Master title style</a:t>
            </a:r>
            <a:endParaRPr lang="en-US" dirty="0"/>
          </a:p>
        </p:txBody>
      </p:sp>
      <p:sp>
        <p:nvSpPr>
          <p:cNvPr id="3" name="Content Placeholder 2"/>
          <p:cNvSpPr>
            <a:spLocks noGrp="1"/>
          </p:cNvSpPr>
          <p:nvPr>
            <p:ph idx="1"/>
          </p:nvPr>
        </p:nvSpPr>
        <p:spPr>
          <a:xfrm>
            <a:off x="4285531" y="549254"/>
            <a:ext cx="4063244" cy="58948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1519" y="2962207"/>
            <a:ext cx="3348218" cy="2756746"/>
          </a:xfrm>
        </p:spPr>
        <p:txBody>
          <a:bodyPr>
            <a:normAutofit/>
          </a:bodyPr>
          <a:lstStyle>
            <a:lvl1pPr marL="0" indent="0">
              <a:buNone/>
              <a:defRPr sz="1493"/>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44352"/>
            <a:fld id="{C867C965-B9CE-4619-BD2C-EA6A19437F24}" type="datetime1">
              <a:rPr lang="en-US" smtClean="0"/>
              <a:pPr defTabSz="1044352"/>
              <a:t>8/7/2021</a:t>
            </a:fld>
            <a:endParaRPr lang="en-US"/>
          </a:p>
        </p:txBody>
      </p:sp>
      <p:sp>
        <p:nvSpPr>
          <p:cNvPr id="6" name="Footer Placeholder 5"/>
          <p:cNvSpPr>
            <a:spLocks noGrp="1"/>
          </p:cNvSpPr>
          <p:nvPr>
            <p:ph type="ftr" sz="quarter" idx="11"/>
          </p:nvPr>
        </p:nvSpPr>
        <p:spPr/>
        <p:txBody>
          <a:bodyPr/>
          <a:lstStyle/>
          <a:p>
            <a:pPr defTabSz="1044352"/>
            <a:r>
              <a:rPr lang="en-US"/>
              <a:t>1</a:t>
            </a:r>
          </a:p>
        </p:txBody>
      </p:sp>
      <p:sp>
        <p:nvSpPr>
          <p:cNvPr id="7" name="Slide Number Placeholder 6"/>
          <p:cNvSpPr>
            <a:spLocks noGrp="1"/>
          </p:cNvSpPr>
          <p:nvPr>
            <p:ph type="sldNum" sz="quarter" idx="12"/>
          </p:nvPr>
        </p:nvSpPr>
        <p:spPr/>
        <p:txBody>
          <a:body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2869325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5120640"/>
            <a:ext cx="7617257" cy="604521"/>
          </a:xfrm>
        </p:spPr>
        <p:txBody>
          <a:bodyPr anchor="b">
            <a:normAutofit/>
          </a:bodyPr>
          <a:lstStyle>
            <a:lvl1pPr algn="l">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19" y="650240"/>
            <a:ext cx="7617257" cy="4102099"/>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731519" y="5725161"/>
            <a:ext cx="7617257" cy="718959"/>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BF5B3348-6DF5-43D1-BB2F-49620826F836}" type="datetime1">
              <a:rPr lang="en-US" smtClean="0"/>
              <a:pPr/>
              <a:t>8/7/2021</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7848117"/>
      </p:ext>
    </p:extLst>
  </p:cSld>
  <p:clrMapOvr>
    <a:masterClrMapping/>
  </p:clrMapOvr>
  <p:transition spd="slow">
    <p:blinds dir="vert"/>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audio" Target="../media/audio1.wav"/><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0160" y="-9032"/>
            <a:ext cx="11005580" cy="7333264"/>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31519" y="650240"/>
            <a:ext cx="7617256" cy="1408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31519" y="2304630"/>
            <a:ext cx="7617257" cy="41394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86310" y="6444121"/>
            <a:ext cx="820958" cy="389467"/>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3"/>
          </p:nvPr>
        </p:nvSpPr>
        <p:spPr>
          <a:xfrm>
            <a:off x="731519" y="6444121"/>
            <a:ext cx="5547568" cy="389467"/>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1044352"/>
            <a:r>
              <a:rPr lang="en-US"/>
              <a:t>1</a:t>
            </a:r>
          </a:p>
        </p:txBody>
      </p:sp>
      <p:sp>
        <p:nvSpPr>
          <p:cNvPr id="6" name="Slide Number Placeholder 5"/>
          <p:cNvSpPr>
            <a:spLocks noGrp="1"/>
          </p:cNvSpPr>
          <p:nvPr>
            <p:ph type="sldNum" sz="quarter" idx="4"/>
          </p:nvPr>
        </p:nvSpPr>
        <p:spPr>
          <a:xfrm>
            <a:off x="7733611" y="6444121"/>
            <a:ext cx="615166" cy="389467"/>
          </a:xfrm>
          <a:prstGeom prst="rect">
            <a:avLst/>
          </a:prstGeom>
        </p:spPr>
        <p:txBody>
          <a:bodyPr vert="horz" lIns="91440" tIns="45720" rIns="91440" bIns="45720" rtlCol="0" anchor="ctr"/>
          <a:lstStyle>
            <a:lvl1pPr algn="r">
              <a:defRPr sz="960">
                <a:solidFill>
                  <a:schemeClr val="accent1"/>
                </a:solidFill>
              </a:defRPr>
            </a:lvl1p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3038162109"/>
      </p:ext>
    </p:extLst>
  </p:cSld>
  <p:clrMap bg1="lt1" tx1="dk1" bg2="lt2" tx2="dk2" accent1="accent1" accent2="accent2" accent3="accent3" accent4="accent4" accent5="accent5" accent6="accent6" hlink="hlink" folHlink="folHlink"/>
  <p:sldLayoutIdLst>
    <p:sldLayoutId id="2147488361" r:id="rId1"/>
    <p:sldLayoutId id="2147488362" r:id="rId2"/>
    <p:sldLayoutId id="2147488363" r:id="rId3"/>
    <p:sldLayoutId id="2147488364" r:id="rId4"/>
    <p:sldLayoutId id="2147488365" r:id="rId5"/>
    <p:sldLayoutId id="2147488366" r:id="rId6"/>
    <p:sldLayoutId id="2147488367" r:id="rId7"/>
    <p:sldLayoutId id="2147488368" r:id="rId8"/>
    <p:sldLayoutId id="2147488369" r:id="rId9"/>
    <p:sldLayoutId id="2147488370" r:id="rId10"/>
    <p:sldLayoutId id="2147488371" r:id="rId11"/>
    <p:sldLayoutId id="2147488372" r:id="rId12"/>
    <p:sldLayoutId id="2147488373" r:id="rId13"/>
    <p:sldLayoutId id="2147488374" r:id="rId14"/>
    <p:sldLayoutId id="2147488375" r:id="rId15"/>
    <p:sldLayoutId id="2147488376" r:id="rId16"/>
  </p:sldLayoutIdLst>
  <p:transition spd="slow">
    <p:blinds dir="vert"/>
    <p:sndAc>
      <p:stSnd>
        <p:snd r:embed="rId18" name="voltage.wav"/>
      </p:stSnd>
    </p:sndAc>
  </p:transition>
  <p:hf hdr="0" ftr="0" dt="0"/>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0160" y="-9032"/>
            <a:ext cx="11003766" cy="7333264"/>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31519" y="650240"/>
            <a:ext cx="7617256" cy="1408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31519" y="2304630"/>
            <a:ext cx="7617257" cy="41394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86310" y="6444121"/>
            <a:ext cx="820958" cy="389467"/>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1044352"/>
            <a:fld id="{C867C965-B9CE-4619-BD2C-EA6A19437F24}" type="datetime1">
              <a:rPr lang="en-US" smtClean="0"/>
              <a:pPr defTabSz="1044352"/>
              <a:t>8/7/2021</a:t>
            </a:fld>
            <a:endParaRPr lang="en-US"/>
          </a:p>
        </p:txBody>
      </p:sp>
      <p:sp>
        <p:nvSpPr>
          <p:cNvPr id="5" name="Footer Placeholder 4"/>
          <p:cNvSpPr>
            <a:spLocks noGrp="1"/>
          </p:cNvSpPr>
          <p:nvPr>
            <p:ph type="ftr" sz="quarter" idx="3"/>
          </p:nvPr>
        </p:nvSpPr>
        <p:spPr>
          <a:xfrm>
            <a:off x="731519" y="6444121"/>
            <a:ext cx="5547568" cy="389467"/>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1044352"/>
            <a:r>
              <a:rPr lang="en-US"/>
              <a:t>1</a:t>
            </a:r>
          </a:p>
        </p:txBody>
      </p:sp>
      <p:sp>
        <p:nvSpPr>
          <p:cNvPr id="6" name="Slide Number Placeholder 5"/>
          <p:cNvSpPr>
            <a:spLocks noGrp="1"/>
          </p:cNvSpPr>
          <p:nvPr>
            <p:ph type="sldNum" sz="quarter" idx="4"/>
          </p:nvPr>
        </p:nvSpPr>
        <p:spPr>
          <a:xfrm>
            <a:off x="7733611" y="6444121"/>
            <a:ext cx="615166" cy="389467"/>
          </a:xfrm>
          <a:prstGeom prst="rect">
            <a:avLst/>
          </a:prstGeom>
        </p:spPr>
        <p:txBody>
          <a:bodyPr vert="horz" lIns="91440" tIns="45720" rIns="91440" bIns="45720" rtlCol="0" anchor="ctr"/>
          <a:lstStyle>
            <a:lvl1pPr algn="r">
              <a:defRPr sz="960">
                <a:solidFill>
                  <a:schemeClr val="accent1"/>
                </a:solidFill>
              </a:defRPr>
            </a:lvl1pPr>
          </a:lstStyle>
          <a:p>
            <a:pPr defTabSz="1044352"/>
            <a:fld id="{B6F15528-21DE-4FAA-801E-634DDDAF4B2B}" type="slidenum">
              <a:rPr lang="en-US" smtClean="0"/>
              <a:pPr defTabSz="1044352"/>
              <a:t>‹#›</a:t>
            </a:fld>
            <a:endParaRPr lang="en-US"/>
          </a:p>
        </p:txBody>
      </p:sp>
    </p:spTree>
    <p:extLst>
      <p:ext uri="{BB962C8B-B14F-4D97-AF65-F5344CB8AC3E}">
        <p14:creationId xmlns:p14="http://schemas.microsoft.com/office/powerpoint/2010/main" val="1238180080"/>
      </p:ext>
    </p:extLst>
  </p:cSld>
  <p:clrMap bg1="lt1" tx1="dk1" bg2="lt2" tx2="dk2" accent1="accent1" accent2="accent2" accent3="accent3" accent4="accent4" accent5="accent5" accent6="accent6" hlink="hlink" folHlink="folHlink"/>
  <p:sldLayoutIdLst>
    <p:sldLayoutId id="2147488395" r:id="rId1"/>
    <p:sldLayoutId id="2147488396" r:id="rId2"/>
    <p:sldLayoutId id="2147488397" r:id="rId3"/>
    <p:sldLayoutId id="2147488398" r:id="rId4"/>
    <p:sldLayoutId id="2147488399" r:id="rId5"/>
    <p:sldLayoutId id="2147488400" r:id="rId6"/>
    <p:sldLayoutId id="2147488401" r:id="rId7"/>
    <p:sldLayoutId id="2147488402" r:id="rId8"/>
    <p:sldLayoutId id="2147488403" r:id="rId9"/>
    <p:sldLayoutId id="2147488404" r:id="rId10"/>
    <p:sldLayoutId id="2147488405" r:id="rId11"/>
    <p:sldLayoutId id="2147488406" r:id="rId12"/>
    <p:sldLayoutId id="2147488407" r:id="rId13"/>
    <p:sldLayoutId id="2147488408" r:id="rId14"/>
    <p:sldLayoutId id="2147488409" r:id="rId15"/>
    <p:sldLayoutId id="2147488410" r:id="rId16"/>
  </p:sldLayoutIdLst>
  <p:transition spd="slow">
    <p:blinds dir="vert"/>
    <p:sndAc>
      <p:stSnd>
        <p:snd r:embed="rId18" name="voltage.wav"/>
      </p:stSnd>
    </p:sndAc>
  </p:transition>
  <p:hf hdr="0" ftr="0" dt="0"/>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3.xml"/><Relationship Id="rId5" Type="http://schemas.openxmlformats.org/officeDocument/2006/relationships/image" Target="../media/image18.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unicef.org/press-releases/unicef-statement-covid-19-outbreak" TargetMode="External"/><Relationship Id="rId5" Type="http://schemas.openxmlformats.org/officeDocument/2006/relationships/image" Target="../media/image2.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rgbClr val="0000FF"/>
          </a:fgClr>
          <a:bgClr>
            <a:srgbClr val="FFFF00"/>
          </a:bgClr>
        </a:pattFill>
        <a:effectLst/>
      </p:bgPr>
    </p:bg>
    <p:spTree>
      <p:nvGrpSpPr>
        <p:cNvPr id="1" name=""/>
        <p:cNvGrpSpPr/>
        <p:nvPr/>
      </p:nvGrpSpPr>
      <p:grpSpPr>
        <a:xfrm>
          <a:off x="0" y="0"/>
          <a:ext cx="0" cy="0"/>
          <a:chOff x="0" y="0"/>
          <a:chExt cx="0" cy="0"/>
        </a:xfrm>
      </p:grpSpPr>
      <p:pic>
        <p:nvPicPr>
          <p:cNvPr id="1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2" y="42714"/>
            <a:ext cx="854418" cy="926958"/>
          </a:xfrm>
          <a:prstGeom prst="rect">
            <a:avLst/>
          </a:prstGeom>
          <a:blipFill>
            <a:blip r:embed="rId5"/>
            <a:tile tx="0" ty="0" sx="100000" sy="100000" flip="none" algn="tl"/>
          </a:blipFill>
          <a:ln>
            <a:solidFill>
              <a:srgbClr val="00B050"/>
            </a:solidFill>
          </a:ln>
        </p:spPr>
        <p:style>
          <a:lnRef idx="2">
            <a:schemeClr val="dk1"/>
          </a:lnRef>
          <a:fillRef idx="1">
            <a:schemeClr val="lt1"/>
          </a:fillRef>
          <a:effectRef idx="0">
            <a:schemeClr val="dk1"/>
          </a:effectRef>
          <a:fontRef idx="minor">
            <a:schemeClr val="dk1"/>
          </a:fontRef>
        </p:style>
      </p:pic>
      <p:sp>
        <p:nvSpPr>
          <p:cNvPr id="17" name="TextBox 16"/>
          <p:cNvSpPr txBox="1"/>
          <p:nvPr/>
        </p:nvSpPr>
        <p:spPr>
          <a:xfrm>
            <a:off x="-8001000" y="6755289"/>
            <a:ext cx="9137074" cy="492410"/>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600" dirty="0" err="1">
                <a:solidFill>
                  <a:srgbClr val="FF0000"/>
                </a:solidFill>
                <a:latin typeface="Times New Roman" pitchFamily="18" charset="0"/>
                <a:cs typeface="Times New Roman" pitchFamily="18" charset="0"/>
              </a:rPr>
              <a:t>Nandina</a:t>
            </a:r>
            <a:r>
              <a:rPr lang="en-US" sz="2600" dirty="0">
                <a:solidFill>
                  <a:srgbClr val="FF0000"/>
                </a:solidFill>
                <a:latin typeface="Times New Roman" pitchFamily="18" charset="0"/>
                <a:cs typeface="Times New Roman" pitchFamily="18" charset="0"/>
              </a:rPr>
              <a:t> Sheikh Anwar </a:t>
            </a:r>
            <a:r>
              <a:rPr lang="en-US" sz="2600" dirty="0" err="1">
                <a:solidFill>
                  <a:srgbClr val="FF0000"/>
                </a:solidFill>
                <a:latin typeface="Times New Roman" pitchFamily="18" charset="0"/>
                <a:cs typeface="Times New Roman" pitchFamily="18" charset="0"/>
              </a:rPr>
              <a:t>Hossain</a:t>
            </a:r>
            <a:r>
              <a:rPr lang="en-US" sz="2600" dirty="0">
                <a:solidFill>
                  <a:srgbClr val="FF0000"/>
                </a:solidFill>
                <a:latin typeface="Times New Roman" pitchFamily="18" charset="0"/>
                <a:cs typeface="Times New Roman" pitchFamily="18" charset="0"/>
              </a:rPr>
              <a:t> College Online Class. </a:t>
            </a:r>
            <a:r>
              <a:rPr lang="en-US" sz="2600" dirty="0" err="1">
                <a:solidFill>
                  <a:srgbClr val="FF0000"/>
                </a:solidFill>
                <a:latin typeface="Times New Roman" pitchFamily="18" charset="0"/>
                <a:cs typeface="Times New Roman" pitchFamily="18" charset="0"/>
              </a:rPr>
              <a:t>Jamalpur</a:t>
            </a:r>
            <a:r>
              <a:rPr lang="en-US" sz="2600" dirty="0">
                <a:solidFill>
                  <a:srgbClr val="FF0000"/>
                </a:solidFill>
                <a:latin typeface="Times New Roman" pitchFamily="18" charset="0"/>
                <a:cs typeface="Times New Roman" pitchFamily="18" charset="0"/>
              </a:rPr>
              <a:t>.</a:t>
            </a:r>
          </a:p>
        </p:txBody>
      </p:sp>
      <p:sp>
        <p:nvSpPr>
          <p:cNvPr id="2" name="TextBox 1"/>
          <p:cNvSpPr txBox="1"/>
          <p:nvPr/>
        </p:nvSpPr>
        <p:spPr>
          <a:xfrm>
            <a:off x="3048000" y="155720"/>
            <a:ext cx="6117772" cy="1323421"/>
          </a:xfrm>
          <a:prstGeom prst="rect">
            <a:avLst/>
          </a:prstGeom>
          <a:ln/>
        </p:spPr>
        <p:style>
          <a:lnRef idx="2">
            <a:schemeClr val="accent1"/>
          </a:lnRef>
          <a:fillRef idx="1">
            <a:schemeClr val="lt1"/>
          </a:fillRef>
          <a:effectRef idx="0">
            <a:schemeClr val="accent1"/>
          </a:effectRef>
          <a:fontRef idx="minor">
            <a:schemeClr val="dk1"/>
          </a:fontRef>
        </p:style>
        <p:txBody>
          <a:bodyPr wrap="square" lIns="91422" tIns="45711" rIns="91422" bIns="45711" rtlCol="0">
            <a:spAutoFit/>
          </a:bodyPr>
          <a:lstStyle/>
          <a:p>
            <a:r>
              <a:rPr lang="en-US" sz="7200" dirty="0">
                <a:solidFill>
                  <a:srgbClr val="FF0000"/>
                </a:solidFill>
                <a:latin typeface="Showcard Gothic" pitchFamily="82" charset="0"/>
                <a:cs typeface="Siyam Rupali" pitchFamily="2" charset="0"/>
              </a:rPr>
              <a:t>    </a:t>
            </a:r>
            <a:r>
              <a:rPr lang="en-US" sz="8000" dirty="0">
                <a:solidFill>
                  <a:srgbClr val="FF0000"/>
                </a:solidFill>
                <a:latin typeface="Showcard Gothic" pitchFamily="82" charset="0"/>
                <a:cs typeface="Siyam Rupali" pitchFamily="2" charset="0"/>
              </a:rPr>
              <a:t>W</a:t>
            </a:r>
            <a:r>
              <a:rPr lang="en-US" sz="8000" dirty="0">
                <a:solidFill>
                  <a:srgbClr val="00FF00"/>
                </a:solidFill>
                <a:latin typeface="Showcard Gothic" pitchFamily="82" charset="0"/>
                <a:cs typeface="Siyam Rupali" pitchFamily="2" charset="0"/>
              </a:rPr>
              <a:t>E</a:t>
            </a:r>
            <a:r>
              <a:rPr lang="en-US" sz="8000" dirty="0">
                <a:solidFill>
                  <a:srgbClr val="FF0000"/>
                </a:solidFill>
                <a:latin typeface="Showcard Gothic" pitchFamily="82" charset="0"/>
                <a:cs typeface="Siyam Rupali" pitchFamily="2" charset="0"/>
              </a:rPr>
              <a:t>L</a:t>
            </a:r>
            <a:r>
              <a:rPr lang="en-US" sz="8000" dirty="0">
                <a:solidFill>
                  <a:srgbClr val="00FF00"/>
                </a:solidFill>
                <a:latin typeface="Showcard Gothic" pitchFamily="82" charset="0"/>
                <a:cs typeface="Siyam Rupali" pitchFamily="2" charset="0"/>
              </a:rPr>
              <a:t>C</a:t>
            </a:r>
            <a:r>
              <a:rPr lang="en-US" sz="8000" dirty="0">
                <a:solidFill>
                  <a:srgbClr val="000099"/>
                </a:solidFill>
                <a:latin typeface="Showcard Gothic" pitchFamily="82" charset="0"/>
                <a:cs typeface="Siyam Rupali" pitchFamily="2" charset="0"/>
              </a:rPr>
              <a:t>O</a:t>
            </a:r>
            <a:r>
              <a:rPr lang="en-US" sz="8000" dirty="0">
                <a:solidFill>
                  <a:srgbClr val="00FF00"/>
                </a:solidFill>
                <a:latin typeface="Showcard Gothic" pitchFamily="82" charset="0"/>
                <a:cs typeface="Siyam Rupali" pitchFamily="2" charset="0"/>
              </a:rPr>
              <a:t>M</a:t>
            </a:r>
            <a:r>
              <a:rPr lang="en-US" sz="8000" dirty="0">
                <a:solidFill>
                  <a:srgbClr val="FF0000"/>
                </a:solidFill>
                <a:latin typeface="Showcard Gothic" pitchFamily="82" charset="0"/>
                <a:cs typeface="Siyam Rupali" pitchFamily="2" charset="0"/>
              </a:rPr>
              <a:t>E</a:t>
            </a:r>
            <a:endParaRPr lang="en-US" sz="7200" dirty="0">
              <a:solidFill>
                <a:srgbClr val="FF0000"/>
              </a:solidFill>
              <a:latin typeface="Showcard Gothic" pitchFamily="82" charset="0"/>
              <a:cs typeface="Siyam Rupali" pitchFamily="2" charset="0"/>
            </a:endParaRPr>
          </a:p>
        </p:txBody>
      </p:sp>
      <p:pic>
        <p:nvPicPr>
          <p:cNvPr id="6" name="Picture 5">
            <a:extLst>
              <a:ext uri="{FF2B5EF4-FFF2-40B4-BE49-F238E27FC236}">
                <a16:creationId xmlns:a16="http://schemas.microsoft.com/office/drawing/2014/main" xmlns="" id="{5F88EE71-9166-4673-87BB-04110A1C22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2202" y="1479141"/>
            <a:ext cx="6629400" cy="553673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5486400" y="-67501"/>
            <a:ext cx="5765705" cy="7382701"/>
          </a:xfrm>
          <a:prstGeom prst="rect">
            <a:avLst/>
          </a:prstGeom>
          <a:solidFill>
            <a:schemeClr val="bg1"/>
          </a:solidFill>
          <a:ln w="38100">
            <a:solidFill>
              <a:srgbClr val="92D050"/>
            </a:solidFill>
          </a:ln>
        </p:spPr>
        <p:style>
          <a:lnRef idx="1">
            <a:schemeClr val="accent5"/>
          </a:lnRef>
          <a:fillRef idx="3">
            <a:schemeClr val="accent5"/>
          </a:fillRef>
          <a:effectRef idx="2">
            <a:schemeClr val="accent5"/>
          </a:effectRef>
          <a:fontRef idx="minor">
            <a:schemeClr val="lt1"/>
          </a:fontRef>
        </p:style>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p:blipFill>
        <p:spPr>
          <a:xfrm>
            <a:off x="-31993" y="-88858"/>
            <a:ext cx="5518393" cy="7361344"/>
          </a:xfrm>
          <a:prstGeom prst="rect">
            <a:avLst/>
          </a:prstGeom>
          <a:ln>
            <a:solidFill>
              <a:srgbClr val="92D050"/>
            </a:solidFill>
          </a:ln>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840741669"/>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4"/>
                                        </p:tgtEl>
                                        <p:attrNameLst>
                                          <p:attrName>ppt_x</p:attrName>
                                        </p:attrNameLst>
                                      </p:cBhvr>
                                      <p:tavLst>
                                        <p:tav tm="0">
                                          <p:val>
                                            <p:strVal val="ppt_x"/>
                                          </p:val>
                                        </p:tav>
                                        <p:tav tm="100000">
                                          <p:val>
                                            <p:strVal val="0-ppt_w/2"/>
                                          </p:val>
                                        </p:tav>
                                      </p:tavLst>
                                    </p:anim>
                                    <p:anim calcmode="lin" valueType="num">
                                      <p:cBhvr additive="base">
                                        <p:cTn id="7" dur="5500"/>
                                        <p:tgtEl>
                                          <p:spTgt spid="4"/>
                                        </p:tgtEl>
                                        <p:attrNameLst>
                                          <p:attrName>ppt_y</p:attrName>
                                        </p:attrNameLst>
                                      </p:cBhvr>
                                      <p:tavLst>
                                        <p:tav tm="0">
                                          <p:val>
                                            <p:strVal val="ppt_y"/>
                                          </p:val>
                                        </p:tav>
                                        <p:tav tm="100000">
                                          <p:val>
                                            <p:strVal val="ppt_y"/>
                                          </p:val>
                                        </p:tav>
                                      </p:tavLst>
                                    </p:anim>
                                    <p:set>
                                      <p:cBhvr>
                                        <p:cTn id="8" dur="1" fill="hold">
                                          <p:stCondLst>
                                            <p:cond delay="5499"/>
                                          </p:stCondLst>
                                        </p:cTn>
                                        <p:tgtEl>
                                          <p:spTgt spid="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5"/>
                                        </p:tgtEl>
                                        <p:attrNameLst>
                                          <p:attrName>ppt_x</p:attrName>
                                        </p:attrNameLst>
                                      </p:cBhvr>
                                      <p:tavLst>
                                        <p:tav tm="0">
                                          <p:val>
                                            <p:strVal val="ppt_x"/>
                                          </p:val>
                                        </p:tav>
                                        <p:tav tm="100000">
                                          <p:val>
                                            <p:strVal val="1+ppt_w/2"/>
                                          </p:val>
                                        </p:tav>
                                      </p:tavLst>
                                    </p:anim>
                                    <p:anim calcmode="lin" valueType="num">
                                      <p:cBhvr additive="base">
                                        <p:cTn id="11" dur="5500"/>
                                        <p:tgtEl>
                                          <p:spTgt spid="5"/>
                                        </p:tgtEl>
                                        <p:attrNameLst>
                                          <p:attrName>ppt_y</p:attrName>
                                        </p:attrNameLst>
                                      </p:cBhvr>
                                      <p:tavLst>
                                        <p:tav tm="0">
                                          <p:val>
                                            <p:strVal val="ppt_y"/>
                                          </p:val>
                                        </p:tav>
                                        <p:tav tm="100000">
                                          <p:val>
                                            <p:strVal val="ppt_y"/>
                                          </p:val>
                                        </p:tav>
                                      </p:tavLst>
                                    </p:anim>
                                    <p:set>
                                      <p:cBhvr>
                                        <p:cTn id="12" dur="1" fill="hold">
                                          <p:stCondLst>
                                            <p:cond delay="5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par>
                                <p:cTn id="20" presetID="2" presetClass="entr" presetSubtype="2" repeatCount="indefinite"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0" fill="hold"/>
                                        <p:tgtEl>
                                          <p:spTgt spid="17"/>
                                        </p:tgtEl>
                                        <p:attrNameLst>
                                          <p:attrName>ppt_x</p:attrName>
                                        </p:attrNameLst>
                                      </p:cBhvr>
                                      <p:tavLst>
                                        <p:tav tm="0">
                                          <p:val>
                                            <p:strVal val="1+#ppt_w/2"/>
                                          </p:val>
                                        </p:tav>
                                        <p:tav tm="100000">
                                          <p:val>
                                            <p:strVal val="#ppt_x"/>
                                          </p:val>
                                        </p:tav>
                                      </p:tavLst>
                                    </p:anim>
                                    <p:anim calcmode="lin" valueType="num">
                                      <p:cBhvr additive="base">
                                        <p:cTn id="23" dur="10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repeatCount="indefinite" fill="hold" grpId="0" nodeType="clickEffect">
                                  <p:stCondLst>
                                    <p:cond delay="500"/>
                                  </p:stCondLst>
                                  <p:endCondLst>
                                    <p:cond evt="onNext" delay="0">
                                      <p:tgtEl>
                                        <p:sldTgt/>
                                      </p:tgtEl>
                                    </p:cond>
                                  </p:end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0" fill="hold"/>
                                        <p:tgtEl>
                                          <p:spTgt spid="2"/>
                                        </p:tgtEl>
                                        <p:attrNameLst>
                                          <p:attrName>ppt_x</p:attrName>
                                        </p:attrNameLst>
                                      </p:cBhvr>
                                      <p:tavLst>
                                        <p:tav tm="0">
                                          <p:val>
                                            <p:strVal val="0-#ppt_w/2"/>
                                          </p:val>
                                        </p:tav>
                                        <p:tav tm="100000">
                                          <p:val>
                                            <p:strVal val="#ppt_x"/>
                                          </p:val>
                                        </p:tav>
                                      </p:tavLst>
                                    </p:anim>
                                    <p:anim calcmode="lin" valueType="num">
                                      <p:cBhvr additive="base">
                                        <p:cTn id="29"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repeatCount="indefinite" fill="hold" nodeType="clickEffect">
                                  <p:stCondLst>
                                    <p:cond delay="500"/>
                                  </p:stCondLst>
                                  <p:endCondLst>
                                    <p:cond evt="onNext" delay="0">
                                      <p:tgtEl>
                                        <p:sldTgt/>
                                      </p:tgtEl>
                                    </p:cond>
                                  </p:end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0" fill="hold"/>
                                        <p:tgtEl>
                                          <p:spTgt spid="6"/>
                                        </p:tgtEl>
                                        <p:attrNameLst>
                                          <p:attrName>ppt_x</p:attrName>
                                        </p:attrNameLst>
                                      </p:cBhvr>
                                      <p:tavLst>
                                        <p:tav tm="0">
                                          <p:val>
                                            <p:strVal val="0-#ppt_w/2"/>
                                          </p:val>
                                        </p:tav>
                                        <p:tav tm="100000">
                                          <p:val>
                                            <p:strVal val="#ppt_x"/>
                                          </p:val>
                                        </p:tav>
                                      </p:tavLst>
                                    </p:anim>
                                    <p:anim calcmode="lin" valueType="num">
                                      <p:cBhvr additive="base">
                                        <p:cTn id="35"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Diamond 2"/>
          <p:cNvSpPr/>
          <p:nvPr/>
        </p:nvSpPr>
        <p:spPr>
          <a:xfrm rot="749525">
            <a:off x="179142" y="-86195"/>
            <a:ext cx="8480422" cy="7516477"/>
          </a:xfrm>
          <a:prstGeom prst="diamond">
            <a:avLst/>
          </a:prstGeom>
          <a:solidFill>
            <a:srgbClr val="FF00FF"/>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rgbClr val="7030A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p:spPr>
        <p:style>
          <a:lnRef idx="2">
            <a:schemeClr val="dk1"/>
          </a:lnRef>
          <a:fillRef idx="1">
            <a:schemeClr val="lt1"/>
          </a:fillRef>
          <a:effectRef idx="0">
            <a:schemeClr val="dk1"/>
          </a:effectRef>
          <a:fontRef idx="minor">
            <a:schemeClr val="dk1"/>
          </a:fontRef>
        </p:style>
        <p:txBody>
          <a:bodyPr lIns="91422" tIns="45711" rIns="91422" bIns="45711" rtlCol="0" anchor="ctr"/>
          <a:lstStyle/>
          <a:p>
            <a:endParaRPr lang="en-US" sz="1800" dirty="0"/>
          </a:p>
          <a:p>
            <a:r>
              <a:rPr lang="en-US" sz="3200" b="1" dirty="0" err="1"/>
              <a:t>ধাপ</a:t>
            </a:r>
            <a:r>
              <a:rPr lang="en-US" sz="3200" b="1" dirty="0"/>
              <a:t> ৪:</a:t>
            </a:r>
            <a:r>
              <a:rPr lang="en-US" sz="3200" dirty="0"/>
              <a:t> </a:t>
            </a:r>
            <a:r>
              <a:rPr lang="en-US" sz="3200" dirty="0" err="1"/>
              <a:t>প্রবাহমান</a:t>
            </a:r>
            <a:r>
              <a:rPr lang="en-US" sz="3200" dirty="0"/>
              <a:t> </a:t>
            </a:r>
            <a:r>
              <a:rPr lang="en-US" sz="3200" dirty="0" err="1"/>
              <a:t>পানিতে</a:t>
            </a:r>
            <a:r>
              <a:rPr lang="en-US" sz="3200" dirty="0"/>
              <a:t> </a:t>
            </a:r>
            <a:r>
              <a:rPr lang="en-US" sz="3200" dirty="0" err="1"/>
              <a:t>ভালভাবে</a:t>
            </a:r>
            <a:r>
              <a:rPr lang="en-US" sz="3200" dirty="0"/>
              <a:t> </a:t>
            </a:r>
            <a:r>
              <a:rPr lang="en-US" sz="3200" dirty="0" err="1"/>
              <a:t>কচলে</a:t>
            </a:r>
            <a:r>
              <a:rPr lang="en-US" sz="3200" dirty="0"/>
              <a:t> </a:t>
            </a:r>
            <a:r>
              <a:rPr lang="en-US" sz="3200" dirty="0" err="1"/>
              <a:t>হাত</a:t>
            </a:r>
            <a:r>
              <a:rPr lang="en-US" sz="3200" dirty="0"/>
              <a:t> </a:t>
            </a:r>
            <a:r>
              <a:rPr lang="en-US" sz="3200" dirty="0" err="1"/>
              <a:t>ধোয়া</a:t>
            </a:r>
            <a:r>
              <a:rPr lang="en-US" sz="3200" dirty="0"/>
              <a:t>;</a:t>
            </a:r>
          </a:p>
          <a:p>
            <a:r>
              <a:rPr lang="en-US" sz="3200" b="1" dirty="0" err="1"/>
              <a:t>ধাপ</a:t>
            </a:r>
            <a:r>
              <a:rPr lang="en-US" sz="3200" b="1" dirty="0"/>
              <a:t> ৫</a:t>
            </a:r>
            <a:r>
              <a:rPr lang="en-US" sz="3200" dirty="0"/>
              <a:t>: </a:t>
            </a:r>
            <a:r>
              <a:rPr lang="en-US" sz="3200" dirty="0" err="1"/>
              <a:t>একটি</a:t>
            </a:r>
            <a:r>
              <a:rPr lang="en-US" sz="3200" dirty="0"/>
              <a:t> </a:t>
            </a:r>
            <a:r>
              <a:rPr lang="en-US" sz="3200" dirty="0" err="1"/>
              <a:t>পরিষ্কার</a:t>
            </a:r>
            <a:r>
              <a:rPr lang="en-US" sz="3200" dirty="0"/>
              <a:t> </a:t>
            </a:r>
            <a:r>
              <a:rPr lang="en-US" sz="3200" dirty="0" err="1"/>
              <a:t>কাপড</a:t>
            </a:r>
            <a:r>
              <a:rPr lang="en-US" sz="3200" dirty="0"/>
              <a:t>় </a:t>
            </a:r>
            <a:r>
              <a:rPr lang="en-US" sz="3200" dirty="0" err="1"/>
              <a:t>বা</a:t>
            </a:r>
            <a:r>
              <a:rPr lang="en-US" sz="3200" dirty="0"/>
              <a:t> </a:t>
            </a:r>
            <a:r>
              <a:rPr lang="en-US" sz="3200" dirty="0" err="1"/>
              <a:t>এককভাবে</a:t>
            </a:r>
            <a:r>
              <a:rPr lang="en-US" sz="3200" dirty="0"/>
              <a:t> </a:t>
            </a:r>
            <a:r>
              <a:rPr lang="en-US" sz="3200" dirty="0" err="1"/>
              <a:t>ব্যবহার</a:t>
            </a:r>
            <a:r>
              <a:rPr lang="en-US" sz="3200" dirty="0"/>
              <a:t> </a:t>
            </a:r>
            <a:r>
              <a:rPr lang="en-US" sz="3200" dirty="0" err="1"/>
              <a:t>করেন</a:t>
            </a:r>
            <a:r>
              <a:rPr lang="en-US" sz="3200" dirty="0"/>
              <a:t> </a:t>
            </a:r>
            <a:r>
              <a:rPr lang="en-US" sz="3200" dirty="0" err="1"/>
              <a:t>এমন</a:t>
            </a:r>
            <a:r>
              <a:rPr lang="en-US" sz="3200" dirty="0"/>
              <a:t> </a:t>
            </a:r>
            <a:r>
              <a:rPr lang="en-US" sz="3200" dirty="0" err="1"/>
              <a:t>তোয়ালে</a:t>
            </a:r>
            <a:r>
              <a:rPr lang="en-US" sz="3200" dirty="0"/>
              <a:t> </a:t>
            </a:r>
            <a:r>
              <a:rPr lang="en-US" sz="3200" dirty="0" err="1"/>
              <a:t>দিয়ে</a:t>
            </a:r>
            <a:r>
              <a:rPr lang="en-US" sz="3200" dirty="0"/>
              <a:t> </a:t>
            </a:r>
            <a:r>
              <a:rPr lang="en-US" sz="3200" dirty="0" err="1"/>
              <a:t>হাত</a:t>
            </a:r>
            <a:r>
              <a:rPr lang="en-US" sz="3200" dirty="0"/>
              <a:t> </a:t>
            </a:r>
            <a:r>
              <a:rPr lang="en-US" sz="3200" dirty="0" err="1"/>
              <a:t>ভালোভাবে</a:t>
            </a:r>
            <a:r>
              <a:rPr lang="en-US" sz="3200" dirty="0"/>
              <a:t> </a:t>
            </a:r>
            <a:r>
              <a:rPr lang="en-US" sz="3200" dirty="0" err="1"/>
              <a:t>মুছে</a:t>
            </a:r>
            <a:r>
              <a:rPr lang="en-US" sz="3200" dirty="0"/>
              <a:t> </a:t>
            </a:r>
            <a:r>
              <a:rPr lang="en-US" sz="3200" dirty="0" err="1"/>
              <a:t>ফেলা</a:t>
            </a:r>
            <a:r>
              <a:rPr lang="en-US" sz="1800" dirty="0"/>
              <a:t>।</a:t>
            </a: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4111958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11"/>
                                        </p:tgtEl>
                                        <p:attrNameLst>
                                          <p:attrName>r</p:attrName>
                                        </p:attrNameLst>
                                      </p:cBhvr>
                                    </p:animRot>
                                  </p:childTnLst>
                                </p:cTn>
                              </p:par>
                              <p:par>
                                <p:cTn id="38" presetID="2" presetClass="entr" presetSubtype="2" repeatCount="indefinite"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0" fill="hold"/>
                                        <p:tgtEl>
                                          <p:spTgt spid="13"/>
                                        </p:tgtEl>
                                        <p:attrNameLst>
                                          <p:attrName>ppt_x</p:attrName>
                                        </p:attrNameLst>
                                      </p:cBhvr>
                                      <p:tavLst>
                                        <p:tav tm="0">
                                          <p:val>
                                            <p:strVal val="1+#ppt_w/2"/>
                                          </p:val>
                                        </p:tav>
                                        <p:tav tm="100000">
                                          <p:val>
                                            <p:strVal val="#ppt_x"/>
                                          </p:val>
                                        </p:tav>
                                      </p:tavLst>
                                    </p:anim>
                                    <p:anim calcmode="lin" valueType="num">
                                      <p:cBhvr additive="base">
                                        <p:cTn id="41"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openDmnd">
          <a:fgClr>
            <a:srgbClr val="0000FF"/>
          </a:fgClr>
          <a:bgClr>
            <a:schemeClr val="tx2">
              <a:lumMod val="60000"/>
              <a:lumOff val="40000"/>
            </a:schemeClr>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3" name="Diamond 2"/>
          <p:cNvSpPr/>
          <p:nvPr/>
        </p:nvSpPr>
        <p:spPr>
          <a:xfrm rot="749525">
            <a:off x="179142" y="-86195"/>
            <a:ext cx="8480422" cy="7516477"/>
          </a:xfrm>
          <a:prstGeom prst="diamond">
            <a:avLst/>
          </a:prstGeom>
          <a:solidFill>
            <a:srgbClr val="0000FF"/>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rgbClr val="8000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p:spPr>
        <p:style>
          <a:lnRef idx="2">
            <a:schemeClr val="dk1"/>
          </a:lnRef>
          <a:fillRef idx="1">
            <a:schemeClr val="lt1"/>
          </a:fillRef>
          <a:effectRef idx="0">
            <a:schemeClr val="dk1"/>
          </a:effectRef>
          <a:fontRef idx="minor">
            <a:schemeClr val="dk1"/>
          </a:fontRef>
        </p:style>
        <p:txBody>
          <a:bodyPr lIns="91422" tIns="45711" rIns="91422" bIns="45711" rtlCol="0" anchor="ctr"/>
          <a:lstStyle/>
          <a:p>
            <a:endParaRPr lang="en-US" sz="2800" dirty="0">
              <a:solidFill>
                <a:schemeClr val="tx1"/>
              </a:solidFill>
            </a:endParaRP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2" name="Picture 2" descr="H:\power point production M..Marketing xii\Covid 19 image\Coronavirus-EN-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383117"/>
            <a:ext cx="5105400" cy="4636684"/>
          </a:xfrm>
          <a:prstGeom prst="ellipse">
            <a:avLst/>
          </a:prstGeom>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88998"/>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2" repeatCount="indefinite"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0" fill="hold"/>
                                        <p:tgtEl>
                                          <p:spTgt spid="13"/>
                                        </p:tgtEl>
                                        <p:attrNameLst>
                                          <p:attrName>ppt_x</p:attrName>
                                        </p:attrNameLst>
                                      </p:cBhvr>
                                      <p:tavLst>
                                        <p:tav tm="0">
                                          <p:val>
                                            <p:strVal val="1+#ppt_w/2"/>
                                          </p:val>
                                        </p:tav>
                                        <p:tav tm="100000">
                                          <p:val>
                                            <p:strVal val="#ppt_x"/>
                                          </p:val>
                                        </p:tav>
                                      </p:tavLst>
                                    </p:anim>
                                    <p:anim calcmode="lin" valueType="num">
                                      <p:cBhvr additive="base">
                                        <p:cTn id="4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Grid">
          <a:fgClr>
            <a:srgbClr val="002060"/>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838200" y="376535"/>
            <a:ext cx="8763000" cy="602426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H:\power point production M..Marketing xii\Covid 19 image\Coronavirus-E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862692"/>
            <a:ext cx="6076770" cy="5208656"/>
          </a:xfrm>
          <a:prstGeom prst="ellipse">
            <a:avLst/>
          </a:prstGeom>
          <a:ln w="190500" cap="rnd">
            <a:solidFill>
              <a:schemeClr val="tx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10896600" y="376535"/>
            <a:ext cx="0" cy="65085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5703" y="6916053"/>
            <a:ext cx="9137073" cy="461665"/>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6" name="Picture 2" descr="H:\power point production M..Marketing xii\NC Mono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7" y="152400"/>
            <a:ext cx="993228" cy="1095702"/>
          </a:xfrm>
          <a:prstGeom prst="rect">
            <a:avLst/>
          </a:prstGeom>
          <a:blipFill>
            <a:blip r:embed="rId3"/>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7210809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repeatCount="indefinite"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0" fill="hold"/>
                                        <p:tgtEl>
                                          <p:spTgt spid="12"/>
                                        </p:tgtEl>
                                        <p:attrNameLst>
                                          <p:attrName>ppt_x</p:attrName>
                                        </p:attrNameLst>
                                      </p:cBhvr>
                                      <p:tavLst>
                                        <p:tav tm="0">
                                          <p:val>
                                            <p:strVal val="0-#ppt_w/2"/>
                                          </p:val>
                                        </p:tav>
                                        <p:tav tm="100000">
                                          <p:val>
                                            <p:strVal val="#ppt_x"/>
                                          </p:val>
                                        </p:tav>
                                      </p:tavLst>
                                    </p:anim>
                                    <p:anim calcmode="lin" valueType="num">
                                      <p:cBhvr additive="base">
                                        <p:cTn id="14"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repeatCount="indefinite"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0" fill="hold"/>
                                        <p:tgtEl>
                                          <p:spTgt spid="22"/>
                                        </p:tgtEl>
                                        <p:attrNameLst>
                                          <p:attrName>ppt_x</p:attrName>
                                        </p:attrNameLst>
                                      </p:cBhvr>
                                      <p:tavLst>
                                        <p:tav tm="0">
                                          <p:val>
                                            <p:strVal val="#ppt_x"/>
                                          </p:val>
                                        </p:tav>
                                        <p:tav tm="100000">
                                          <p:val>
                                            <p:strVal val="#ppt_x"/>
                                          </p:val>
                                        </p:tav>
                                      </p:tavLst>
                                    </p:anim>
                                    <p:anim calcmode="lin" valueType="num">
                                      <p:cBhvr additive="base">
                                        <p:cTn id="20" dur="5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gGrid">
          <a:fgClr>
            <a:srgbClr val="FF00FF"/>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762000" y="376535"/>
            <a:ext cx="9144000" cy="610046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power point production M..Marketing xii\Covid 19 image\Coronavirus-EN-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92395"/>
            <a:ext cx="5715000" cy="4876800"/>
          </a:xfrm>
          <a:prstGeom prst="ellipse">
            <a:avLst/>
          </a:prstGeom>
          <a:ln w="190500" cap="rnd">
            <a:solidFill>
              <a:schemeClr val="tx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10896600" y="376535"/>
            <a:ext cx="0" cy="65085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5703" y="6916053"/>
            <a:ext cx="9137073" cy="461665"/>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6" name="Picture 2" descr="H:\power point production M..Marketing xii\NC Mono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3"/>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7210809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repeatCount="indefinite"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0" fill="hold"/>
                                        <p:tgtEl>
                                          <p:spTgt spid="12"/>
                                        </p:tgtEl>
                                        <p:attrNameLst>
                                          <p:attrName>ppt_x</p:attrName>
                                        </p:attrNameLst>
                                      </p:cBhvr>
                                      <p:tavLst>
                                        <p:tav tm="0">
                                          <p:val>
                                            <p:strVal val="0-#ppt_w/2"/>
                                          </p:val>
                                        </p:tav>
                                        <p:tav tm="100000">
                                          <p:val>
                                            <p:strVal val="#ppt_x"/>
                                          </p:val>
                                        </p:tav>
                                      </p:tavLst>
                                    </p:anim>
                                    <p:anim calcmode="lin" valueType="num">
                                      <p:cBhvr additive="base">
                                        <p:cTn id="14"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repeatCount="indefinite"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0" fill="hold"/>
                                        <p:tgtEl>
                                          <p:spTgt spid="22"/>
                                        </p:tgtEl>
                                        <p:attrNameLst>
                                          <p:attrName>ppt_x</p:attrName>
                                        </p:attrNameLst>
                                      </p:cBhvr>
                                      <p:tavLst>
                                        <p:tav tm="0">
                                          <p:val>
                                            <p:strVal val="#ppt_x"/>
                                          </p:val>
                                        </p:tav>
                                        <p:tav tm="100000">
                                          <p:val>
                                            <p:strVal val="#ppt_x"/>
                                          </p:val>
                                        </p:tav>
                                      </p:tavLst>
                                    </p:anim>
                                    <p:anim calcmode="lin" valueType="num">
                                      <p:cBhvr additive="base">
                                        <p:cTn id="20" dur="5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tx2"/>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609600" y="609600"/>
            <a:ext cx="9067800" cy="5791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7" name="Picture 5" descr="H:\power point production M..Marketing xii\Covid 19 image\Coronavirus-EN-4 (1)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752" y="914400"/>
            <a:ext cx="5257800" cy="4827656"/>
          </a:xfrm>
          <a:prstGeom prst="ellipse">
            <a:avLst/>
          </a:prstGeom>
          <a:ln w="190500" cap="rnd">
            <a:solidFill>
              <a:schemeClr val="tx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10896600" y="376535"/>
            <a:ext cx="0" cy="65085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6853535"/>
            <a:ext cx="9137073" cy="461665"/>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72108096"/>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repeatCount="indefinite"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0" fill="hold"/>
                                        <p:tgtEl>
                                          <p:spTgt spid="12"/>
                                        </p:tgtEl>
                                        <p:attrNameLst>
                                          <p:attrName>ppt_x</p:attrName>
                                        </p:attrNameLst>
                                      </p:cBhvr>
                                      <p:tavLst>
                                        <p:tav tm="0">
                                          <p:val>
                                            <p:strVal val="0-#ppt_w/2"/>
                                          </p:val>
                                        </p:tav>
                                        <p:tav tm="100000">
                                          <p:val>
                                            <p:strVal val="#ppt_x"/>
                                          </p:val>
                                        </p:tav>
                                      </p:tavLst>
                                    </p:anim>
                                    <p:anim calcmode="lin" valueType="num">
                                      <p:cBhvr additive="base">
                                        <p:cTn id="14"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repeatCount="indefinite"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0" fill="hold"/>
                                        <p:tgtEl>
                                          <p:spTgt spid="22"/>
                                        </p:tgtEl>
                                        <p:attrNameLst>
                                          <p:attrName>ppt_x</p:attrName>
                                        </p:attrNameLst>
                                      </p:cBhvr>
                                      <p:tavLst>
                                        <p:tav tm="0">
                                          <p:val>
                                            <p:strVal val="#ppt_x"/>
                                          </p:val>
                                        </p:tav>
                                        <p:tav tm="100000">
                                          <p:val>
                                            <p:strVal val="#ppt_x"/>
                                          </p:val>
                                        </p:tav>
                                      </p:tavLst>
                                    </p:anim>
                                    <p:anim calcmode="lin" valueType="num">
                                      <p:cBhvr additive="base">
                                        <p:cTn id="20" dur="5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2"/>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F15528-21DE-4FAA-801E-634DDDAF4B2B}" type="slidenum">
              <a:rPr lang="en-US">
                <a:latin typeface="Arial"/>
              </a:rPr>
              <a:pPr>
                <a:defRPr/>
              </a:pPr>
              <a:t>15</a:t>
            </a:fld>
            <a:endParaRPr lang="en-US">
              <a:latin typeface="Arial"/>
            </a:endParaRPr>
          </a:p>
        </p:txBody>
      </p:sp>
      <p:sp>
        <p:nvSpPr>
          <p:cNvPr id="8" name="TextBox 7"/>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3" name="Picture 12" descr="করোনা ভাইরাস থেকে নিরাপদ থাকুন"/>
          <p:cNvPicPr/>
          <p:nvPr/>
        </p:nvPicPr>
        <p:blipFill>
          <a:blip r:embed="rId4">
            <a:extLst>
              <a:ext uri="{28A0092B-C50C-407E-A947-70E740481C1C}">
                <a14:useLocalDpi xmlns:a14="http://schemas.microsoft.com/office/drawing/2010/main" val="0"/>
              </a:ext>
            </a:extLst>
          </a:blip>
          <a:srcRect/>
          <a:stretch>
            <a:fillRect/>
          </a:stretch>
        </p:blipFill>
        <p:spPr bwMode="auto">
          <a:xfrm>
            <a:off x="601719" y="735179"/>
            <a:ext cx="9075682" cy="5894221"/>
          </a:xfrm>
          <a:prstGeom prst="rect">
            <a:avLst/>
          </a:prstGeom>
          <a:noFill/>
          <a:ln>
            <a:noFill/>
          </a:ln>
        </p:spPr>
      </p:pic>
      <p:pic>
        <p:nvPicPr>
          <p:cNvPr id="5" name="Picture 2" descr="H:\power point production M..Marketing xii\NC Mono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93228" cy="1095702"/>
          </a:xfrm>
          <a:prstGeom prst="rect">
            <a:avLst/>
          </a:prstGeom>
          <a:blipFill>
            <a:blip r:embed="rId6"/>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39322547"/>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2" repeatCount="indefinite"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0" fill="hold"/>
                                        <p:tgtEl>
                                          <p:spTgt spid="8"/>
                                        </p:tgtEl>
                                        <p:attrNameLst>
                                          <p:attrName>ppt_x</p:attrName>
                                        </p:attrNameLst>
                                      </p:cBhvr>
                                      <p:tavLst>
                                        <p:tav tm="0">
                                          <p:val>
                                            <p:strVal val="1+#ppt_w/2"/>
                                          </p:val>
                                        </p:tav>
                                        <p:tav tm="100000">
                                          <p:val>
                                            <p:strVal val="#ppt_x"/>
                                          </p:val>
                                        </p:tav>
                                      </p:tavLst>
                                    </p:anim>
                                    <p:anim calcmode="lin" valueType="num">
                                      <p:cBhvr additive="base">
                                        <p:cTn id="24" dur="10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ashHorz">
          <a:fgClr>
            <a:srgbClr val="000099"/>
          </a:fgClr>
          <a:bgClr>
            <a:schemeClr val="bg2"/>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F15528-21DE-4FAA-801E-634DDDAF4B2B}" type="slidenum">
              <a:rPr lang="en-US">
                <a:latin typeface="Arial"/>
              </a:rPr>
              <a:pPr>
                <a:defRPr/>
              </a:pPr>
              <a:t>16</a:t>
            </a:fld>
            <a:endParaRPr lang="en-US">
              <a:latin typeface="Arial"/>
            </a:endParaRPr>
          </a:p>
        </p:txBody>
      </p:sp>
      <p:sp>
        <p:nvSpPr>
          <p:cNvPr id="12" name="TextBox 11">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
        <p:nvSpPr>
          <p:cNvPr id="6" name="Rectangle 5"/>
          <p:cNvSpPr/>
          <p:nvPr/>
        </p:nvSpPr>
        <p:spPr>
          <a:xfrm>
            <a:off x="480285" y="558737"/>
            <a:ext cx="9349515" cy="6231748"/>
          </a:xfrm>
          <a:prstGeom prst="rect">
            <a:avLst/>
          </a:prstGeom>
          <a:ln w="76200">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srgbClr val="FF00FF"/>
              </a:solidFill>
            </a:endParaRPr>
          </a:p>
          <a:p>
            <a:pPr algn="ctr"/>
            <a:r>
              <a:rPr lang="as-IN" sz="3600" dirty="0">
                <a:solidFill>
                  <a:srgbClr val="FF00FF"/>
                </a:solidFill>
              </a:rPr>
              <a:t>কতটা ভয়ংকর এই ভাইরাস?</a:t>
            </a:r>
          </a:p>
          <a:p>
            <a:pPr algn="just"/>
            <a:r>
              <a:rPr lang="as-IN" sz="3600" dirty="0">
                <a:solidFill>
                  <a:schemeClr val="tx1"/>
                </a:solidFill>
              </a:rPr>
              <a:t>শ্বাসতন্ত্রের অন্যান্য অসুস্থতার মতো এই ভাইরাসের ক্ষেত্রেও সর্দি, কাশি, গলা ব্যথা এবং জ্বরসহ হালকা লক্ষণ দেখা দিতে পারে । কিছু মানুষের জন্য এই ভাইরাসের সংক্রমণ মারাত্মক হতে পারে। এর ফলে নিউমোনিয়া, শ্বাসকষ্ট এবং অর্গান বিপর্যয়ের মতো ঘটনাও ঘটতে পারে। তবে খুব কম ক্ষেত্রেই এই রোগ মারাত্মক হয়। এই ভাইরাস সংক্রমণের ফলে বয়স্ক ও আগে থেকে অসুস্থ ব্যক্তিদের মারাত্মকভাবে অসুস্থ হওয়ার ঝুঁকি বেশি।</a:t>
            </a:r>
          </a:p>
          <a:p>
            <a:pPr algn="just"/>
            <a:r>
              <a:rPr lang="as-IN" sz="3600" dirty="0">
                <a:solidFill>
                  <a:schemeClr val="tx1"/>
                </a:solidFill>
              </a:rPr>
              <a:t>ইউনিসেফ </a:t>
            </a: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886"/>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24497736"/>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2" repeatCount="indefinite"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0" fill="hold"/>
                                        <p:tgtEl>
                                          <p:spTgt spid="12"/>
                                        </p:tgtEl>
                                        <p:attrNameLst>
                                          <p:attrName>ppt_x</p:attrName>
                                        </p:attrNameLst>
                                      </p:cBhvr>
                                      <p:tavLst>
                                        <p:tav tm="0">
                                          <p:val>
                                            <p:strVal val="1+#ppt_w/2"/>
                                          </p:val>
                                        </p:tav>
                                        <p:tav tm="100000">
                                          <p:val>
                                            <p:strVal val="#ppt_x"/>
                                          </p:val>
                                        </p:tav>
                                      </p:tavLst>
                                    </p:anim>
                                    <p:anim calcmode="lin" valueType="num">
                                      <p:cBhvr additive="base">
                                        <p:cTn id="24" dur="1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80">
          <a:fgClr>
            <a:srgbClr val="000099"/>
          </a:fgClr>
          <a:bgClr>
            <a:srgbClr val="FFFF00"/>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F15528-21DE-4FAA-801E-634DDDAF4B2B}" type="slidenum">
              <a:rPr lang="en-US">
                <a:latin typeface="Arial"/>
              </a:rPr>
              <a:pPr>
                <a:defRPr/>
              </a:pPr>
              <a:t>17</a:t>
            </a:fld>
            <a:endParaRPr lang="en-US">
              <a:latin typeface="Arial"/>
            </a:endParaRPr>
          </a:p>
        </p:txBody>
      </p:sp>
      <p:sp>
        <p:nvSpPr>
          <p:cNvPr id="8" name="TextBox 7"/>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
        <p:nvSpPr>
          <p:cNvPr id="4" name="Rectangle 3"/>
          <p:cNvSpPr/>
          <p:nvPr/>
        </p:nvSpPr>
        <p:spPr>
          <a:xfrm>
            <a:off x="914400" y="685800"/>
            <a:ext cx="9144000" cy="6178257"/>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12" name="Rectangle 11"/>
          <p:cNvSpPr/>
          <p:nvPr/>
        </p:nvSpPr>
        <p:spPr>
          <a:xfrm>
            <a:off x="1066800" y="838200"/>
            <a:ext cx="9144000" cy="6178257"/>
          </a:xfrm>
          <a:prstGeom prst="rect">
            <a:avLst/>
          </a:prstGeom>
          <a:solidFill>
            <a:srgbClr val="FF00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13" name="Rectangle 12"/>
          <p:cNvSpPr/>
          <p:nvPr/>
        </p:nvSpPr>
        <p:spPr>
          <a:xfrm>
            <a:off x="1219200" y="990600"/>
            <a:ext cx="8839200" cy="5873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4000" b="1" dirty="0" err="1">
                <a:solidFill>
                  <a:srgbClr val="048222"/>
                </a:solidFill>
              </a:rPr>
              <a:t>আমার</a:t>
            </a:r>
            <a:r>
              <a:rPr lang="en-US" sz="4000" b="1" dirty="0">
                <a:solidFill>
                  <a:srgbClr val="048222"/>
                </a:solidFill>
              </a:rPr>
              <a:t> </a:t>
            </a:r>
            <a:r>
              <a:rPr lang="en-US" sz="4000" b="1" dirty="0" err="1">
                <a:solidFill>
                  <a:srgbClr val="048222"/>
                </a:solidFill>
              </a:rPr>
              <a:t>কি</a:t>
            </a:r>
            <a:r>
              <a:rPr lang="en-US" sz="4000" b="1" dirty="0">
                <a:solidFill>
                  <a:srgbClr val="048222"/>
                </a:solidFill>
              </a:rPr>
              <a:t> </a:t>
            </a:r>
            <a:r>
              <a:rPr lang="en-US" sz="4000" b="1" dirty="0" err="1">
                <a:solidFill>
                  <a:srgbClr val="048222"/>
                </a:solidFill>
              </a:rPr>
              <a:t>মেডিক্যাল</a:t>
            </a:r>
            <a:r>
              <a:rPr lang="en-US" sz="4000" b="1" dirty="0">
                <a:solidFill>
                  <a:srgbClr val="048222"/>
                </a:solidFill>
              </a:rPr>
              <a:t> </a:t>
            </a:r>
            <a:r>
              <a:rPr lang="en-US" sz="4000" b="1" dirty="0" err="1">
                <a:solidFill>
                  <a:srgbClr val="048222"/>
                </a:solidFill>
              </a:rPr>
              <a:t>মাস্ক</a:t>
            </a:r>
            <a:r>
              <a:rPr lang="en-US" sz="4000" b="1" dirty="0">
                <a:solidFill>
                  <a:srgbClr val="048222"/>
                </a:solidFill>
              </a:rPr>
              <a:t> </a:t>
            </a:r>
            <a:r>
              <a:rPr lang="en-US" sz="4000" b="1" dirty="0" err="1">
                <a:solidFill>
                  <a:srgbClr val="048222"/>
                </a:solidFill>
              </a:rPr>
              <a:t>পরা</a:t>
            </a:r>
            <a:r>
              <a:rPr lang="en-US" sz="4000" b="1" dirty="0">
                <a:solidFill>
                  <a:srgbClr val="048222"/>
                </a:solidFill>
              </a:rPr>
              <a:t> </a:t>
            </a:r>
            <a:r>
              <a:rPr lang="en-US" sz="4000" b="1" dirty="0" err="1">
                <a:solidFill>
                  <a:srgbClr val="048222"/>
                </a:solidFill>
              </a:rPr>
              <a:t>উচিত</a:t>
            </a:r>
            <a:r>
              <a:rPr lang="en-US" sz="4000" b="1" dirty="0">
                <a:solidFill>
                  <a:srgbClr val="048222"/>
                </a:solidFill>
              </a:rPr>
              <a:t>? </a:t>
            </a:r>
            <a:endParaRPr lang="en-US" sz="4000" dirty="0">
              <a:solidFill>
                <a:srgbClr val="048222"/>
              </a:solidFill>
            </a:endParaRPr>
          </a:p>
          <a:p>
            <a:r>
              <a:rPr lang="en-US" sz="3600" dirty="0" err="1">
                <a:solidFill>
                  <a:schemeClr val="tx1"/>
                </a:solidFill>
              </a:rPr>
              <a:t>করোনা</a:t>
            </a:r>
            <a:r>
              <a:rPr lang="en-US" sz="3600" dirty="0">
                <a:solidFill>
                  <a:schemeClr val="tx1"/>
                </a:solidFill>
              </a:rPr>
              <a:t> </a:t>
            </a:r>
            <a:r>
              <a:rPr lang="en-US" sz="3600" dirty="0" err="1">
                <a:solidFill>
                  <a:schemeClr val="tx1"/>
                </a:solidFill>
              </a:rPr>
              <a:t>ভাইরাসসহ</a:t>
            </a:r>
            <a:r>
              <a:rPr lang="en-US" sz="3600" dirty="0">
                <a:solidFill>
                  <a:schemeClr val="tx1"/>
                </a:solidFill>
              </a:rPr>
              <a:t> </a:t>
            </a:r>
            <a:r>
              <a:rPr lang="en-US" sz="3600" dirty="0" err="1">
                <a:solidFill>
                  <a:schemeClr val="tx1"/>
                </a:solidFill>
              </a:rPr>
              <a:t>অন্যান্য</a:t>
            </a:r>
            <a:r>
              <a:rPr lang="en-US" sz="3600" dirty="0">
                <a:solidFill>
                  <a:schemeClr val="tx1"/>
                </a:solidFill>
              </a:rPr>
              <a:t> </a:t>
            </a:r>
            <a:r>
              <a:rPr lang="en-US" sz="3600" dirty="0" err="1">
                <a:solidFill>
                  <a:schemeClr val="tx1"/>
                </a:solidFill>
              </a:rPr>
              <a:t>রোগের</a:t>
            </a:r>
            <a:r>
              <a:rPr lang="en-US" sz="3600" dirty="0">
                <a:solidFill>
                  <a:schemeClr val="tx1"/>
                </a:solidFill>
              </a:rPr>
              <a:t> </a:t>
            </a:r>
            <a:r>
              <a:rPr lang="en-US" sz="3600" dirty="0" err="1">
                <a:solidFill>
                  <a:schemeClr val="tx1"/>
                </a:solidFill>
              </a:rPr>
              <a:t>বিস্তার</a:t>
            </a:r>
            <a:r>
              <a:rPr lang="en-US" sz="3600" dirty="0">
                <a:solidFill>
                  <a:schemeClr val="tx1"/>
                </a:solidFill>
              </a:rPr>
              <a:t> </a:t>
            </a:r>
            <a:r>
              <a:rPr lang="en-US" sz="3600" dirty="0" err="1">
                <a:solidFill>
                  <a:schemeClr val="tx1"/>
                </a:solidFill>
              </a:rPr>
              <a:t>সীমিত</a:t>
            </a:r>
            <a:r>
              <a:rPr lang="en-US" sz="3600" dirty="0">
                <a:solidFill>
                  <a:schemeClr val="tx1"/>
                </a:solidFill>
              </a:rPr>
              <a:t> </a:t>
            </a:r>
            <a:r>
              <a:rPr lang="en-US" sz="3600" dirty="0" err="1">
                <a:solidFill>
                  <a:schemeClr val="tx1"/>
                </a:solidFill>
              </a:rPr>
              <a:t>পর্যায়ে</a:t>
            </a:r>
            <a:r>
              <a:rPr lang="en-US" sz="3600" dirty="0">
                <a:solidFill>
                  <a:schemeClr val="tx1"/>
                </a:solidFill>
              </a:rPr>
              <a:t> </a:t>
            </a:r>
            <a:r>
              <a:rPr lang="en-US" sz="3600" dirty="0" err="1">
                <a:solidFill>
                  <a:schemeClr val="tx1"/>
                </a:solidFill>
              </a:rPr>
              <a:t>রাখতে</a:t>
            </a:r>
            <a:r>
              <a:rPr lang="en-US" sz="3600" dirty="0">
                <a:solidFill>
                  <a:schemeClr val="tx1"/>
                </a:solidFill>
              </a:rPr>
              <a:t> </a:t>
            </a:r>
            <a:r>
              <a:rPr lang="en-US" sz="3600" dirty="0" err="1">
                <a:solidFill>
                  <a:schemeClr val="tx1"/>
                </a:solidFill>
              </a:rPr>
              <a:t>মেডিক্যাল</a:t>
            </a:r>
            <a:r>
              <a:rPr lang="en-US" sz="3600" dirty="0">
                <a:solidFill>
                  <a:schemeClr val="tx1"/>
                </a:solidFill>
              </a:rPr>
              <a:t> </a:t>
            </a:r>
            <a:r>
              <a:rPr lang="en-US" sz="3600" dirty="0" err="1">
                <a:solidFill>
                  <a:schemeClr val="tx1"/>
                </a:solidFill>
              </a:rPr>
              <a:t>মাস্ক</a:t>
            </a:r>
            <a:r>
              <a:rPr lang="en-US" sz="3600" dirty="0">
                <a:solidFill>
                  <a:schemeClr val="tx1"/>
                </a:solidFill>
              </a:rPr>
              <a:t> </a:t>
            </a:r>
            <a:r>
              <a:rPr lang="en-US" sz="3600" dirty="0" err="1">
                <a:solidFill>
                  <a:schemeClr val="tx1"/>
                </a:solidFill>
              </a:rPr>
              <a:t>সাহায্য</a:t>
            </a:r>
            <a:r>
              <a:rPr lang="en-US" sz="3600" dirty="0">
                <a:solidFill>
                  <a:schemeClr val="tx1"/>
                </a:solidFill>
              </a:rPr>
              <a:t> </a:t>
            </a:r>
            <a:r>
              <a:rPr lang="en-US" sz="3600" dirty="0" err="1">
                <a:solidFill>
                  <a:schemeClr val="tx1"/>
                </a:solidFill>
              </a:rPr>
              <a:t>করে</a:t>
            </a:r>
            <a:r>
              <a:rPr lang="en-US" sz="3600" dirty="0">
                <a:solidFill>
                  <a:schemeClr val="tx1"/>
                </a:solidFill>
              </a:rPr>
              <a:t>। </a:t>
            </a:r>
            <a:r>
              <a:rPr lang="en-US" sz="3600" dirty="0" err="1">
                <a:solidFill>
                  <a:schemeClr val="tx1"/>
                </a:solidFill>
              </a:rPr>
              <a:t>তবে</a:t>
            </a:r>
            <a:r>
              <a:rPr lang="en-US" sz="3600" dirty="0">
                <a:solidFill>
                  <a:schemeClr val="tx1"/>
                </a:solidFill>
              </a:rPr>
              <a:t> </a:t>
            </a:r>
            <a:r>
              <a:rPr lang="en-US" sz="3600" dirty="0" err="1">
                <a:solidFill>
                  <a:schemeClr val="tx1"/>
                </a:solidFill>
              </a:rPr>
              <a:t>এটার</a:t>
            </a:r>
            <a:r>
              <a:rPr lang="en-US" sz="3600" dirty="0">
                <a:solidFill>
                  <a:schemeClr val="tx1"/>
                </a:solidFill>
              </a:rPr>
              <a:t> </a:t>
            </a:r>
            <a:r>
              <a:rPr lang="en-US" sz="3600" dirty="0" err="1">
                <a:solidFill>
                  <a:schemeClr val="tx1"/>
                </a:solidFill>
              </a:rPr>
              <a:t>ব্যবহারই</a:t>
            </a:r>
            <a:r>
              <a:rPr lang="en-US" sz="3600" dirty="0">
                <a:solidFill>
                  <a:schemeClr val="tx1"/>
                </a:solidFill>
              </a:rPr>
              <a:t> </a:t>
            </a:r>
            <a:r>
              <a:rPr lang="en-US" sz="3600" dirty="0" err="1">
                <a:solidFill>
                  <a:schemeClr val="tx1"/>
                </a:solidFill>
              </a:rPr>
              <a:t>এককভাবে</a:t>
            </a:r>
            <a:r>
              <a:rPr lang="en-US" sz="3600" dirty="0">
                <a:solidFill>
                  <a:schemeClr val="tx1"/>
                </a:solidFill>
              </a:rPr>
              <a:t> </a:t>
            </a:r>
            <a:r>
              <a:rPr lang="en-US" sz="3600" dirty="0" err="1">
                <a:solidFill>
                  <a:schemeClr val="tx1"/>
                </a:solidFill>
              </a:rPr>
              <a:t>সংক্রমণ</a:t>
            </a:r>
            <a:r>
              <a:rPr lang="en-US" sz="3600" dirty="0">
                <a:solidFill>
                  <a:schemeClr val="tx1"/>
                </a:solidFill>
              </a:rPr>
              <a:t> </a:t>
            </a:r>
            <a:r>
              <a:rPr lang="en-US" sz="3600" dirty="0" err="1">
                <a:solidFill>
                  <a:schemeClr val="tx1"/>
                </a:solidFill>
              </a:rPr>
              <a:t>হ্রাস</a:t>
            </a:r>
            <a:r>
              <a:rPr lang="en-US" sz="3600" dirty="0">
                <a:solidFill>
                  <a:schemeClr val="tx1"/>
                </a:solidFill>
              </a:rPr>
              <a:t> </a:t>
            </a:r>
            <a:r>
              <a:rPr lang="en-US" sz="3600" dirty="0" err="1">
                <a:solidFill>
                  <a:schemeClr val="tx1"/>
                </a:solidFill>
              </a:rPr>
              <a:t>করতে</a:t>
            </a:r>
            <a:r>
              <a:rPr lang="en-US" sz="3600" dirty="0">
                <a:solidFill>
                  <a:schemeClr val="tx1"/>
                </a:solidFill>
              </a:rPr>
              <a:t> </a:t>
            </a:r>
            <a:r>
              <a:rPr lang="en-US" sz="3600" dirty="0" err="1">
                <a:solidFill>
                  <a:schemeClr val="tx1"/>
                </a:solidFill>
              </a:rPr>
              <a:t>যথেষ্ঠ</a:t>
            </a:r>
            <a:r>
              <a:rPr lang="en-US" sz="3600" dirty="0">
                <a:solidFill>
                  <a:schemeClr val="tx1"/>
                </a:solidFill>
              </a:rPr>
              <a:t> </a:t>
            </a:r>
            <a:r>
              <a:rPr lang="en-US" sz="3600" dirty="0" err="1">
                <a:solidFill>
                  <a:schemeClr val="tx1"/>
                </a:solidFill>
              </a:rPr>
              <a:t>নয়</a:t>
            </a:r>
            <a:r>
              <a:rPr lang="en-US" sz="3600" dirty="0">
                <a:solidFill>
                  <a:schemeClr val="tx1"/>
                </a:solidFill>
              </a:rPr>
              <a:t>। </a:t>
            </a:r>
            <a:r>
              <a:rPr lang="en-US" sz="3600" dirty="0" err="1">
                <a:solidFill>
                  <a:schemeClr val="tx1"/>
                </a:solidFill>
              </a:rPr>
              <a:t>নিয়মিত</a:t>
            </a:r>
            <a:r>
              <a:rPr lang="en-US" sz="3600" dirty="0">
                <a:solidFill>
                  <a:schemeClr val="tx1"/>
                </a:solidFill>
              </a:rPr>
              <a:t> </a:t>
            </a:r>
            <a:r>
              <a:rPr lang="en-US" sz="3600" dirty="0" err="1">
                <a:solidFill>
                  <a:schemeClr val="tx1"/>
                </a:solidFill>
              </a:rPr>
              <a:t>হাত</a:t>
            </a:r>
            <a:r>
              <a:rPr lang="en-US" sz="3600" dirty="0">
                <a:solidFill>
                  <a:schemeClr val="tx1"/>
                </a:solidFill>
              </a:rPr>
              <a:t> </a:t>
            </a:r>
            <a:r>
              <a:rPr lang="en-US" sz="3600" dirty="0" err="1">
                <a:solidFill>
                  <a:schemeClr val="tx1"/>
                </a:solidFill>
              </a:rPr>
              <a:t>ধোয়া</a:t>
            </a:r>
            <a:r>
              <a:rPr lang="en-US" sz="3600" dirty="0">
                <a:solidFill>
                  <a:schemeClr val="tx1"/>
                </a:solidFill>
              </a:rPr>
              <a:t> </a:t>
            </a:r>
            <a:r>
              <a:rPr lang="en-US" sz="3600" dirty="0" err="1">
                <a:solidFill>
                  <a:schemeClr val="tx1"/>
                </a:solidFill>
              </a:rPr>
              <a:t>এবং</a:t>
            </a:r>
            <a:r>
              <a:rPr lang="en-US" sz="3600" dirty="0">
                <a:solidFill>
                  <a:schemeClr val="tx1"/>
                </a:solidFill>
              </a:rPr>
              <a:t> </a:t>
            </a:r>
            <a:r>
              <a:rPr lang="en-US" sz="3600" dirty="0" err="1">
                <a:solidFill>
                  <a:schemeClr val="tx1"/>
                </a:solidFill>
              </a:rPr>
              <a:t>সম্ভাব্য</a:t>
            </a:r>
            <a:r>
              <a:rPr lang="en-US" sz="3600" dirty="0">
                <a:solidFill>
                  <a:schemeClr val="tx1"/>
                </a:solidFill>
              </a:rPr>
              <a:t> </a:t>
            </a:r>
            <a:r>
              <a:rPr lang="en-US" sz="3600" dirty="0" err="1">
                <a:solidFill>
                  <a:schemeClr val="tx1"/>
                </a:solidFill>
              </a:rPr>
              <a:t>সংক্রমিত</a:t>
            </a:r>
            <a:r>
              <a:rPr lang="en-US" sz="3600" dirty="0">
                <a:solidFill>
                  <a:schemeClr val="tx1"/>
                </a:solidFill>
              </a:rPr>
              <a:t> </a:t>
            </a:r>
            <a:r>
              <a:rPr lang="en-US" sz="3600" dirty="0" err="1">
                <a:solidFill>
                  <a:schemeClr val="tx1"/>
                </a:solidFill>
              </a:rPr>
              <a:t>ব্যক্তির</a:t>
            </a:r>
            <a:r>
              <a:rPr lang="en-US" sz="3600" dirty="0">
                <a:solidFill>
                  <a:schemeClr val="tx1"/>
                </a:solidFill>
              </a:rPr>
              <a:t> </a:t>
            </a:r>
            <a:r>
              <a:rPr lang="en-US" sz="3600" dirty="0" err="1">
                <a:solidFill>
                  <a:schemeClr val="tx1"/>
                </a:solidFill>
              </a:rPr>
              <a:t>সাথে</a:t>
            </a:r>
            <a:r>
              <a:rPr lang="en-US" sz="3600" dirty="0">
                <a:solidFill>
                  <a:schemeClr val="tx1"/>
                </a:solidFill>
              </a:rPr>
              <a:t> </a:t>
            </a:r>
            <a:r>
              <a:rPr lang="en-US" sz="3600" dirty="0" err="1">
                <a:solidFill>
                  <a:schemeClr val="tx1"/>
                </a:solidFill>
              </a:rPr>
              <a:t>মেলামেশা</a:t>
            </a:r>
            <a:r>
              <a:rPr lang="en-US" sz="3600" dirty="0">
                <a:solidFill>
                  <a:schemeClr val="tx1"/>
                </a:solidFill>
              </a:rPr>
              <a:t> </a:t>
            </a:r>
            <a:r>
              <a:rPr lang="en-US" sz="3600" dirty="0" err="1">
                <a:solidFill>
                  <a:schemeClr val="tx1"/>
                </a:solidFill>
              </a:rPr>
              <a:t>না</a:t>
            </a:r>
            <a:r>
              <a:rPr lang="en-US" sz="3600" dirty="0">
                <a:solidFill>
                  <a:schemeClr val="tx1"/>
                </a:solidFill>
              </a:rPr>
              <a:t> </a:t>
            </a:r>
            <a:r>
              <a:rPr lang="en-US" sz="3600" dirty="0" err="1">
                <a:solidFill>
                  <a:schemeClr val="tx1"/>
                </a:solidFill>
              </a:rPr>
              <a:t>করা</a:t>
            </a:r>
            <a:r>
              <a:rPr lang="en-US" sz="3600" dirty="0">
                <a:solidFill>
                  <a:schemeClr val="tx1"/>
                </a:solidFill>
              </a:rPr>
              <a:t> </a:t>
            </a:r>
            <a:r>
              <a:rPr lang="en-US" sz="3600" dirty="0" err="1">
                <a:solidFill>
                  <a:schemeClr val="tx1"/>
                </a:solidFill>
              </a:rPr>
              <a:t>এই</a:t>
            </a:r>
            <a:r>
              <a:rPr lang="en-US" sz="3600" dirty="0">
                <a:solidFill>
                  <a:schemeClr val="tx1"/>
                </a:solidFill>
              </a:rPr>
              <a:t> </a:t>
            </a:r>
            <a:r>
              <a:rPr lang="en-US" sz="3600" dirty="0" err="1">
                <a:solidFill>
                  <a:schemeClr val="tx1"/>
                </a:solidFill>
              </a:rPr>
              <a:t>ভাইরাস</a:t>
            </a:r>
            <a:r>
              <a:rPr lang="en-US" sz="3600" dirty="0">
                <a:solidFill>
                  <a:schemeClr val="tx1"/>
                </a:solidFill>
              </a:rPr>
              <a:t> </a:t>
            </a:r>
            <a:r>
              <a:rPr lang="en-US" sz="3600" dirty="0" err="1">
                <a:solidFill>
                  <a:schemeClr val="tx1"/>
                </a:solidFill>
              </a:rPr>
              <a:t>সংক্রমণের</a:t>
            </a:r>
            <a:r>
              <a:rPr lang="en-US" sz="3600" dirty="0">
                <a:solidFill>
                  <a:schemeClr val="tx1"/>
                </a:solidFill>
              </a:rPr>
              <a:t> </a:t>
            </a:r>
            <a:r>
              <a:rPr lang="en-US" sz="3600" dirty="0" err="1">
                <a:solidFill>
                  <a:schemeClr val="tx1"/>
                </a:solidFill>
              </a:rPr>
              <a:t>ঝুঁকি</a:t>
            </a:r>
            <a:r>
              <a:rPr lang="en-US" sz="3600" dirty="0">
                <a:solidFill>
                  <a:schemeClr val="tx1"/>
                </a:solidFill>
              </a:rPr>
              <a:t> </a:t>
            </a:r>
            <a:r>
              <a:rPr lang="en-US" sz="3600" dirty="0" err="1">
                <a:solidFill>
                  <a:schemeClr val="tx1"/>
                </a:solidFill>
              </a:rPr>
              <a:t>কমানোর</a:t>
            </a:r>
            <a:r>
              <a:rPr lang="en-US" sz="3600" dirty="0">
                <a:solidFill>
                  <a:schemeClr val="tx1"/>
                </a:solidFill>
              </a:rPr>
              <a:t> </a:t>
            </a:r>
            <a:r>
              <a:rPr lang="en-US" sz="3600" dirty="0" err="1">
                <a:solidFill>
                  <a:schemeClr val="tx1"/>
                </a:solidFill>
              </a:rPr>
              <a:t>সর্বোত্তম</a:t>
            </a:r>
            <a:r>
              <a:rPr lang="en-US" sz="3600" dirty="0">
                <a:solidFill>
                  <a:schemeClr val="tx1"/>
                </a:solidFill>
              </a:rPr>
              <a:t> </a:t>
            </a:r>
            <a:r>
              <a:rPr lang="en-US" sz="3600" dirty="0" err="1">
                <a:solidFill>
                  <a:schemeClr val="tx1"/>
                </a:solidFill>
              </a:rPr>
              <a:t>উপায়</a:t>
            </a:r>
            <a:r>
              <a:rPr lang="en-US" sz="3600" dirty="0">
                <a:solidFill>
                  <a:schemeClr val="tx1"/>
                </a:solidFill>
              </a:rPr>
              <a:t>।</a:t>
            </a:r>
          </a:p>
        </p:txBody>
      </p:sp>
    </p:spTree>
    <p:extLst>
      <p:ext uri="{BB962C8B-B14F-4D97-AF65-F5344CB8AC3E}">
        <p14:creationId xmlns:p14="http://schemas.microsoft.com/office/powerpoint/2010/main" val="63624390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voltage.wav"/>
          </p:stSnd>
        </p:sndAc>
      </p:transition>
    </mc:Choice>
    <mc:Fallback xmlns="">
      <p:transition spd="slow">
        <p:blinds dir="vert"/>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2" repeatCount="indefinite"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0" fill="hold"/>
                                        <p:tgtEl>
                                          <p:spTgt spid="8"/>
                                        </p:tgtEl>
                                        <p:attrNameLst>
                                          <p:attrName>ppt_x</p:attrName>
                                        </p:attrNameLst>
                                      </p:cBhvr>
                                      <p:tavLst>
                                        <p:tav tm="0">
                                          <p:val>
                                            <p:strVal val="1+#ppt_w/2"/>
                                          </p:val>
                                        </p:tav>
                                        <p:tav tm="100000">
                                          <p:val>
                                            <p:strVal val="#ppt_x"/>
                                          </p:val>
                                        </p:tav>
                                      </p:tavLst>
                                    </p:anim>
                                    <p:anim calcmode="lin" valueType="num">
                                      <p:cBhvr additive="base">
                                        <p:cTn id="24" dur="1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80">
          <a:fgClr>
            <a:srgbClr val="000099"/>
          </a:fgClr>
          <a:bgClr>
            <a:srgbClr val="FFFF00"/>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F15528-21DE-4FAA-801E-634DDDAF4B2B}" type="slidenum">
              <a:rPr lang="en-US" smtClean="0"/>
              <a:pPr>
                <a:defRPr/>
              </a:pPr>
              <a:t>18</a:t>
            </a:fld>
            <a:endParaRPr lang="en-US"/>
          </a:p>
        </p:txBody>
      </p:sp>
      <p:sp>
        <p:nvSpPr>
          <p:cNvPr id="3" name="Diamond 2"/>
          <p:cNvSpPr/>
          <p:nvPr/>
        </p:nvSpPr>
        <p:spPr>
          <a:xfrm rot="749525">
            <a:off x="-164202" y="-63634"/>
            <a:ext cx="8480422" cy="7516477"/>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defRPr/>
            </a:pPr>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434194"/>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404717" y="66124"/>
            <a:ext cx="8480422" cy="7523431"/>
          </a:xfrm>
          <a:prstGeom prst="diamond">
            <a:avLst/>
          </a:prstGeom>
          <a:solidFill>
            <a:srgbClr val="FFFF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defRPr/>
            </a:pPr>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817753" y="91348"/>
            <a:ext cx="8480422" cy="7521837"/>
          </a:xfrm>
          <a:prstGeom prst="diamond">
            <a:avLst/>
          </a:prstGeom>
          <a:solidFill>
            <a:schemeClr val="tx1"/>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defRPr/>
            </a:pPr>
            <a:endParaRPr lang="en-US" sz="4000" dirty="0">
              <a:solidFill>
                <a:srgbClr val="0000CC"/>
              </a:solidFill>
              <a:latin typeface="SutonnyMJ" pitchFamily="2" charset="0"/>
              <a:cs typeface="SutonnyMJ" pitchFamily="2" charset="0"/>
            </a:endParaRPr>
          </a:p>
        </p:txBody>
      </p:sp>
      <p:sp>
        <p:nvSpPr>
          <p:cNvPr id="11" name="Diamond 10"/>
          <p:cNvSpPr/>
          <p:nvPr/>
        </p:nvSpPr>
        <p:spPr>
          <a:xfrm rot="749525">
            <a:off x="937471" y="228818"/>
            <a:ext cx="9838109" cy="7631126"/>
          </a:xfrm>
          <a:prstGeom prst="diamond">
            <a:avLst/>
          </a:prstGeom>
          <a:blipFill>
            <a:blip r:embed="rId5"/>
            <a:tile tx="0" ty="0" sx="100000" sy="100000" flip="none" algn="tl"/>
          </a:blipFill>
          <a:ln w="57150">
            <a:solidFill>
              <a:srgbClr val="00B0F0"/>
            </a:solidFill>
          </a:ln>
          <a:effectLst>
            <a:glow rad="228600">
              <a:schemeClr val="accent2">
                <a:satMod val="175000"/>
                <a:alpha val="40000"/>
              </a:schemeClr>
            </a:glow>
          </a:effectLst>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r>
              <a:rPr lang="en-US" sz="2400" b="1" dirty="0">
                <a:solidFill>
                  <a:srgbClr val="048222"/>
                </a:solidFill>
              </a:rPr>
              <a:t>  </a:t>
            </a:r>
            <a:endParaRPr lang="en-US" sz="3200" b="1" dirty="0">
              <a:solidFill>
                <a:srgbClr val="048222"/>
              </a:solidFill>
            </a:endParaRPr>
          </a:p>
          <a:p>
            <a:r>
              <a:rPr lang="en-US" sz="3200" b="1" dirty="0">
                <a:solidFill>
                  <a:srgbClr val="048222"/>
                </a:solidFill>
              </a:rPr>
              <a:t>    </a:t>
            </a:r>
            <a:r>
              <a:rPr lang="en-US" sz="3200" b="1" dirty="0" err="1">
                <a:solidFill>
                  <a:srgbClr val="FF0000"/>
                </a:solidFill>
              </a:rPr>
              <a:t>শিশুরা</a:t>
            </a:r>
            <a:r>
              <a:rPr lang="en-US" sz="3200" b="1" dirty="0">
                <a:solidFill>
                  <a:srgbClr val="FF0000"/>
                </a:solidFill>
              </a:rPr>
              <a:t> </a:t>
            </a:r>
            <a:r>
              <a:rPr lang="en-US" sz="3200" b="1" dirty="0" err="1">
                <a:solidFill>
                  <a:srgbClr val="FF0000"/>
                </a:solidFill>
              </a:rPr>
              <a:t>কি</a:t>
            </a:r>
            <a:r>
              <a:rPr lang="en-US" sz="3200" b="1" dirty="0">
                <a:solidFill>
                  <a:srgbClr val="FF0000"/>
                </a:solidFill>
              </a:rPr>
              <a:t> </a:t>
            </a:r>
            <a:r>
              <a:rPr lang="en-US" sz="3200" b="1" dirty="0" err="1">
                <a:solidFill>
                  <a:srgbClr val="FF0000"/>
                </a:solidFill>
              </a:rPr>
              <a:t>ঝুঁকিতে</a:t>
            </a:r>
            <a:r>
              <a:rPr lang="en-US" sz="3200" b="1" dirty="0">
                <a:solidFill>
                  <a:srgbClr val="FF0000"/>
                </a:solidFill>
              </a:rPr>
              <a:t>?</a:t>
            </a:r>
            <a:endParaRPr lang="en-US" sz="3200" dirty="0">
              <a:solidFill>
                <a:srgbClr val="FF0000"/>
              </a:solidFill>
            </a:endParaRPr>
          </a:p>
          <a:p>
            <a:r>
              <a:rPr lang="en-US" sz="3600" dirty="0" err="1">
                <a:solidFill>
                  <a:schemeClr val="tx1"/>
                </a:solidFill>
              </a:rPr>
              <a:t>যে</a:t>
            </a:r>
            <a:r>
              <a:rPr lang="en-US" sz="3600" dirty="0">
                <a:solidFill>
                  <a:schemeClr val="tx1"/>
                </a:solidFill>
              </a:rPr>
              <a:t> </a:t>
            </a:r>
            <a:r>
              <a:rPr lang="en-US" sz="3600" dirty="0" err="1">
                <a:solidFill>
                  <a:schemeClr val="tx1"/>
                </a:solidFill>
              </a:rPr>
              <a:t>কোন</a:t>
            </a:r>
            <a:r>
              <a:rPr lang="en-US" sz="3600" dirty="0">
                <a:solidFill>
                  <a:schemeClr val="tx1"/>
                </a:solidFill>
              </a:rPr>
              <a:t> </a:t>
            </a:r>
            <a:r>
              <a:rPr lang="en-US" sz="3600" dirty="0" err="1">
                <a:solidFill>
                  <a:schemeClr val="tx1"/>
                </a:solidFill>
              </a:rPr>
              <a:t>বয়সের</a:t>
            </a:r>
            <a:r>
              <a:rPr lang="en-US" sz="3600" dirty="0">
                <a:solidFill>
                  <a:schemeClr val="tx1"/>
                </a:solidFill>
              </a:rPr>
              <a:t> </a:t>
            </a:r>
            <a:r>
              <a:rPr lang="en-US" sz="3600" dirty="0" err="1">
                <a:solidFill>
                  <a:schemeClr val="tx1"/>
                </a:solidFill>
              </a:rPr>
              <a:t>মানুষই</a:t>
            </a:r>
            <a:r>
              <a:rPr lang="en-US" sz="3600" dirty="0">
                <a:solidFill>
                  <a:schemeClr val="tx1"/>
                </a:solidFill>
              </a:rPr>
              <a:t> </a:t>
            </a:r>
            <a:r>
              <a:rPr lang="en-US" sz="3600" dirty="0" err="1">
                <a:solidFill>
                  <a:schemeClr val="tx1"/>
                </a:solidFill>
              </a:rPr>
              <a:t>এই</a:t>
            </a:r>
            <a:r>
              <a:rPr lang="en-US" sz="3600" dirty="0">
                <a:solidFill>
                  <a:schemeClr val="tx1"/>
                </a:solidFill>
              </a:rPr>
              <a:t> </a:t>
            </a:r>
            <a:r>
              <a:rPr lang="en-US" sz="3600" dirty="0" err="1">
                <a:solidFill>
                  <a:schemeClr val="tx1"/>
                </a:solidFill>
              </a:rPr>
              <a:t>ভাইরাসে</a:t>
            </a:r>
            <a:r>
              <a:rPr lang="en-US" sz="3600" dirty="0">
                <a:solidFill>
                  <a:schemeClr val="tx1"/>
                </a:solidFill>
              </a:rPr>
              <a:t> </a:t>
            </a:r>
            <a:r>
              <a:rPr lang="en-US" sz="3600" dirty="0" err="1">
                <a:solidFill>
                  <a:schemeClr val="tx1"/>
                </a:solidFill>
              </a:rPr>
              <a:t>আক্রান্ত</a:t>
            </a:r>
            <a:r>
              <a:rPr lang="en-US" sz="3600" dirty="0">
                <a:solidFill>
                  <a:schemeClr val="tx1"/>
                </a:solidFill>
              </a:rPr>
              <a:t> </a:t>
            </a:r>
            <a:r>
              <a:rPr lang="en-US" sz="3600" dirty="0" err="1">
                <a:solidFill>
                  <a:schemeClr val="tx1"/>
                </a:solidFill>
              </a:rPr>
              <a:t>হতে</a:t>
            </a:r>
            <a:r>
              <a:rPr lang="en-US" sz="3600" dirty="0">
                <a:solidFill>
                  <a:schemeClr val="tx1"/>
                </a:solidFill>
              </a:rPr>
              <a:t> </a:t>
            </a:r>
            <a:r>
              <a:rPr lang="en-US" sz="3600" dirty="0" err="1">
                <a:solidFill>
                  <a:schemeClr val="tx1"/>
                </a:solidFill>
              </a:rPr>
              <a:t>পারে</a:t>
            </a:r>
            <a:r>
              <a:rPr lang="en-US" sz="3600" dirty="0">
                <a:solidFill>
                  <a:schemeClr val="tx1"/>
                </a:solidFill>
              </a:rPr>
              <a:t>। </a:t>
            </a:r>
            <a:r>
              <a:rPr lang="en-US" sz="3600" dirty="0" err="1">
                <a:solidFill>
                  <a:schemeClr val="tx1"/>
                </a:solidFill>
              </a:rPr>
              <a:t>প্রধানত</a:t>
            </a:r>
            <a:r>
              <a:rPr lang="en-US" sz="3600" dirty="0">
                <a:solidFill>
                  <a:schemeClr val="tx1"/>
                </a:solidFill>
              </a:rPr>
              <a:t>: </a:t>
            </a:r>
            <a:r>
              <a:rPr lang="en-US" sz="3600" dirty="0" err="1">
                <a:solidFill>
                  <a:schemeClr val="tx1"/>
                </a:solidFill>
              </a:rPr>
              <a:t>আগে</a:t>
            </a:r>
            <a:r>
              <a:rPr lang="en-US" sz="3600" dirty="0">
                <a:solidFill>
                  <a:schemeClr val="tx1"/>
                </a:solidFill>
              </a:rPr>
              <a:t> </a:t>
            </a:r>
            <a:r>
              <a:rPr lang="en-US" sz="3600" dirty="0" err="1">
                <a:solidFill>
                  <a:schemeClr val="tx1"/>
                </a:solidFill>
              </a:rPr>
              <a:t>থেকে</a:t>
            </a:r>
            <a:r>
              <a:rPr lang="en-US" sz="3600" dirty="0">
                <a:solidFill>
                  <a:schemeClr val="tx1"/>
                </a:solidFill>
              </a:rPr>
              <a:t> </a:t>
            </a:r>
            <a:r>
              <a:rPr lang="en-US" sz="3600" dirty="0" err="1">
                <a:solidFill>
                  <a:schemeClr val="tx1"/>
                </a:solidFill>
              </a:rPr>
              <a:t>অসুস্থ</a:t>
            </a:r>
            <a:r>
              <a:rPr lang="en-US" sz="3600" dirty="0">
                <a:solidFill>
                  <a:schemeClr val="tx1"/>
                </a:solidFill>
              </a:rPr>
              <a:t> </a:t>
            </a:r>
            <a:r>
              <a:rPr lang="en-US" sz="3600" dirty="0" err="1">
                <a:solidFill>
                  <a:schemeClr val="tx1"/>
                </a:solidFill>
              </a:rPr>
              <a:t>বয়স্ক</a:t>
            </a:r>
            <a:r>
              <a:rPr lang="en-US" sz="3600" dirty="0">
                <a:solidFill>
                  <a:schemeClr val="tx1"/>
                </a:solidFill>
              </a:rPr>
              <a:t> </a:t>
            </a:r>
            <a:r>
              <a:rPr lang="en-US" sz="3600" dirty="0" err="1">
                <a:solidFill>
                  <a:schemeClr val="tx1"/>
                </a:solidFill>
              </a:rPr>
              <a:t>ব্যক্তিদের</a:t>
            </a:r>
            <a:r>
              <a:rPr lang="en-US" sz="3600" dirty="0">
                <a:solidFill>
                  <a:schemeClr val="tx1"/>
                </a:solidFill>
              </a:rPr>
              <a:t> </a:t>
            </a:r>
            <a:r>
              <a:rPr lang="en-US" sz="3600" dirty="0" err="1">
                <a:solidFill>
                  <a:schemeClr val="tx1"/>
                </a:solidFill>
              </a:rPr>
              <a:t>ক্ষেত্রে</a:t>
            </a:r>
            <a:r>
              <a:rPr lang="en-US" sz="3600" dirty="0">
                <a:solidFill>
                  <a:schemeClr val="tx1"/>
                </a:solidFill>
              </a:rPr>
              <a:t> </a:t>
            </a:r>
            <a:r>
              <a:rPr lang="en-US" sz="3600" dirty="0" err="1">
                <a:solidFill>
                  <a:schemeClr val="tx1"/>
                </a:solidFill>
              </a:rPr>
              <a:t>এই</a:t>
            </a:r>
            <a:r>
              <a:rPr lang="en-US" sz="3600" dirty="0">
                <a:solidFill>
                  <a:schemeClr val="tx1"/>
                </a:solidFill>
              </a:rPr>
              <a:t> </a:t>
            </a:r>
            <a:r>
              <a:rPr lang="en-US" sz="3600" dirty="0" err="1">
                <a:solidFill>
                  <a:schemeClr val="tx1"/>
                </a:solidFill>
              </a:rPr>
              <a:t>ভাইরাস</a:t>
            </a:r>
            <a:r>
              <a:rPr lang="en-US" sz="3600" dirty="0">
                <a:solidFill>
                  <a:schemeClr val="tx1"/>
                </a:solidFill>
              </a:rPr>
              <a:t> </a:t>
            </a:r>
            <a:r>
              <a:rPr lang="en-US" sz="3600" dirty="0" err="1">
                <a:solidFill>
                  <a:schemeClr val="tx1"/>
                </a:solidFill>
              </a:rPr>
              <a:t>মারাত্মক</a:t>
            </a:r>
            <a:r>
              <a:rPr lang="en-US" sz="3600" dirty="0">
                <a:solidFill>
                  <a:schemeClr val="tx1"/>
                </a:solidFill>
              </a:rPr>
              <a:t> </a:t>
            </a:r>
            <a:r>
              <a:rPr lang="en-US" sz="3600" dirty="0" err="1">
                <a:solidFill>
                  <a:schemeClr val="tx1"/>
                </a:solidFill>
              </a:rPr>
              <a:t>হতে</a:t>
            </a:r>
            <a:r>
              <a:rPr lang="en-US" sz="3600" dirty="0">
                <a:solidFill>
                  <a:schemeClr val="tx1"/>
                </a:solidFill>
              </a:rPr>
              <a:t> </a:t>
            </a:r>
            <a:r>
              <a:rPr lang="en-US" sz="3600" dirty="0" err="1">
                <a:solidFill>
                  <a:schemeClr val="tx1"/>
                </a:solidFill>
              </a:rPr>
              <a:t>পারে</a:t>
            </a:r>
            <a:r>
              <a:rPr lang="en-US" sz="2800" dirty="0">
                <a:solidFill>
                  <a:schemeClr val="tx1"/>
                </a:solidFill>
              </a:rPr>
              <a:t>।</a:t>
            </a:r>
          </a:p>
          <a:p>
            <a:pPr algn="ctr"/>
            <a:endParaRPr lang="en-US" sz="2800" dirty="0">
              <a:solidFill>
                <a:srgbClr val="048222"/>
              </a:solidFill>
            </a:endParaRPr>
          </a:p>
        </p:txBody>
      </p:sp>
      <p:sp>
        <p:nvSpPr>
          <p:cNvPr id="8" name="TextBox 7"/>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0577339"/>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2" repeatCount="indefinite"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0" fill="hold"/>
                                        <p:tgtEl>
                                          <p:spTgt spid="8"/>
                                        </p:tgtEl>
                                        <p:attrNameLst>
                                          <p:attrName>ppt_x</p:attrName>
                                        </p:attrNameLst>
                                      </p:cBhvr>
                                      <p:tavLst>
                                        <p:tav tm="0">
                                          <p:val>
                                            <p:strVal val="1+#ppt_w/2"/>
                                          </p:val>
                                        </p:tav>
                                        <p:tav tm="100000">
                                          <p:val>
                                            <p:strVal val="#ppt_x"/>
                                          </p:val>
                                        </p:tav>
                                      </p:tavLst>
                                    </p:anim>
                                    <p:anim calcmode="lin" valueType="num">
                                      <p:cBhvr additive="base">
                                        <p:cTn id="48" dur="10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3" name="Snip Diagonal Corner Rectangle 2"/>
          <p:cNvSpPr/>
          <p:nvPr/>
        </p:nvSpPr>
        <p:spPr>
          <a:xfrm>
            <a:off x="152400" y="381001"/>
            <a:ext cx="10058400" cy="6858000"/>
          </a:xfrm>
          <a:prstGeom prst="snip2DiagRect">
            <a:avLst/>
          </a:prstGeom>
          <a:solidFill>
            <a:srgbClr val="FF00FF"/>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304800" y="685801"/>
            <a:ext cx="9448800" cy="6400800"/>
          </a:xfrm>
          <a:prstGeom prst="snip2DiagRect">
            <a:avLst/>
          </a:prstGeom>
          <a:solidFill>
            <a:srgbClr val="FFFF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dirty="0">
              <a:solidFill>
                <a:prstClr val="white"/>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
        <p:nvSpPr>
          <p:cNvPr id="8" name="Snip Diagonal Corner Rectangle 7"/>
          <p:cNvSpPr/>
          <p:nvPr/>
        </p:nvSpPr>
        <p:spPr>
          <a:xfrm>
            <a:off x="304800" y="533402"/>
            <a:ext cx="9753600" cy="6553200"/>
          </a:xfrm>
          <a:prstGeom prst="snip2DiagRect">
            <a:avLst/>
          </a:prstGeom>
          <a:solidFill>
            <a:srgbClr val="000099"/>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10" name="Snip Diagonal Corner Rectangle 9"/>
          <p:cNvSpPr/>
          <p:nvPr/>
        </p:nvSpPr>
        <p:spPr>
          <a:xfrm>
            <a:off x="457200" y="685801"/>
            <a:ext cx="9296400" cy="6178256"/>
          </a:xfrm>
          <a:prstGeom prst="snip2DiagRect">
            <a:avLst/>
          </a:prstGeom>
          <a:solidFill>
            <a:srgbClr val="FFFF00"/>
          </a:solidFill>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algn="ctr" defTabSz="1044352"/>
            <a:endParaRPr lang="en-US">
              <a:solidFill>
                <a:prstClr val="white"/>
              </a:solidFill>
            </a:endParaRPr>
          </a:p>
        </p:txBody>
      </p:sp>
      <p:sp>
        <p:nvSpPr>
          <p:cNvPr id="11" name="Snip Diagonal Corner Rectangle 10"/>
          <p:cNvSpPr/>
          <p:nvPr/>
        </p:nvSpPr>
        <p:spPr>
          <a:xfrm>
            <a:off x="678874" y="914400"/>
            <a:ext cx="8769925" cy="5791200"/>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algn="just"/>
            <a:r>
              <a:rPr lang="en-US" sz="3600" dirty="0"/>
              <a:t>“</a:t>
            </a:r>
            <a:r>
              <a:rPr lang="en-US" sz="3600" dirty="0" err="1">
                <a:solidFill>
                  <a:schemeClr val="tx1"/>
                </a:solidFill>
              </a:rPr>
              <a:t>এই</a:t>
            </a:r>
            <a:r>
              <a:rPr lang="en-US" sz="3600" dirty="0">
                <a:solidFill>
                  <a:schemeClr val="tx1"/>
                </a:solidFill>
              </a:rPr>
              <a:t> </a:t>
            </a:r>
            <a:r>
              <a:rPr lang="en-US" sz="3600" dirty="0" err="1">
                <a:solidFill>
                  <a:schemeClr val="tx1"/>
                </a:solidFill>
              </a:rPr>
              <a:t>করোনাভাইরাসটি</a:t>
            </a:r>
            <a:r>
              <a:rPr lang="en-US" sz="3600" dirty="0">
                <a:solidFill>
                  <a:schemeClr val="tx1"/>
                </a:solidFill>
              </a:rPr>
              <a:t> </a:t>
            </a:r>
            <a:r>
              <a:rPr lang="en-US" sz="3600" dirty="0" err="1">
                <a:solidFill>
                  <a:schemeClr val="tx1"/>
                </a:solidFill>
              </a:rPr>
              <a:t>ভয়াবহ</a:t>
            </a:r>
            <a:r>
              <a:rPr lang="en-US" sz="3600" dirty="0">
                <a:solidFill>
                  <a:schemeClr val="tx1"/>
                </a:solidFill>
              </a:rPr>
              <a:t> </a:t>
            </a:r>
            <a:r>
              <a:rPr lang="en-US" sz="3600" dirty="0" err="1">
                <a:solidFill>
                  <a:schemeClr val="tx1"/>
                </a:solidFill>
              </a:rPr>
              <a:t>গতিতে</a:t>
            </a:r>
            <a:r>
              <a:rPr lang="en-US" sz="3600" dirty="0">
                <a:solidFill>
                  <a:schemeClr val="tx1"/>
                </a:solidFill>
              </a:rPr>
              <a:t> </a:t>
            </a:r>
            <a:r>
              <a:rPr lang="en-US" sz="3600" dirty="0" err="1">
                <a:solidFill>
                  <a:schemeClr val="tx1"/>
                </a:solidFill>
              </a:rPr>
              <a:t>ছড়িয়ে</a:t>
            </a:r>
            <a:r>
              <a:rPr lang="en-US" sz="3600" dirty="0">
                <a:solidFill>
                  <a:schemeClr val="tx1"/>
                </a:solidFill>
              </a:rPr>
              <a:t> </a:t>
            </a:r>
            <a:r>
              <a:rPr lang="en-US" sz="3600" dirty="0" err="1">
                <a:solidFill>
                  <a:schemeClr val="tx1"/>
                </a:solidFill>
              </a:rPr>
              <a:t>পড়ছে</a:t>
            </a:r>
            <a:r>
              <a:rPr lang="en-US" sz="3600" dirty="0">
                <a:solidFill>
                  <a:schemeClr val="tx1"/>
                </a:solidFill>
              </a:rPr>
              <a:t>। </a:t>
            </a:r>
            <a:r>
              <a:rPr lang="en-US" sz="3600" dirty="0" err="1">
                <a:solidFill>
                  <a:schemeClr val="tx1"/>
                </a:solidFill>
              </a:rPr>
              <a:t>এটি</a:t>
            </a:r>
            <a:r>
              <a:rPr lang="en-US" sz="3600" dirty="0">
                <a:solidFill>
                  <a:schemeClr val="tx1"/>
                </a:solidFill>
              </a:rPr>
              <a:t> </a:t>
            </a:r>
            <a:r>
              <a:rPr lang="en-US" sz="3600" dirty="0" err="1">
                <a:solidFill>
                  <a:schemeClr val="tx1"/>
                </a:solidFill>
              </a:rPr>
              <a:t>প্রতিরোধ</a:t>
            </a:r>
            <a:r>
              <a:rPr lang="en-US" sz="3600" dirty="0">
                <a:solidFill>
                  <a:schemeClr val="tx1"/>
                </a:solidFill>
              </a:rPr>
              <a:t> </a:t>
            </a:r>
            <a:r>
              <a:rPr lang="en-US" sz="3600" dirty="0" err="1">
                <a:solidFill>
                  <a:schemeClr val="tx1"/>
                </a:solidFill>
              </a:rPr>
              <a:t>করার</a:t>
            </a:r>
            <a:r>
              <a:rPr lang="en-US" sz="3600" dirty="0">
                <a:solidFill>
                  <a:schemeClr val="tx1"/>
                </a:solidFill>
              </a:rPr>
              <a:t> </a:t>
            </a:r>
            <a:r>
              <a:rPr lang="en-US" sz="3600" dirty="0" err="1">
                <a:solidFill>
                  <a:schemeClr val="tx1"/>
                </a:solidFill>
              </a:rPr>
              <a:t>জন্য</a:t>
            </a:r>
            <a:r>
              <a:rPr lang="en-US" sz="3600" dirty="0">
                <a:solidFill>
                  <a:schemeClr val="tx1"/>
                </a:solidFill>
              </a:rPr>
              <a:t> </a:t>
            </a:r>
            <a:r>
              <a:rPr lang="en-US" sz="3600" dirty="0" err="1">
                <a:solidFill>
                  <a:schemeClr val="tx1"/>
                </a:solidFill>
              </a:rPr>
              <a:t>প্রয়োজনীয</a:t>
            </a:r>
            <a:r>
              <a:rPr lang="en-US" sz="3600" dirty="0">
                <a:solidFill>
                  <a:schemeClr val="tx1"/>
                </a:solidFill>
              </a:rPr>
              <a:t>় </a:t>
            </a:r>
            <a:r>
              <a:rPr lang="en-US" sz="3600" dirty="0" err="1">
                <a:solidFill>
                  <a:schemeClr val="tx1"/>
                </a:solidFill>
              </a:rPr>
              <a:t>সকল</a:t>
            </a:r>
            <a:r>
              <a:rPr lang="en-US" sz="3600" dirty="0">
                <a:solidFill>
                  <a:schemeClr val="tx1"/>
                </a:solidFill>
              </a:rPr>
              <a:t> </a:t>
            </a:r>
            <a:r>
              <a:rPr lang="en-US" sz="3600" dirty="0" err="1">
                <a:solidFill>
                  <a:schemeClr val="tx1"/>
                </a:solidFill>
              </a:rPr>
              <a:t>ব্যবস্থা</a:t>
            </a:r>
            <a:r>
              <a:rPr lang="en-US" sz="3600" dirty="0">
                <a:solidFill>
                  <a:schemeClr val="tx1"/>
                </a:solidFill>
              </a:rPr>
              <a:t> </a:t>
            </a:r>
            <a:r>
              <a:rPr lang="en-US" sz="3600" dirty="0" err="1">
                <a:solidFill>
                  <a:schemeClr val="tx1"/>
                </a:solidFill>
              </a:rPr>
              <a:t>গ্রহণ</a:t>
            </a:r>
            <a:r>
              <a:rPr lang="en-US" sz="3600" dirty="0">
                <a:solidFill>
                  <a:schemeClr val="tx1"/>
                </a:solidFill>
              </a:rPr>
              <a:t> </a:t>
            </a:r>
            <a:r>
              <a:rPr lang="en-US" sz="3600" dirty="0" err="1">
                <a:solidFill>
                  <a:schemeClr val="tx1"/>
                </a:solidFill>
              </a:rPr>
              <a:t>করা</a:t>
            </a:r>
            <a:r>
              <a:rPr lang="en-US" sz="3600" dirty="0">
                <a:solidFill>
                  <a:schemeClr val="tx1"/>
                </a:solidFill>
              </a:rPr>
              <a:t> </a:t>
            </a:r>
            <a:r>
              <a:rPr lang="en-US" sz="3600" dirty="0" err="1">
                <a:solidFill>
                  <a:schemeClr val="tx1"/>
                </a:solidFill>
              </a:rPr>
              <a:t>অত্যন্ত</a:t>
            </a:r>
            <a:r>
              <a:rPr lang="en-US" sz="3600" dirty="0">
                <a:solidFill>
                  <a:schemeClr val="tx1"/>
                </a:solidFill>
              </a:rPr>
              <a:t> </a:t>
            </a:r>
            <a:r>
              <a:rPr lang="en-US" sz="3600" dirty="0" err="1">
                <a:solidFill>
                  <a:schemeClr val="tx1"/>
                </a:solidFill>
              </a:rPr>
              <a:t>জরুরি</a:t>
            </a:r>
            <a:r>
              <a:rPr lang="en-US" sz="3600" dirty="0">
                <a:solidFill>
                  <a:schemeClr val="tx1"/>
                </a:solidFill>
              </a:rPr>
              <a:t>। </a:t>
            </a:r>
            <a:r>
              <a:rPr lang="en-US" sz="3600" dirty="0" err="1">
                <a:solidFill>
                  <a:schemeClr val="tx1"/>
                </a:solidFill>
              </a:rPr>
              <a:t>শিশুদের</a:t>
            </a:r>
            <a:r>
              <a:rPr lang="en-US" sz="3600" dirty="0">
                <a:solidFill>
                  <a:schemeClr val="tx1"/>
                </a:solidFill>
              </a:rPr>
              <a:t> </a:t>
            </a:r>
            <a:r>
              <a:rPr lang="en-US" sz="3600" dirty="0" err="1">
                <a:solidFill>
                  <a:schemeClr val="tx1"/>
                </a:solidFill>
              </a:rPr>
              <a:t>উপর</a:t>
            </a:r>
            <a:r>
              <a:rPr lang="en-US" sz="3600" dirty="0">
                <a:solidFill>
                  <a:schemeClr val="tx1"/>
                </a:solidFill>
              </a:rPr>
              <a:t> </a:t>
            </a:r>
            <a:r>
              <a:rPr lang="en-US" sz="3600" dirty="0" err="1">
                <a:solidFill>
                  <a:schemeClr val="tx1"/>
                </a:solidFill>
              </a:rPr>
              <a:t>এই</a:t>
            </a:r>
            <a:r>
              <a:rPr lang="en-US" sz="3600" dirty="0">
                <a:solidFill>
                  <a:schemeClr val="tx1"/>
                </a:solidFill>
              </a:rPr>
              <a:t> </a:t>
            </a:r>
            <a:r>
              <a:rPr lang="en-US" sz="3600" dirty="0" err="1">
                <a:solidFill>
                  <a:schemeClr val="tx1"/>
                </a:solidFill>
              </a:rPr>
              <a:t>ভাইরাসের</a:t>
            </a:r>
            <a:r>
              <a:rPr lang="en-US" sz="3600" dirty="0">
                <a:solidFill>
                  <a:schemeClr val="tx1"/>
                </a:solidFill>
              </a:rPr>
              <a:t> </a:t>
            </a:r>
            <a:r>
              <a:rPr lang="en-US" sz="3600" dirty="0" err="1">
                <a:solidFill>
                  <a:schemeClr val="tx1"/>
                </a:solidFill>
              </a:rPr>
              <a:t>প্রভাব</a:t>
            </a:r>
            <a:r>
              <a:rPr lang="en-US" sz="3600" dirty="0">
                <a:solidFill>
                  <a:schemeClr val="tx1"/>
                </a:solidFill>
              </a:rPr>
              <a:t> </a:t>
            </a:r>
            <a:r>
              <a:rPr lang="en-US" sz="3600" dirty="0" err="1">
                <a:solidFill>
                  <a:schemeClr val="tx1"/>
                </a:solidFill>
              </a:rPr>
              <a:t>বা</a:t>
            </a:r>
            <a:r>
              <a:rPr lang="en-US" sz="3600" dirty="0">
                <a:solidFill>
                  <a:schemeClr val="tx1"/>
                </a:solidFill>
              </a:rPr>
              <a:t> </a:t>
            </a:r>
            <a:r>
              <a:rPr lang="en-US" sz="3600" dirty="0" err="1">
                <a:solidFill>
                  <a:schemeClr val="tx1"/>
                </a:solidFill>
              </a:rPr>
              <a:t>এতে</a:t>
            </a:r>
            <a:r>
              <a:rPr lang="en-US" sz="3600" dirty="0">
                <a:solidFill>
                  <a:schemeClr val="tx1"/>
                </a:solidFill>
              </a:rPr>
              <a:t> </a:t>
            </a:r>
            <a:r>
              <a:rPr lang="en-US" sz="3600" dirty="0" err="1">
                <a:solidFill>
                  <a:schemeClr val="tx1"/>
                </a:solidFill>
              </a:rPr>
              <a:t>কতজন</a:t>
            </a:r>
            <a:r>
              <a:rPr lang="en-US" sz="3600" dirty="0">
                <a:solidFill>
                  <a:schemeClr val="tx1"/>
                </a:solidFill>
              </a:rPr>
              <a:t> </a:t>
            </a:r>
            <a:r>
              <a:rPr lang="en-US" sz="3600" dirty="0" err="1">
                <a:solidFill>
                  <a:schemeClr val="tx1"/>
                </a:solidFill>
              </a:rPr>
              <a:t>আক্রান্ত</a:t>
            </a:r>
            <a:r>
              <a:rPr lang="en-US" sz="3600" dirty="0">
                <a:solidFill>
                  <a:schemeClr val="tx1"/>
                </a:solidFill>
              </a:rPr>
              <a:t> </a:t>
            </a:r>
            <a:r>
              <a:rPr lang="en-US" sz="3600" dirty="0" err="1">
                <a:solidFill>
                  <a:schemeClr val="tx1"/>
                </a:solidFill>
              </a:rPr>
              <a:t>হতে</a:t>
            </a:r>
            <a:r>
              <a:rPr lang="en-US" sz="3600" dirty="0">
                <a:solidFill>
                  <a:schemeClr val="tx1"/>
                </a:solidFill>
              </a:rPr>
              <a:t> </a:t>
            </a:r>
            <a:r>
              <a:rPr lang="en-US" sz="3600" dirty="0" err="1">
                <a:solidFill>
                  <a:schemeClr val="tx1"/>
                </a:solidFill>
              </a:rPr>
              <a:t>পারে</a:t>
            </a:r>
            <a:r>
              <a:rPr lang="en-US" sz="3600" dirty="0">
                <a:solidFill>
                  <a:schemeClr val="tx1"/>
                </a:solidFill>
              </a:rPr>
              <a:t>- </a:t>
            </a:r>
            <a:r>
              <a:rPr lang="en-US" sz="3600" dirty="0" err="1">
                <a:solidFill>
                  <a:schemeClr val="tx1"/>
                </a:solidFill>
              </a:rPr>
              <a:t>সে</a:t>
            </a:r>
            <a:r>
              <a:rPr lang="en-US" sz="3600" dirty="0">
                <a:solidFill>
                  <a:schemeClr val="tx1"/>
                </a:solidFill>
              </a:rPr>
              <a:t> </a:t>
            </a:r>
            <a:r>
              <a:rPr lang="en-US" sz="3600" dirty="0" err="1">
                <a:solidFill>
                  <a:schemeClr val="tx1"/>
                </a:solidFill>
              </a:rPr>
              <a:t>সম্পর্কে</a:t>
            </a:r>
            <a:r>
              <a:rPr lang="en-US" sz="3600" dirty="0">
                <a:solidFill>
                  <a:schemeClr val="tx1"/>
                </a:solidFill>
              </a:rPr>
              <a:t> </a:t>
            </a:r>
            <a:r>
              <a:rPr lang="en-US" sz="3600" dirty="0" err="1">
                <a:solidFill>
                  <a:schemeClr val="tx1"/>
                </a:solidFill>
              </a:rPr>
              <a:t>আমরা</a:t>
            </a:r>
            <a:r>
              <a:rPr lang="en-US" sz="3600" dirty="0">
                <a:solidFill>
                  <a:schemeClr val="tx1"/>
                </a:solidFill>
              </a:rPr>
              <a:t> </a:t>
            </a:r>
            <a:r>
              <a:rPr lang="en-US" sz="3600" dirty="0" err="1">
                <a:solidFill>
                  <a:schemeClr val="tx1"/>
                </a:solidFill>
              </a:rPr>
              <a:t>এখনও</a:t>
            </a:r>
            <a:r>
              <a:rPr lang="en-US" sz="3600" dirty="0">
                <a:solidFill>
                  <a:schemeClr val="tx1"/>
                </a:solidFill>
              </a:rPr>
              <a:t> </a:t>
            </a:r>
            <a:r>
              <a:rPr lang="en-US" sz="3600" dirty="0" err="1">
                <a:solidFill>
                  <a:schemeClr val="tx1"/>
                </a:solidFill>
              </a:rPr>
              <a:t>বেশি</a:t>
            </a:r>
            <a:r>
              <a:rPr lang="en-US" sz="3600" dirty="0">
                <a:solidFill>
                  <a:schemeClr val="tx1"/>
                </a:solidFill>
              </a:rPr>
              <a:t> </a:t>
            </a:r>
            <a:r>
              <a:rPr lang="en-US" sz="3600" dirty="0" err="1">
                <a:solidFill>
                  <a:schemeClr val="tx1"/>
                </a:solidFill>
              </a:rPr>
              <a:t>কিছু</a:t>
            </a:r>
            <a:r>
              <a:rPr lang="en-US" sz="3600" dirty="0">
                <a:solidFill>
                  <a:schemeClr val="tx1"/>
                </a:solidFill>
              </a:rPr>
              <a:t> </a:t>
            </a:r>
            <a:r>
              <a:rPr lang="en-US" sz="3600" dirty="0" err="1">
                <a:solidFill>
                  <a:schemeClr val="tx1"/>
                </a:solidFill>
              </a:rPr>
              <a:t>জানি</a:t>
            </a:r>
            <a:r>
              <a:rPr lang="en-US" sz="3600" dirty="0">
                <a:solidFill>
                  <a:schemeClr val="tx1"/>
                </a:solidFill>
              </a:rPr>
              <a:t> </a:t>
            </a:r>
            <a:r>
              <a:rPr lang="en-US" sz="3600" dirty="0" err="1">
                <a:solidFill>
                  <a:schemeClr val="tx1"/>
                </a:solidFill>
              </a:rPr>
              <a:t>না</a:t>
            </a:r>
            <a:r>
              <a:rPr lang="en-US" sz="3600" dirty="0">
                <a:solidFill>
                  <a:schemeClr val="tx1"/>
                </a:solidFill>
              </a:rPr>
              <a:t>। </a:t>
            </a:r>
            <a:r>
              <a:rPr lang="en-US" sz="3600" dirty="0" err="1">
                <a:solidFill>
                  <a:schemeClr val="tx1"/>
                </a:solidFill>
              </a:rPr>
              <a:t>কিন্তু</a:t>
            </a:r>
            <a:r>
              <a:rPr lang="en-US" sz="3600" dirty="0">
                <a:solidFill>
                  <a:schemeClr val="tx1"/>
                </a:solidFill>
              </a:rPr>
              <a:t> </a:t>
            </a:r>
            <a:r>
              <a:rPr lang="en-US" sz="3600" dirty="0" err="1">
                <a:solidFill>
                  <a:schemeClr val="tx1"/>
                </a:solidFill>
              </a:rPr>
              <a:t>নিবিড়</a:t>
            </a:r>
            <a:r>
              <a:rPr lang="en-US" sz="3600" dirty="0">
                <a:solidFill>
                  <a:schemeClr val="tx1"/>
                </a:solidFill>
              </a:rPr>
              <a:t> </a:t>
            </a:r>
            <a:r>
              <a:rPr lang="en-US" sz="3600" dirty="0" err="1">
                <a:solidFill>
                  <a:schemeClr val="tx1"/>
                </a:solidFill>
              </a:rPr>
              <a:t>পর্যবেক্ষণ</a:t>
            </a:r>
            <a:r>
              <a:rPr lang="en-US" sz="3600" dirty="0">
                <a:solidFill>
                  <a:schemeClr val="tx1"/>
                </a:solidFill>
              </a:rPr>
              <a:t> ও </a:t>
            </a:r>
            <a:r>
              <a:rPr lang="en-US" sz="3600" dirty="0" err="1">
                <a:solidFill>
                  <a:schemeClr val="tx1"/>
                </a:solidFill>
              </a:rPr>
              <a:t>প্রতিরোধ</a:t>
            </a:r>
            <a:r>
              <a:rPr lang="en-US" sz="3600" dirty="0">
                <a:solidFill>
                  <a:schemeClr val="tx1"/>
                </a:solidFill>
              </a:rPr>
              <a:t> </a:t>
            </a:r>
            <a:r>
              <a:rPr lang="en-US" sz="3600" dirty="0" err="1">
                <a:solidFill>
                  <a:schemeClr val="tx1"/>
                </a:solidFill>
              </a:rPr>
              <a:t>এক্ষেত্রে</a:t>
            </a:r>
            <a:r>
              <a:rPr lang="en-US" sz="3600" dirty="0">
                <a:solidFill>
                  <a:schemeClr val="tx1"/>
                </a:solidFill>
              </a:rPr>
              <a:t> </a:t>
            </a:r>
            <a:r>
              <a:rPr lang="en-US" sz="3600" dirty="0" err="1">
                <a:solidFill>
                  <a:schemeClr val="tx1"/>
                </a:solidFill>
              </a:rPr>
              <a:t>সবচেয়ে</a:t>
            </a:r>
            <a:r>
              <a:rPr lang="en-US" sz="3600" dirty="0">
                <a:solidFill>
                  <a:schemeClr val="tx1"/>
                </a:solidFill>
              </a:rPr>
              <a:t> </a:t>
            </a:r>
            <a:r>
              <a:rPr lang="en-US" sz="3600" dirty="0" err="1">
                <a:solidFill>
                  <a:schemeClr val="tx1"/>
                </a:solidFill>
              </a:rPr>
              <a:t>গুরুত্বপূর্ণ</a:t>
            </a:r>
            <a:r>
              <a:rPr lang="en-US" sz="3600" dirty="0">
                <a:solidFill>
                  <a:schemeClr val="tx1"/>
                </a:solidFill>
              </a:rPr>
              <a:t> </a:t>
            </a:r>
            <a:r>
              <a:rPr lang="en-US" sz="3600" dirty="0" err="1">
                <a:solidFill>
                  <a:schemeClr val="tx1"/>
                </a:solidFill>
              </a:rPr>
              <a:t>বলে</a:t>
            </a:r>
            <a:r>
              <a:rPr lang="en-US" sz="3600" dirty="0">
                <a:solidFill>
                  <a:schemeClr val="tx1"/>
                </a:solidFill>
              </a:rPr>
              <a:t> </a:t>
            </a:r>
            <a:r>
              <a:rPr lang="en-US" sz="3600" dirty="0" err="1">
                <a:solidFill>
                  <a:schemeClr val="tx1"/>
                </a:solidFill>
              </a:rPr>
              <a:t>মনে</a:t>
            </a:r>
            <a:r>
              <a:rPr lang="en-US" sz="3600" dirty="0">
                <a:solidFill>
                  <a:schemeClr val="tx1"/>
                </a:solidFill>
              </a:rPr>
              <a:t> </a:t>
            </a:r>
            <a:r>
              <a:rPr lang="en-US" sz="3600" dirty="0" err="1">
                <a:solidFill>
                  <a:schemeClr val="tx1"/>
                </a:solidFill>
              </a:rPr>
              <a:t>হয়</a:t>
            </a:r>
            <a:r>
              <a:rPr lang="en-US" sz="3600" dirty="0">
                <a:solidFill>
                  <a:schemeClr val="tx1"/>
                </a:solidFill>
              </a:rPr>
              <a:t>।</a:t>
            </a:r>
          </a:p>
        </p:txBody>
      </p:sp>
      <p:pic>
        <p:nvPicPr>
          <p:cNvPr id="12"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8469964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voltage.wav"/>
          </p:stSnd>
        </p:sndAc>
      </p:transition>
    </mc:Choice>
    <mc:Fallback xmlns="">
      <p:transition spd="slow">
        <p:fade/>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7302" y="152400"/>
            <a:ext cx="10544502" cy="7010400"/>
          </a:xfrm>
          <a:prstGeom prst="ellipse">
            <a:avLst/>
          </a:prstGeom>
          <a:solidFill>
            <a:srgbClr val="000099"/>
          </a:solidFill>
          <a:ln>
            <a:solidFill>
              <a:srgbClr val="F60A0A"/>
            </a:solidFill>
          </a:ln>
        </p:spPr>
        <p:style>
          <a:lnRef idx="1">
            <a:schemeClr val="accent3"/>
          </a:lnRef>
          <a:fillRef idx="3">
            <a:schemeClr val="accent3"/>
          </a:fillRef>
          <a:effectRef idx="2">
            <a:schemeClr val="accent3"/>
          </a:effectRef>
          <a:fontRef idx="minor">
            <a:schemeClr val="lt1"/>
          </a:fontRef>
        </p:style>
        <p:txBody>
          <a:bodyPr lIns="91408" tIns="45704" rIns="91408" bIns="45704" rtlCol="0" anchor="ctr"/>
          <a:lstStyle/>
          <a:p>
            <a:pPr algn="ctr"/>
            <a:endParaRPr lang="en-US"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10" name="Oval 9"/>
          <p:cNvSpPr/>
          <p:nvPr/>
        </p:nvSpPr>
        <p:spPr>
          <a:xfrm>
            <a:off x="304798" y="491359"/>
            <a:ext cx="9906000" cy="6096000"/>
          </a:xfrm>
          <a:prstGeom prst="ellipse">
            <a:avLst/>
          </a:prstGeom>
          <a:solidFill>
            <a:srgbClr val="92D050"/>
          </a:solidFill>
        </p:spPr>
        <p:style>
          <a:lnRef idx="3">
            <a:schemeClr val="lt1"/>
          </a:lnRef>
          <a:fillRef idx="1">
            <a:schemeClr val="accent4"/>
          </a:fillRef>
          <a:effectRef idx="1">
            <a:schemeClr val="accent4"/>
          </a:effectRef>
          <a:fontRef idx="minor">
            <a:schemeClr val="lt1"/>
          </a:fontRef>
        </p:style>
        <p:txBody>
          <a:bodyPr lIns="91408" tIns="45704" rIns="91408" bIns="45704" rtlCol="0" anchor="ctr"/>
          <a:lstStyle/>
          <a:p>
            <a:pPr algn="ctr"/>
            <a:endParaRPr lang="en-US"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p:txBody>
      </p:sp>
      <p:pic>
        <p:nvPicPr>
          <p:cNvPr id="12"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6" y="45979"/>
            <a:ext cx="990600" cy="1219200"/>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11" name="Oval 10"/>
          <p:cNvSpPr/>
          <p:nvPr/>
        </p:nvSpPr>
        <p:spPr>
          <a:xfrm>
            <a:off x="990596" y="655587"/>
            <a:ext cx="8839200" cy="5821419"/>
          </a:xfrm>
          <a:prstGeom prst="ellipse">
            <a:avLst/>
          </a:prstGeom>
        </p:spPr>
        <p:style>
          <a:lnRef idx="2">
            <a:schemeClr val="accent1"/>
          </a:lnRef>
          <a:fillRef idx="1">
            <a:schemeClr val="lt1"/>
          </a:fillRef>
          <a:effectRef idx="0">
            <a:schemeClr val="accent1"/>
          </a:effectRef>
          <a:fontRef idx="minor">
            <a:schemeClr val="dk1"/>
          </a:fontRef>
        </p:style>
        <p:txBody>
          <a:bodyPr lIns="91408" tIns="45704" rIns="91408" bIns="45704" rtlCol="0" anchor="ctr"/>
          <a:lstStyle/>
          <a:p>
            <a:pPr>
              <a:buFont typeface="Arial" pitchFamily="34" charset="0"/>
              <a:buNone/>
            </a:pPr>
            <a:r>
              <a:rPr lang="en-US" dirty="0">
                <a:solidFill>
                  <a:srgbClr val="003300"/>
                </a:solidFill>
                <a:latin typeface="Times New Roman" pitchFamily="18" charset="0"/>
                <a:cs typeface="Times New Roman" pitchFamily="18" charset="0"/>
              </a:rPr>
              <a:t> </a:t>
            </a:r>
          </a:p>
          <a:p>
            <a:pPr>
              <a:buFont typeface="Arial" pitchFamily="34" charset="0"/>
              <a:buNone/>
            </a:pPr>
            <a:endParaRPr lang="en-US" dirty="0">
              <a:solidFill>
                <a:srgbClr val="003300"/>
              </a:solidFill>
              <a:latin typeface="Times New Roman" pitchFamily="18" charset="0"/>
              <a:cs typeface="Times New Roman" pitchFamily="18" charset="0"/>
            </a:endParaRPr>
          </a:p>
          <a:p>
            <a:pPr>
              <a:buFont typeface="Arial" pitchFamily="34" charset="0"/>
              <a:buNone/>
            </a:pPr>
            <a:r>
              <a:rPr lang="en-US" sz="6100" dirty="0" err="1">
                <a:solidFill>
                  <a:schemeClr val="tx1"/>
                </a:solidFill>
                <a:latin typeface="Times New Roman" pitchFamily="18" charset="0"/>
                <a:cs typeface="Times New Roman" pitchFamily="18" charset="0"/>
              </a:rPr>
              <a:t>Md.Abdul</a:t>
            </a:r>
            <a:r>
              <a:rPr lang="en-US" sz="6100" dirty="0">
                <a:solidFill>
                  <a:schemeClr val="tx1"/>
                </a:solidFill>
                <a:latin typeface="Times New Roman" pitchFamily="18" charset="0"/>
                <a:cs typeface="Times New Roman" pitchFamily="18" charset="0"/>
              </a:rPr>
              <a:t> Hakim</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B.Com</a:t>
            </a:r>
            <a:r>
              <a:rPr lang="en-US" b="1" i="1" dirty="0">
                <a:solidFill>
                  <a:schemeClr val="tx1"/>
                </a:solidFill>
                <a:latin typeface="Times New Roman" pitchFamily="18" charset="0"/>
                <a:cs typeface="Times New Roman" pitchFamily="18" charset="0"/>
              </a:rPr>
              <a:t>(Hon’ s), M.com(Marketing)Dhaka Universit</a:t>
            </a:r>
            <a:r>
              <a:rPr lang="en-US" sz="2400" b="1" i="1" dirty="0">
                <a:solidFill>
                  <a:schemeClr val="tx1"/>
                </a:solidFill>
                <a:latin typeface="Times New Roman" pitchFamily="18" charset="0"/>
                <a:cs typeface="Times New Roman" pitchFamily="18" charset="0"/>
              </a:rPr>
              <a:t>y</a:t>
            </a:r>
            <a:r>
              <a:rPr lang="en-US" sz="2900" b="1" dirty="0">
                <a:solidFill>
                  <a:srgbClr val="0000CC"/>
                </a:solidFill>
                <a:latin typeface="Times New Roman" pitchFamily="18" charset="0"/>
                <a:cs typeface="Times New Roman" pitchFamily="18" charset="0"/>
              </a:rPr>
              <a:t>.</a:t>
            </a:r>
          </a:p>
          <a:p>
            <a:pPr lvl="2">
              <a:buFont typeface="Arial" pitchFamily="34" charset="0"/>
              <a:buNone/>
            </a:pPr>
            <a:r>
              <a:rPr lang="en-US" sz="4000" dirty="0">
                <a:solidFill>
                  <a:schemeClr val="tx1"/>
                </a:solidFill>
                <a:latin typeface="Times New Roman" pitchFamily="18" charset="0"/>
                <a:cs typeface="Times New Roman" pitchFamily="18" charset="0"/>
              </a:rPr>
              <a:t>Head of the Department</a:t>
            </a:r>
          </a:p>
          <a:p>
            <a:pPr lvl="2">
              <a:buFont typeface="Arial" pitchFamily="34" charset="0"/>
              <a:buNone/>
            </a:pPr>
            <a:r>
              <a:rPr lang="en-US" sz="3200" dirty="0">
                <a:solidFill>
                  <a:schemeClr val="tx1"/>
                </a:solidFill>
                <a:latin typeface="Times New Roman" pitchFamily="18" charset="0"/>
                <a:cs typeface="Times New Roman" pitchFamily="18" charset="0"/>
              </a:rPr>
              <a:t>Department of Marketing</a:t>
            </a:r>
          </a:p>
          <a:p>
            <a:pPr lvl="2">
              <a:buFont typeface="Arial" pitchFamily="34" charset="0"/>
              <a:buNone/>
            </a:pPr>
            <a:r>
              <a:rPr lang="en-US" sz="3200" dirty="0">
                <a:solidFill>
                  <a:schemeClr val="tx1"/>
                </a:solidFill>
                <a:latin typeface="Times New Roman" pitchFamily="18" charset="0"/>
                <a:cs typeface="Times New Roman" pitchFamily="18" charset="0"/>
              </a:rPr>
              <a:t>Master Trainer-2015 .ID-07</a:t>
            </a:r>
          </a:p>
          <a:p>
            <a:pPr lvl="2">
              <a:buFont typeface="Arial" pitchFamily="34" charset="0"/>
              <a:buNone/>
            </a:pPr>
            <a:r>
              <a:rPr lang="en-US" sz="2400" dirty="0" err="1">
                <a:solidFill>
                  <a:schemeClr val="tx1"/>
                </a:solidFill>
                <a:latin typeface="Times New Roman" pitchFamily="18" charset="0"/>
                <a:cs typeface="Times New Roman" pitchFamily="18" charset="0"/>
              </a:rPr>
              <a:t>Nandina</a:t>
            </a:r>
            <a:r>
              <a:rPr lang="en-US" sz="2400" dirty="0">
                <a:solidFill>
                  <a:schemeClr val="tx1"/>
                </a:solidFill>
                <a:latin typeface="Times New Roman" pitchFamily="18" charset="0"/>
                <a:cs typeface="Times New Roman" pitchFamily="18" charset="0"/>
              </a:rPr>
              <a:t> Sheikh Anwar </a:t>
            </a:r>
            <a:r>
              <a:rPr lang="en-US" sz="2400" dirty="0" err="1">
                <a:solidFill>
                  <a:schemeClr val="tx1"/>
                </a:solidFill>
                <a:latin typeface="Times New Roman" pitchFamily="18" charset="0"/>
                <a:cs typeface="Times New Roman" pitchFamily="18" charset="0"/>
              </a:rPr>
              <a:t>Hossain</a:t>
            </a:r>
            <a:r>
              <a:rPr lang="en-US" sz="2400" dirty="0">
                <a:solidFill>
                  <a:schemeClr val="tx1"/>
                </a:solidFill>
                <a:latin typeface="Times New Roman" pitchFamily="18" charset="0"/>
                <a:cs typeface="Times New Roman" pitchFamily="18" charset="0"/>
              </a:rPr>
              <a:t> College</a:t>
            </a:r>
          </a:p>
          <a:p>
            <a:pPr lvl="2">
              <a:buFont typeface="Arial" pitchFamily="34" charset="0"/>
              <a:buNone/>
            </a:pPr>
            <a:r>
              <a:rPr lang="en-US" sz="2400" dirty="0">
                <a:solidFill>
                  <a:srgbClr val="FF0000"/>
                </a:solidFill>
                <a:latin typeface="Times New Roman" pitchFamily="18" charset="0"/>
                <a:cs typeface="Times New Roman" pitchFamily="18" charset="0"/>
              </a:rPr>
              <a:t>Mobile: 01712-738221</a:t>
            </a:r>
            <a:endParaRPr lang="bn-IN" sz="2400" dirty="0">
              <a:solidFill>
                <a:srgbClr val="FF0000"/>
              </a:solidFill>
              <a:latin typeface="Times New Roman" pitchFamily="18" charset="0"/>
              <a:cs typeface="NikoshBAN" pitchFamily="2" charset="0"/>
            </a:endParaRPr>
          </a:p>
          <a:p>
            <a:pPr lvl="2">
              <a:buFont typeface="Arial" pitchFamily="34" charset="0"/>
              <a:buNone/>
            </a:pPr>
            <a:r>
              <a:rPr lang="en-US" sz="2400" i="1" dirty="0">
                <a:solidFill>
                  <a:srgbClr val="FF0000"/>
                </a:solidFill>
                <a:latin typeface="Times New Roman" pitchFamily="18" charset="0"/>
                <a:cs typeface="NikoshBAN" pitchFamily="2" charset="0"/>
              </a:rPr>
              <a:t>Email:</a:t>
            </a:r>
            <a:r>
              <a:rPr lang="en-US" sz="2400" i="1" dirty="0">
                <a:solidFill>
                  <a:srgbClr val="FF0000"/>
                </a:solidFill>
                <a:latin typeface="Segoe UI Semibold" pitchFamily="34" charset="0"/>
                <a:cs typeface="NikoshBAN" pitchFamily="2" charset="0"/>
              </a:rPr>
              <a:t>hakimmrk16</a:t>
            </a:r>
            <a:r>
              <a:rPr lang="en-US" sz="2400" i="1" dirty="0">
                <a:solidFill>
                  <a:srgbClr val="FF0000"/>
                </a:solidFill>
                <a:latin typeface="Times New Roman" pitchFamily="18" charset="0"/>
                <a:cs typeface="NikoshBAN" pitchFamily="2" charset="0"/>
              </a:rPr>
              <a:t>@gmail.com</a:t>
            </a:r>
          </a:p>
          <a:p>
            <a:pPr algn="just"/>
            <a:endParaRPr lang="en-US" sz="2400"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a:p>
            <a:pPr algn="just"/>
            <a:endParaRPr lang="en-US" sz="2400"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a:p>
            <a:pPr algn="just"/>
            <a:endParaRPr lang="en-US"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13" name="TextBox 12">
            <a:extLst>
              <a:ext uri="{FF2B5EF4-FFF2-40B4-BE49-F238E27FC236}">
                <a16:creationId xmlns:a16="http://schemas.microsoft.com/office/drawing/2014/main" xmlns="" id="{77E6A4EF-430B-48EB-B1A9-F08EF45362BB}"/>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4" name="Content Placeholder 6" descr="007 (3).jpg"/>
          <p:cNvPicPr>
            <a:picLocks noChangeAspect="1"/>
          </p:cNvPicPr>
          <p:nvPr/>
        </p:nvPicPr>
        <p:blipFill>
          <a:blip r:embed="rId6" cstate="print">
            <a:lum bright="-20000"/>
          </a:blip>
          <a:stretch>
            <a:fillRect/>
          </a:stretch>
        </p:blipFill>
        <p:spPr>
          <a:xfrm>
            <a:off x="1665810" y="3003105"/>
            <a:ext cx="1466194" cy="1944877"/>
          </a:xfrm>
          <a:prstGeom prst="rect">
            <a:avLst/>
          </a:prstGeom>
          <a:solidFill>
            <a:srgbClr val="FF0000"/>
          </a:solidFill>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p:blipFill>
        <p:spPr>
          <a:xfrm>
            <a:off x="47302" y="45979"/>
            <a:ext cx="11125200" cy="7372796"/>
          </a:xfrm>
          <a:prstGeom prst="rect">
            <a:avLst/>
          </a:prstGeom>
          <a:ln>
            <a:solidFill>
              <a:srgbClr val="FFFF00"/>
            </a:solidFill>
          </a:ln>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3349306456"/>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4"/>
                                        </p:tgtEl>
                                        <p:attrNameLst>
                                          <p:attrName>ppt_x</p:attrName>
                                        </p:attrNameLst>
                                      </p:cBhvr>
                                      <p:tavLst>
                                        <p:tav tm="0">
                                          <p:val>
                                            <p:strVal val="ppt_x"/>
                                          </p:val>
                                        </p:tav>
                                        <p:tav tm="100000">
                                          <p:val>
                                            <p:strVal val="0-ppt_w/2"/>
                                          </p:val>
                                        </p:tav>
                                      </p:tavLst>
                                    </p:anim>
                                    <p:anim calcmode="lin" valueType="num">
                                      <p:cBhvr additive="base">
                                        <p:cTn id="7" dur="5500"/>
                                        <p:tgtEl>
                                          <p:spTgt spid="4"/>
                                        </p:tgtEl>
                                        <p:attrNameLst>
                                          <p:attrName>ppt_y</p:attrName>
                                        </p:attrNameLst>
                                      </p:cBhvr>
                                      <p:tavLst>
                                        <p:tav tm="0">
                                          <p:val>
                                            <p:strVal val="ppt_y"/>
                                          </p:val>
                                        </p:tav>
                                        <p:tav tm="100000">
                                          <p:val>
                                            <p:strVal val="ppt_y"/>
                                          </p:val>
                                        </p:tav>
                                      </p:tavLst>
                                    </p:anim>
                                    <p:set>
                                      <p:cBhvr>
                                        <p:cTn id="8" dur="1" fill="hold">
                                          <p:stCondLst>
                                            <p:cond delay="5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2" repeatCount="indefinite"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0" fill="hold"/>
                                        <p:tgtEl>
                                          <p:spTgt spid="13"/>
                                        </p:tgtEl>
                                        <p:attrNameLst>
                                          <p:attrName>ppt_x</p:attrName>
                                        </p:attrNameLst>
                                      </p:cBhvr>
                                      <p:tavLst>
                                        <p:tav tm="0">
                                          <p:val>
                                            <p:strVal val="1+#ppt_w/2"/>
                                          </p:val>
                                        </p:tav>
                                        <p:tav tm="100000">
                                          <p:val>
                                            <p:strVal val="#ppt_x"/>
                                          </p:val>
                                        </p:tav>
                                      </p:tavLst>
                                    </p:anim>
                                    <p:anim calcmode="lin" valueType="num">
                                      <p:cBhvr additive="base">
                                        <p:cTn id="4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00B050"/>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838200" y="146578"/>
            <a:ext cx="9296400" cy="7200900"/>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91408" tIns="45704" rIns="91408" bIns="45704"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11276" name="Picture 12" descr="C:\Users\ICT WORLD\Desktop\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154629"/>
            <a:ext cx="5943600" cy="2722171"/>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pic>
      <p:sp>
        <p:nvSpPr>
          <p:cNvPr id="5" name="TextBox 4"/>
          <p:cNvSpPr txBox="1"/>
          <p:nvPr/>
        </p:nvSpPr>
        <p:spPr>
          <a:xfrm>
            <a:off x="1447800" y="780313"/>
            <a:ext cx="8387443" cy="646298"/>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wrap="square" lIns="91408" tIns="45704" rIns="91408" bIns="45704" rtlCol="0">
            <a:spAutoFit/>
          </a:bodyPr>
          <a:lstStyle/>
          <a:p>
            <a:r>
              <a:rPr lang="as-IN" sz="3600" dirty="0" smtClean="0">
                <a:solidFill>
                  <a:srgbClr val="FF0000"/>
                </a:solidFill>
                <a:latin typeface="SutonnyMJ" pitchFamily="2" charset="0"/>
                <a:cs typeface="SutonnyMJ" pitchFamily="2" charset="0"/>
              </a:rPr>
              <a:t> </a:t>
            </a:r>
            <a:r>
              <a:rPr lang="as-IN" sz="3600" dirty="0">
                <a:solidFill>
                  <a:srgbClr val="FF0000"/>
                </a:solidFill>
                <a:latin typeface="SutonnyMJ" pitchFamily="2" charset="0"/>
                <a:cs typeface="SutonnyMJ" pitchFamily="2" charset="0"/>
              </a:rPr>
              <a:t>ঘরের বাইরে গেলে স্বাস্থ্য সম্মত মাস্ক ব্যবহার করি</a:t>
            </a:r>
            <a:endParaRPr lang="en-US" sz="3600" dirty="0">
              <a:solidFill>
                <a:srgbClr val="0000FF"/>
              </a:solidFill>
              <a:latin typeface="SutonnyMJ" pitchFamily="2" charset="0"/>
              <a:cs typeface="SutonnyMJ" pitchFamily="2" charset="0"/>
            </a:endParaRPr>
          </a:p>
        </p:txBody>
      </p:sp>
      <p:sp>
        <p:nvSpPr>
          <p:cNvPr id="18" name="TextBox 17"/>
          <p:cNvSpPr txBox="1"/>
          <p:nvPr/>
        </p:nvSpPr>
        <p:spPr>
          <a:xfrm>
            <a:off x="-9243983" y="6774709"/>
            <a:ext cx="9137074" cy="461633"/>
          </a:xfrm>
          <a:prstGeom prst="rect">
            <a:avLst/>
          </a:prstGeom>
          <a:ln/>
        </p:spPr>
        <p:style>
          <a:lnRef idx="2">
            <a:schemeClr val="accent5"/>
          </a:lnRef>
          <a:fillRef idx="1">
            <a:schemeClr val="lt1"/>
          </a:fillRef>
          <a:effectRef idx="0">
            <a:schemeClr val="accent5"/>
          </a:effectRef>
          <a:fontRef idx="minor">
            <a:schemeClr val="dk1"/>
          </a:fontRef>
        </p:style>
        <p:txBody>
          <a:bodyPr wrap="square" lIns="91408" tIns="45704" rIns="91408" bIns="45704" rtlCol="0">
            <a:spAutoFit/>
          </a:bodyPr>
          <a:lstStyle/>
          <a:p>
            <a:r>
              <a:rPr lang="en-US" sz="2400" dirty="0" err="1">
                <a:solidFill>
                  <a:srgbClr val="C00000"/>
                </a:solidFill>
                <a:latin typeface="Times New Roman" pitchFamily="18" charset="0"/>
                <a:cs typeface="Times New Roman" pitchFamily="18" charset="0"/>
              </a:rPr>
              <a:t>Nandina</a:t>
            </a:r>
            <a:r>
              <a:rPr lang="en-US" sz="2400" dirty="0">
                <a:solidFill>
                  <a:srgbClr val="C00000"/>
                </a:solidFill>
                <a:latin typeface="Times New Roman" pitchFamily="18" charset="0"/>
                <a:cs typeface="Times New Roman" pitchFamily="18" charset="0"/>
              </a:rPr>
              <a:t> Sheikh Anwar </a:t>
            </a:r>
            <a:r>
              <a:rPr lang="en-US" sz="2400" dirty="0" err="1">
                <a:solidFill>
                  <a:srgbClr val="C00000"/>
                </a:solidFill>
                <a:latin typeface="Times New Roman" pitchFamily="18" charset="0"/>
                <a:cs typeface="Times New Roman" pitchFamily="18" charset="0"/>
              </a:rPr>
              <a:t>Hossain</a:t>
            </a:r>
            <a:r>
              <a:rPr lang="en-US" sz="2400" dirty="0">
                <a:solidFill>
                  <a:srgbClr val="C00000"/>
                </a:solidFill>
                <a:latin typeface="Times New Roman" pitchFamily="18" charset="0"/>
                <a:cs typeface="Times New Roman" pitchFamily="18" charset="0"/>
              </a:rPr>
              <a:t> College Online Class. </a:t>
            </a:r>
            <a:r>
              <a:rPr lang="en-US" sz="2400" dirty="0" err="1">
                <a:solidFill>
                  <a:srgbClr val="C00000"/>
                </a:solidFill>
                <a:latin typeface="Times New Roman" pitchFamily="18" charset="0"/>
                <a:cs typeface="Times New Roman" pitchFamily="18" charset="0"/>
              </a:rPr>
              <a:t>Jamalpur</a:t>
            </a:r>
            <a:r>
              <a:rPr lang="en-US" sz="2400" dirty="0">
                <a:solidFill>
                  <a:srgbClr val="C00000"/>
                </a:solidFill>
                <a:latin typeface="Times New Roman" pitchFamily="18" charset="0"/>
                <a:cs typeface="Times New Roman" pitchFamily="18" charset="0"/>
              </a:rPr>
              <a:t>.</a:t>
            </a:r>
          </a:p>
        </p:txBody>
      </p:sp>
      <p:sp>
        <p:nvSpPr>
          <p:cNvPr id="7" name="Up Arrow 6"/>
          <p:cNvSpPr/>
          <p:nvPr/>
        </p:nvSpPr>
        <p:spPr>
          <a:xfrm>
            <a:off x="0" y="282528"/>
            <a:ext cx="914400" cy="4746683"/>
          </a:xfrm>
          <a:prstGeom prst="upArrow">
            <a:avLst/>
          </a:prstGeom>
          <a:ln>
            <a:solidFill>
              <a:srgbClr val="0000CC"/>
            </a:solidFill>
          </a:ln>
        </p:spPr>
        <p:style>
          <a:lnRef idx="2">
            <a:schemeClr val="accent2"/>
          </a:lnRef>
          <a:fillRef idx="1">
            <a:schemeClr val="lt1"/>
          </a:fillRef>
          <a:effectRef idx="0">
            <a:schemeClr val="accent2"/>
          </a:effectRef>
          <a:fontRef idx="minor">
            <a:schemeClr val="dk1"/>
          </a:fontRef>
        </p:style>
        <p:txBody>
          <a:bodyPr vert="vert270" lIns="91408" tIns="45704" rIns="91408" bIns="45704" rtlCol="0" anchor="ctr"/>
          <a:lstStyle/>
          <a:p>
            <a:pPr algn="ctr"/>
            <a:r>
              <a:rPr lang="en-US" sz="2400" dirty="0">
                <a:solidFill>
                  <a:srgbClr val="FF0000"/>
                </a:solidFill>
              </a:rPr>
              <a:t>                   </a:t>
            </a:r>
          </a:p>
          <a:p>
            <a:pPr algn="ctr"/>
            <a:r>
              <a:rPr lang="en-US" sz="2400" dirty="0">
                <a:solidFill>
                  <a:srgbClr val="FF0000"/>
                </a:solidFill>
              </a:rPr>
              <a:t>No</a:t>
            </a:r>
            <a:r>
              <a:rPr lang="en-US" sz="2400" dirty="0">
                <a:solidFill>
                  <a:schemeClr val="tx1"/>
                </a:solidFill>
              </a:rPr>
              <a:t> Mask </a:t>
            </a:r>
            <a:r>
              <a:rPr lang="en-US" sz="2400" dirty="0">
                <a:solidFill>
                  <a:srgbClr val="FF0000"/>
                </a:solidFill>
              </a:rPr>
              <a:t>No</a:t>
            </a:r>
            <a:r>
              <a:rPr lang="en-US" sz="2400" dirty="0">
                <a:solidFill>
                  <a:schemeClr val="tx1"/>
                </a:solidFill>
              </a:rPr>
              <a:t> Service</a:t>
            </a:r>
          </a:p>
          <a:p>
            <a:pPr algn="ctr"/>
            <a:endParaRPr lang="en-US" dirty="0">
              <a:solidFill>
                <a:schemeClr val="tx1"/>
              </a:solidFill>
            </a:endParaRPr>
          </a:p>
        </p:txBody>
      </p:sp>
      <p:sp>
        <p:nvSpPr>
          <p:cNvPr id="12" name="Up Arrow 11"/>
          <p:cNvSpPr/>
          <p:nvPr/>
        </p:nvSpPr>
        <p:spPr>
          <a:xfrm rot="5400000">
            <a:off x="7162799" y="3494060"/>
            <a:ext cx="914400" cy="4746683"/>
          </a:xfrm>
          <a:prstGeom prst="upArrow">
            <a:avLst/>
          </a:prstGeom>
          <a:ln>
            <a:solidFill>
              <a:srgbClr val="0000CC"/>
            </a:solidFill>
          </a:ln>
        </p:spPr>
        <p:style>
          <a:lnRef idx="2">
            <a:schemeClr val="accent2"/>
          </a:lnRef>
          <a:fillRef idx="1">
            <a:schemeClr val="lt1"/>
          </a:fillRef>
          <a:effectRef idx="0">
            <a:schemeClr val="accent2"/>
          </a:effectRef>
          <a:fontRef idx="minor">
            <a:schemeClr val="dk1"/>
          </a:fontRef>
        </p:style>
        <p:txBody>
          <a:bodyPr vert="vert270" lIns="91408" tIns="45704" rIns="91408" bIns="45704" rtlCol="0" anchor="ctr"/>
          <a:lstStyle/>
          <a:p>
            <a:pPr algn="ctr"/>
            <a:r>
              <a:rPr lang="en-US" sz="2400" dirty="0">
                <a:solidFill>
                  <a:srgbClr val="FF0000"/>
                </a:solidFill>
              </a:rPr>
              <a:t>                  No</a:t>
            </a:r>
            <a:r>
              <a:rPr lang="en-US" sz="2400" dirty="0">
                <a:solidFill>
                  <a:schemeClr val="tx1"/>
                </a:solidFill>
              </a:rPr>
              <a:t> Mask </a:t>
            </a:r>
            <a:r>
              <a:rPr lang="en-US" sz="2400" dirty="0">
                <a:solidFill>
                  <a:srgbClr val="FF0000"/>
                </a:solidFill>
              </a:rPr>
              <a:t>No</a:t>
            </a:r>
            <a:r>
              <a:rPr lang="en-US" sz="2400" dirty="0">
                <a:solidFill>
                  <a:schemeClr val="tx1"/>
                </a:solidFill>
              </a:rPr>
              <a:t> Entry</a:t>
            </a:r>
            <a:endParaRPr lang="en-US" dirty="0">
              <a:solidFill>
                <a:schemeClr val="tx1"/>
              </a:solidFill>
            </a:endParaRPr>
          </a:p>
        </p:txBody>
      </p:sp>
    </p:spTree>
    <p:extLst>
      <p:ext uri="{BB962C8B-B14F-4D97-AF65-F5344CB8AC3E}">
        <p14:creationId xmlns:p14="http://schemas.microsoft.com/office/powerpoint/2010/main" val="3306879733"/>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fade">
                                      <p:cBhvr>
                                        <p:cTn id="7" dur="1000"/>
                                        <p:tgtEl>
                                          <p:spTgt spid="11276"/>
                                        </p:tgtEl>
                                      </p:cBhvr>
                                    </p:animEffect>
                                    <p:anim calcmode="lin" valueType="num">
                                      <p:cBhvr>
                                        <p:cTn id="8" dur="1000" fill="hold"/>
                                        <p:tgtEl>
                                          <p:spTgt spid="11276"/>
                                        </p:tgtEl>
                                        <p:attrNameLst>
                                          <p:attrName>ppt_x</p:attrName>
                                        </p:attrNameLst>
                                      </p:cBhvr>
                                      <p:tavLst>
                                        <p:tav tm="0">
                                          <p:val>
                                            <p:strVal val="#ppt_x"/>
                                          </p:val>
                                        </p:tav>
                                        <p:tav tm="100000">
                                          <p:val>
                                            <p:strVal val="#ppt_x"/>
                                          </p:val>
                                        </p:tav>
                                      </p:tavLst>
                                    </p:anim>
                                    <p:anim calcmode="lin" valueType="num">
                                      <p:cBhvr>
                                        <p:cTn id="9"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repeatCount="indefinite"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0-#ppt_w/2"/>
                                          </p:val>
                                        </p:tav>
                                        <p:tav tm="100000">
                                          <p:val>
                                            <p:strVal val="#ppt_x"/>
                                          </p:val>
                                        </p:tav>
                                      </p:tavLst>
                                    </p:anim>
                                    <p:anim calcmode="lin" valueType="num">
                                      <p:cBhvr additive="base">
                                        <p:cTn id="15" dur="5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repeatCount="indefinite"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0" fill="hold"/>
                                        <p:tgtEl>
                                          <p:spTgt spid="18"/>
                                        </p:tgtEl>
                                        <p:attrNameLst>
                                          <p:attrName>ppt_x</p:attrName>
                                        </p:attrNameLst>
                                      </p:cBhvr>
                                      <p:tavLst>
                                        <p:tav tm="0">
                                          <p:val>
                                            <p:strVal val="1+#ppt_w/2"/>
                                          </p:val>
                                        </p:tav>
                                        <p:tav tm="100000">
                                          <p:val>
                                            <p:strVal val="#ppt_x"/>
                                          </p:val>
                                        </p:tav>
                                      </p:tavLst>
                                    </p:anim>
                                    <p:anim calcmode="lin" valueType="num">
                                      <p:cBhvr additive="base">
                                        <p:cTn id="19" dur="10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repeatCount="indefinite"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0" fill="hold"/>
                                        <p:tgtEl>
                                          <p:spTgt spid="7"/>
                                        </p:tgtEl>
                                        <p:attrNameLst>
                                          <p:attrName>ppt_x</p:attrName>
                                        </p:attrNameLst>
                                      </p:cBhvr>
                                      <p:tavLst>
                                        <p:tav tm="0">
                                          <p:val>
                                            <p:strVal val="#ppt_x"/>
                                          </p:val>
                                        </p:tav>
                                        <p:tav tm="100000">
                                          <p:val>
                                            <p:strVal val="#ppt_x"/>
                                          </p:val>
                                        </p:tav>
                                      </p:tavLst>
                                    </p:anim>
                                    <p:anim calcmode="lin" valueType="num">
                                      <p:cBhvr additive="base">
                                        <p:cTn id="3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repeatCount="indefinite"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0" fill="hold"/>
                                        <p:tgtEl>
                                          <p:spTgt spid="12"/>
                                        </p:tgtEl>
                                        <p:attrNameLst>
                                          <p:attrName>ppt_x</p:attrName>
                                        </p:attrNameLst>
                                      </p:cBhvr>
                                      <p:tavLst>
                                        <p:tav tm="0">
                                          <p:val>
                                            <p:strVal val="0-#ppt_w/2"/>
                                          </p:val>
                                        </p:tav>
                                        <p:tav tm="100000">
                                          <p:val>
                                            <p:strVal val="#ppt_x"/>
                                          </p:val>
                                        </p:tav>
                                      </p:tavLst>
                                    </p:anim>
                                    <p:anim calcmode="lin" valueType="num">
                                      <p:cBhvr additive="base">
                                        <p:cTn id="37"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3" name="Snip Diagonal Corner Rectangle 2"/>
          <p:cNvSpPr/>
          <p:nvPr/>
        </p:nvSpPr>
        <p:spPr>
          <a:xfrm>
            <a:off x="152400" y="381001"/>
            <a:ext cx="9982200" cy="6858000"/>
          </a:xfrm>
          <a:prstGeom prst="snip2DiagRect">
            <a:avLst/>
          </a:prstGeom>
          <a:solidFill>
            <a:srgbClr val="000099"/>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304800" y="685801"/>
            <a:ext cx="9448800" cy="6400800"/>
          </a:xfrm>
          <a:prstGeom prst="snip2DiagRect">
            <a:avLst/>
          </a:prstGeom>
          <a:solidFill>
            <a:srgbClr val="FFFF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457200" y="914402"/>
            <a:ext cx="8991600" cy="6019801"/>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lvl="0"/>
            <a:endParaRPr lang="en-US" sz="4000" dirty="0">
              <a:solidFill>
                <a:srgbClr val="FF0000"/>
              </a:solidFill>
            </a:endParaRPr>
          </a:p>
          <a:p>
            <a:pPr lvl="0"/>
            <a:r>
              <a:rPr lang="en-US" sz="4000" dirty="0">
                <a:solidFill>
                  <a:srgbClr val="FF0000"/>
                </a:solidFill>
              </a:rPr>
              <a:t>কোভিড-১৯ </a:t>
            </a:r>
            <a:r>
              <a:rPr lang="en-US" sz="4000" dirty="0" err="1">
                <a:solidFill>
                  <a:srgbClr val="FF0000"/>
                </a:solidFill>
              </a:rPr>
              <a:t>নমুনা</a:t>
            </a:r>
            <a:r>
              <a:rPr lang="en-US" sz="4000" dirty="0">
                <a:solidFill>
                  <a:srgbClr val="FF0000"/>
                </a:solidFill>
              </a:rPr>
              <a:t> </a:t>
            </a:r>
            <a:r>
              <a:rPr lang="en-US" sz="4000" dirty="0" err="1">
                <a:solidFill>
                  <a:srgbClr val="FF0000"/>
                </a:solidFill>
              </a:rPr>
              <a:t>পরীক্ষা,চিকিৎসা</a:t>
            </a:r>
            <a:r>
              <a:rPr lang="en-US" sz="4000" dirty="0">
                <a:solidFill>
                  <a:srgbClr val="FF0000"/>
                </a:solidFill>
              </a:rPr>
              <a:t> ও </a:t>
            </a:r>
            <a:r>
              <a:rPr lang="en-US" sz="4000" dirty="0" err="1">
                <a:solidFill>
                  <a:srgbClr val="FF0000"/>
                </a:solidFill>
              </a:rPr>
              <a:t>হাসপাতাল</a:t>
            </a:r>
            <a:r>
              <a:rPr lang="en-US" sz="4000" dirty="0">
                <a:solidFill>
                  <a:srgbClr val="FF0000"/>
                </a:solidFill>
              </a:rPr>
              <a:t> </a:t>
            </a:r>
            <a:r>
              <a:rPr lang="en-US" sz="4000" dirty="0" err="1">
                <a:solidFill>
                  <a:srgbClr val="FF0000"/>
                </a:solidFill>
              </a:rPr>
              <a:t>সংক্রান্ত</a:t>
            </a:r>
            <a:r>
              <a:rPr lang="en-US" sz="4000" dirty="0">
                <a:solidFill>
                  <a:srgbClr val="FF0000"/>
                </a:solidFill>
              </a:rPr>
              <a:t> </a:t>
            </a:r>
            <a:r>
              <a:rPr lang="en-US" sz="4000" dirty="0" err="1">
                <a:solidFill>
                  <a:srgbClr val="FF0000"/>
                </a:solidFill>
              </a:rPr>
              <a:t>তথ্যের</a:t>
            </a:r>
            <a:r>
              <a:rPr lang="en-US" sz="4000" dirty="0">
                <a:solidFill>
                  <a:srgbClr val="FF0000"/>
                </a:solidFill>
              </a:rPr>
              <a:t> </a:t>
            </a:r>
            <a:r>
              <a:rPr lang="en-US" sz="4000" dirty="0" err="1">
                <a:solidFill>
                  <a:srgbClr val="FF0000"/>
                </a:solidFill>
              </a:rPr>
              <a:t>প্রয়োজনে</a:t>
            </a:r>
            <a:r>
              <a:rPr lang="en-US" sz="4000" dirty="0">
                <a:solidFill>
                  <a:srgbClr val="FF0000"/>
                </a:solidFill>
              </a:rPr>
              <a:t> </a:t>
            </a:r>
            <a:r>
              <a:rPr lang="en-US" sz="4000" dirty="0" err="1">
                <a:solidFill>
                  <a:srgbClr val="FF0000"/>
                </a:solidFill>
              </a:rPr>
              <a:t>ফোন</a:t>
            </a:r>
            <a:r>
              <a:rPr lang="en-US" sz="4000" dirty="0">
                <a:solidFill>
                  <a:srgbClr val="FF0000"/>
                </a:solidFill>
              </a:rPr>
              <a:t> </a:t>
            </a:r>
            <a:r>
              <a:rPr lang="en-US" sz="4000" dirty="0" err="1">
                <a:solidFill>
                  <a:srgbClr val="FF0000"/>
                </a:solidFill>
              </a:rPr>
              <a:t>করুন</a:t>
            </a:r>
            <a:r>
              <a:rPr lang="en-US" sz="4000" dirty="0">
                <a:solidFill>
                  <a:srgbClr val="FF0000"/>
                </a:solidFill>
              </a:rPr>
              <a:t> – </a:t>
            </a:r>
          </a:p>
          <a:p>
            <a:pPr lvl="0"/>
            <a:r>
              <a:rPr lang="en-US" sz="4000" b="1" dirty="0">
                <a:solidFill>
                  <a:srgbClr val="0000FF"/>
                </a:solidFill>
              </a:rPr>
              <a:t>  ০১৩১৩৭৯১১৩০, </a:t>
            </a:r>
          </a:p>
          <a:p>
            <a:pPr lvl="0"/>
            <a:r>
              <a:rPr lang="en-US" sz="4000" b="1" dirty="0">
                <a:solidFill>
                  <a:srgbClr val="0000FF"/>
                </a:solidFill>
              </a:rPr>
              <a:t>  ০১৩১৩৭৯১১৩৮,</a:t>
            </a:r>
          </a:p>
          <a:p>
            <a:pPr lvl="0"/>
            <a:r>
              <a:rPr lang="en-US" sz="4000" b="1" dirty="0">
                <a:solidFill>
                  <a:srgbClr val="0000FF"/>
                </a:solidFill>
              </a:rPr>
              <a:t>  ০১৩১৩৭৯১১৩৯, </a:t>
            </a:r>
          </a:p>
          <a:p>
            <a:pPr lvl="0"/>
            <a:r>
              <a:rPr lang="en-US" sz="4000" b="1" dirty="0">
                <a:solidFill>
                  <a:srgbClr val="0000FF"/>
                </a:solidFill>
              </a:rPr>
              <a:t>  ০১৩১৩৭৯১১৪০, </a:t>
            </a:r>
          </a:p>
          <a:p>
            <a:pPr lvl="0"/>
            <a:r>
              <a:rPr lang="en-US" sz="4000" b="1" dirty="0">
                <a:solidFill>
                  <a:srgbClr val="0000FF"/>
                </a:solidFill>
              </a:rPr>
              <a:t>  ০১৩২১১৭৩৮৬৫</a:t>
            </a:r>
          </a:p>
          <a:p>
            <a:pPr lvl="0"/>
            <a:endParaRPr lang="en-US" sz="3600" b="1" dirty="0">
              <a:solidFill>
                <a:srgbClr val="0000FF"/>
              </a:solidFill>
            </a:endParaRPr>
          </a:p>
          <a:p>
            <a:pPr lvl="0"/>
            <a:endParaRPr lang="en-US" sz="3600" b="1" dirty="0">
              <a:solidFill>
                <a:srgbClr val="0000FF"/>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0"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34395787"/>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3" name="Snip Diagonal Corner Rectangle 2"/>
          <p:cNvSpPr/>
          <p:nvPr/>
        </p:nvSpPr>
        <p:spPr>
          <a:xfrm>
            <a:off x="152400" y="381001"/>
            <a:ext cx="9982200" cy="6858000"/>
          </a:xfrm>
          <a:prstGeom prst="snip2DiagRect">
            <a:avLst/>
          </a:prstGeom>
          <a:solidFill>
            <a:srgbClr val="000099"/>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304800" y="685801"/>
            <a:ext cx="9448800" cy="6400800"/>
          </a:xfrm>
          <a:prstGeom prst="snip2DiagRect">
            <a:avLst/>
          </a:prstGeom>
          <a:solidFill>
            <a:srgbClr val="FFFF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457200" y="914402"/>
            <a:ext cx="8991600" cy="6019801"/>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lvl="0"/>
            <a:endParaRPr lang="en-US" sz="4000" dirty="0">
              <a:solidFill>
                <a:srgbClr val="FF0000"/>
              </a:solidFill>
            </a:endParaRPr>
          </a:p>
          <a:p>
            <a:pPr lvl="0"/>
            <a:endParaRPr lang="en-US" sz="3600" b="1" dirty="0">
              <a:solidFill>
                <a:srgbClr val="0000FF"/>
              </a:solidFill>
            </a:endParaRPr>
          </a:p>
          <a:p>
            <a:pPr lvl="0"/>
            <a:endParaRPr lang="en-US" sz="3600" b="1" dirty="0">
              <a:solidFill>
                <a:srgbClr val="0000FF"/>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0"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4" name="Rectangle 3"/>
          <p:cNvSpPr/>
          <p:nvPr/>
        </p:nvSpPr>
        <p:spPr>
          <a:xfrm>
            <a:off x="1213944" y="1219200"/>
            <a:ext cx="7472856" cy="5324535"/>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dirty="0"/>
              <a:t>এ যাবত </a:t>
            </a:r>
            <a:r>
              <a:rPr lang="en-US" sz="2800" dirty="0" err="1"/>
              <a:t>গ্লোবাল</a:t>
            </a:r>
            <a:r>
              <a:rPr lang="en-US" sz="2800" dirty="0"/>
              <a:t> </a:t>
            </a:r>
            <a:r>
              <a:rPr lang="en-US" sz="2800" dirty="0" err="1"/>
              <a:t>মার্কেটে</a:t>
            </a:r>
            <a:r>
              <a:rPr lang="en-US" sz="2800" dirty="0"/>
              <a:t> </a:t>
            </a:r>
            <a:r>
              <a:rPr lang="en-US" sz="2800" dirty="0" err="1"/>
              <a:t>আমরা</a:t>
            </a:r>
            <a:r>
              <a:rPr lang="en-US" sz="2800" dirty="0"/>
              <a:t> </a:t>
            </a:r>
            <a:r>
              <a:rPr lang="en-US" sz="2800" dirty="0" err="1"/>
              <a:t>যা</a:t>
            </a:r>
            <a:r>
              <a:rPr lang="en-US" sz="2800" dirty="0"/>
              <a:t> </a:t>
            </a:r>
            <a:r>
              <a:rPr lang="en-US" sz="2800" dirty="0" err="1"/>
              <a:t>পাচ্ছি</a:t>
            </a:r>
            <a:r>
              <a:rPr lang="en-US" sz="2800" dirty="0"/>
              <a:t> </a:t>
            </a:r>
            <a:r>
              <a:rPr lang="en-US" sz="2800" dirty="0" err="1"/>
              <a:t>তা</a:t>
            </a:r>
            <a:r>
              <a:rPr lang="en-US" sz="2800" dirty="0"/>
              <a:t> </a:t>
            </a:r>
            <a:r>
              <a:rPr lang="en-US" sz="2800" dirty="0" err="1"/>
              <a:t>হলো</a:t>
            </a:r>
            <a:r>
              <a:rPr lang="en-US" sz="2800" dirty="0"/>
              <a:t>:</a:t>
            </a:r>
          </a:p>
          <a:p>
            <a:r>
              <a:rPr lang="en-US" sz="3200" dirty="0"/>
              <a:t>*</a:t>
            </a:r>
            <a:r>
              <a:rPr lang="as-IN" sz="3200" dirty="0"/>
              <a:t>অক্সফোর্ডের</a:t>
            </a:r>
            <a:r>
              <a:rPr lang="en-US" sz="3200" dirty="0"/>
              <a:t> </a:t>
            </a:r>
            <a:r>
              <a:rPr lang="as-IN" sz="3200" dirty="0"/>
              <a:t>অ্যাস্ট্রাজেনেকা, </a:t>
            </a:r>
          </a:p>
          <a:p>
            <a:r>
              <a:rPr lang="en-US" sz="3200" dirty="0"/>
              <a:t>*</a:t>
            </a:r>
            <a:r>
              <a:rPr lang="as-IN" sz="3200" dirty="0"/>
              <a:t>যুক্তরাষ্ট্রের ওষুধ নির্মাণকারী প্রতিষ্ঠান ফাইজারের টিকা ফাইজার বায়োএনটেক কোভিড-১৯ টিকা</a:t>
            </a:r>
            <a:r>
              <a:rPr lang="en-US" sz="3200" dirty="0"/>
              <a:t>।</a:t>
            </a:r>
            <a:endParaRPr lang="as-IN" sz="3200" dirty="0"/>
          </a:p>
          <a:p>
            <a:r>
              <a:rPr lang="en-US" sz="3200" dirty="0"/>
              <a:t>* </a:t>
            </a:r>
            <a:r>
              <a:rPr lang="as-IN" sz="3200" dirty="0"/>
              <a:t>যুক্তরাষ্ট্রের প্রতিষ্ঠান জনসন অ্যান্ড জনসনের তৈরি করোনাভাইরাসের টিকা বাংলাদেশে জরুরি ব্যবহারের জন্য অনুমোদন পেয়েছে।</a:t>
            </a:r>
            <a:endParaRPr lang="en-US" sz="3200" dirty="0"/>
          </a:p>
          <a:p>
            <a:r>
              <a:rPr lang="en-US" sz="2800" dirty="0"/>
              <a:t>* </a:t>
            </a:r>
            <a:r>
              <a:rPr lang="en-US" sz="2800" dirty="0" err="1"/>
              <a:t>চীনের</a:t>
            </a:r>
            <a:r>
              <a:rPr lang="en-US" sz="2800" dirty="0"/>
              <a:t> </a:t>
            </a:r>
            <a:r>
              <a:rPr lang="as-IN" sz="2800" dirty="0"/>
              <a:t>সিনোফার্মের টিকা সিনোভ্যাক</a:t>
            </a:r>
            <a:r>
              <a:rPr lang="en-US" sz="2800" dirty="0"/>
              <a:t>।</a:t>
            </a:r>
          </a:p>
          <a:p>
            <a:r>
              <a:rPr lang="en-US" sz="2800" dirty="0"/>
              <a:t>*</a:t>
            </a:r>
            <a:r>
              <a:rPr lang="as-IN" sz="2800" dirty="0"/>
              <a:t>রাশিয়ার টিকা 'স্পুটনিক ভি‘</a:t>
            </a:r>
            <a:r>
              <a:rPr lang="en-US" sz="2800" dirty="0"/>
              <a:t> ।</a:t>
            </a:r>
            <a:endParaRPr lang="en-US" sz="2400" dirty="0"/>
          </a:p>
        </p:txBody>
      </p:sp>
    </p:spTree>
    <p:extLst>
      <p:ext uri="{BB962C8B-B14F-4D97-AF65-F5344CB8AC3E}">
        <p14:creationId xmlns:p14="http://schemas.microsoft.com/office/powerpoint/2010/main" val="387244588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voltage.wav"/>
          </p:stSnd>
        </p:sndAc>
      </p:transition>
    </mc:Choice>
    <mc:Fallback xmlns="">
      <p:transition spd="slow">
        <p:checker/>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3" name="Snip Diagonal Corner Rectangle 2"/>
          <p:cNvSpPr/>
          <p:nvPr/>
        </p:nvSpPr>
        <p:spPr>
          <a:xfrm>
            <a:off x="381000" y="381000"/>
            <a:ext cx="9220200" cy="6483057"/>
          </a:xfrm>
          <a:prstGeom prst="snip2DiagRect">
            <a:avLst/>
          </a:prstGeom>
          <a:solidFill>
            <a:srgbClr val="F60A0A"/>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564930" y="624051"/>
            <a:ext cx="8883869" cy="6081549"/>
          </a:xfrm>
          <a:prstGeom prst="snip2DiagRect">
            <a:avLst/>
          </a:prstGeom>
          <a:solidFill>
            <a:srgbClr val="0000CC"/>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914400" y="990601"/>
            <a:ext cx="8229600" cy="5334000"/>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r>
              <a:rPr lang="en-US" sz="2800" dirty="0"/>
              <a:t> </a:t>
            </a:r>
          </a:p>
          <a:p>
            <a:endParaRPr lang="en-US" sz="2800" dirty="0"/>
          </a:p>
          <a:p>
            <a:endParaRPr lang="en-US" sz="2800" dirty="0"/>
          </a:p>
          <a:p>
            <a:endParaRPr lang="en-US" sz="2800" dirty="0"/>
          </a:p>
          <a:p>
            <a:endParaRPr lang="en-US" sz="2800" dirty="0"/>
          </a:p>
          <a:p>
            <a:endParaRPr lang="en-US" sz="2800" dirty="0"/>
          </a:p>
          <a:p>
            <a:endParaRPr lang="en-US" sz="3200" dirty="0"/>
          </a:p>
          <a:p>
            <a:endParaRPr lang="en-US" sz="4000" dirty="0"/>
          </a:p>
          <a:p>
            <a:r>
              <a:rPr lang="en-US" sz="4000" dirty="0" err="1"/>
              <a:t>পাঁচ</a:t>
            </a:r>
            <a:r>
              <a:rPr lang="en-US" sz="4000" dirty="0"/>
              <a:t> </a:t>
            </a:r>
            <a:r>
              <a:rPr lang="en-US" sz="4000" dirty="0" err="1"/>
              <a:t>মাসে</a:t>
            </a:r>
            <a:r>
              <a:rPr lang="en-US" sz="4000" dirty="0"/>
              <a:t> </a:t>
            </a:r>
            <a:r>
              <a:rPr lang="en-US" sz="4000" dirty="0" err="1"/>
              <a:t>দেশে</a:t>
            </a:r>
            <a:r>
              <a:rPr lang="en-US" sz="4000" dirty="0"/>
              <a:t> </a:t>
            </a:r>
            <a:r>
              <a:rPr lang="en-US" sz="4000" dirty="0" err="1"/>
              <a:t>আসবে</a:t>
            </a:r>
            <a:r>
              <a:rPr lang="en-US" sz="4000" dirty="0"/>
              <a:t> ২১ </a:t>
            </a:r>
            <a:r>
              <a:rPr lang="en-US" sz="4000" dirty="0" err="1"/>
              <a:t>কোটি</a:t>
            </a:r>
            <a:r>
              <a:rPr lang="en-US" sz="4000" dirty="0"/>
              <a:t> </a:t>
            </a:r>
            <a:r>
              <a:rPr lang="en-US" sz="4000" dirty="0" err="1"/>
              <a:t>ডোজ</a:t>
            </a:r>
            <a:r>
              <a:rPr lang="en-US" sz="4000" dirty="0"/>
              <a:t> </a:t>
            </a:r>
            <a:r>
              <a:rPr lang="en-US" sz="4000" dirty="0" err="1"/>
              <a:t>টিকা</a:t>
            </a:r>
            <a:r>
              <a:rPr lang="en-US" sz="4000" dirty="0"/>
              <a:t> </a:t>
            </a:r>
            <a:r>
              <a:rPr lang="en-US" sz="4000" dirty="0" err="1"/>
              <a:t>নিয়ে</a:t>
            </a:r>
            <a:r>
              <a:rPr lang="en-US" sz="4000" dirty="0"/>
              <a:t> </a:t>
            </a:r>
            <a:r>
              <a:rPr lang="en-US" sz="4000" dirty="0" err="1"/>
              <a:t>সুখবর</a:t>
            </a:r>
            <a:r>
              <a:rPr lang="en-US" sz="4000" dirty="0"/>
              <a:t> </a:t>
            </a:r>
            <a:r>
              <a:rPr lang="en-US" sz="4000" dirty="0" err="1"/>
              <a:t>দিলেন</a:t>
            </a:r>
            <a:r>
              <a:rPr lang="en-US" sz="4000" dirty="0"/>
              <a:t> </a:t>
            </a:r>
            <a:r>
              <a:rPr lang="en-US" sz="4000" dirty="0" err="1"/>
              <a:t>মাননীয়</a:t>
            </a:r>
            <a:r>
              <a:rPr lang="en-US" sz="4000" dirty="0"/>
              <a:t> </a:t>
            </a:r>
            <a:r>
              <a:rPr lang="en-US" sz="4000" dirty="0" err="1"/>
              <a:t>স্বাস্থ্যমন্ত্রী</a:t>
            </a:r>
            <a:r>
              <a:rPr lang="en-US" sz="4000" dirty="0"/>
              <a:t> </a:t>
            </a:r>
            <a:r>
              <a:rPr lang="en-US" sz="4000" dirty="0" err="1"/>
              <a:t>জাহিদ</a:t>
            </a:r>
            <a:r>
              <a:rPr lang="en-US" sz="4000" dirty="0"/>
              <a:t> </a:t>
            </a:r>
            <a:r>
              <a:rPr lang="en-US" sz="4000" dirty="0" err="1"/>
              <a:t>মালেক</a:t>
            </a:r>
            <a:r>
              <a:rPr lang="en-US" sz="4000" dirty="0"/>
              <a:t>। </a:t>
            </a:r>
            <a:r>
              <a:rPr lang="en-US" sz="4000" dirty="0" err="1"/>
              <a:t>আগামী</a:t>
            </a:r>
            <a:r>
              <a:rPr lang="en-US" sz="4000" dirty="0"/>
              <a:t> </a:t>
            </a:r>
            <a:r>
              <a:rPr lang="en-US" sz="4000" dirty="0" err="1"/>
              <a:t>বছরের</a:t>
            </a:r>
            <a:r>
              <a:rPr lang="en-US" sz="4000" dirty="0"/>
              <a:t> </a:t>
            </a:r>
            <a:r>
              <a:rPr lang="en-US" sz="4000" dirty="0" err="1"/>
              <a:t>শুরুর</a:t>
            </a:r>
            <a:r>
              <a:rPr lang="en-US" sz="4000" dirty="0"/>
              <a:t> </a:t>
            </a:r>
            <a:r>
              <a:rPr lang="en-US" sz="4000" dirty="0" err="1"/>
              <a:t>মধ্যে</a:t>
            </a:r>
            <a:r>
              <a:rPr lang="en-US" sz="4000" dirty="0"/>
              <a:t> </a:t>
            </a:r>
            <a:r>
              <a:rPr lang="en-US" sz="4000" dirty="0" err="1"/>
              <a:t>অর্থা</a:t>
            </a:r>
            <a:r>
              <a:rPr lang="en-US" sz="4000" dirty="0"/>
              <a:t>ৎ </a:t>
            </a:r>
            <a:r>
              <a:rPr lang="en-US" sz="4000" dirty="0" err="1"/>
              <a:t>আগামী</a:t>
            </a:r>
            <a:r>
              <a:rPr lang="en-US" sz="4000" dirty="0"/>
              <a:t> </a:t>
            </a:r>
            <a:r>
              <a:rPr lang="en-US" sz="4000" dirty="0" err="1"/>
              <a:t>পাঁচ-ছয়</a:t>
            </a:r>
            <a:r>
              <a:rPr lang="en-US" sz="4000" dirty="0"/>
              <a:t> </a:t>
            </a:r>
            <a:r>
              <a:rPr lang="en-US" sz="4000" dirty="0" err="1"/>
              <a:t>মাসে</a:t>
            </a:r>
            <a:r>
              <a:rPr lang="en-US" sz="4000" dirty="0"/>
              <a:t> </a:t>
            </a:r>
            <a:r>
              <a:rPr lang="en-US" sz="4000" dirty="0" err="1"/>
              <a:t>সব</a:t>
            </a:r>
            <a:r>
              <a:rPr lang="en-US" sz="4000" dirty="0"/>
              <a:t> </a:t>
            </a:r>
            <a:r>
              <a:rPr lang="en-US" sz="4000" dirty="0" err="1"/>
              <a:t>মিলিয়ে</a:t>
            </a:r>
            <a:r>
              <a:rPr lang="en-US" sz="4000" dirty="0"/>
              <a:t> </a:t>
            </a:r>
            <a:r>
              <a:rPr lang="en-US" sz="4000" dirty="0" err="1"/>
              <a:t>প্রায়</a:t>
            </a:r>
            <a:r>
              <a:rPr lang="en-US" sz="4000" dirty="0"/>
              <a:t> ২১ </a:t>
            </a:r>
            <a:r>
              <a:rPr lang="en-US" sz="4000" dirty="0" err="1"/>
              <a:t>কোটি</a:t>
            </a:r>
            <a:r>
              <a:rPr lang="en-US" sz="4000" dirty="0"/>
              <a:t> </a:t>
            </a:r>
            <a:r>
              <a:rPr lang="en-US" sz="4000" dirty="0" err="1"/>
              <a:t>ডোজ</a:t>
            </a:r>
            <a:r>
              <a:rPr lang="en-US" sz="4000" dirty="0"/>
              <a:t> </a:t>
            </a:r>
            <a:r>
              <a:rPr lang="en-US" sz="4000" dirty="0" err="1"/>
              <a:t>টিকা</a:t>
            </a:r>
            <a:r>
              <a:rPr lang="en-US" sz="4000" dirty="0"/>
              <a:t> </a:t>
            </a:r>
            <a:r>
              <a:rPr lang="en-US" sz="4000" dirty="0" err="1"/>
              <a:t>দেশে</a:t>
            </a:r>
            <a:r>
              <a:rPr lang="en-US" sz="4000" dirty="0"/>
              <a:t> </a:t>
            </a:r>
            <a:r>
              <a:rPr lang="en-US" sz="4000" dirty="0" err="1"/>
              <a:t>আসার</a:t>
            </a:r>
            <a:r>
              <a:rPr lang="en-US" sz="4000" dirty="0"/>
              <a:t> </a:t>
            </a:r>
            <a:r>
              <a:rPr lang="en-US" sz="4000" dirty="0" err="1"/>
              <a:t>সম্ভাবনার</a:t>
            </a:r>
            <a:r>
              <a:rPr lang="en-US" sz="4000" dirty="0"/>
              <a:t> </a:t>
            </a:r>
            <a:r>
              <a:rPr lang="en-US" sz="4000" dirty="0" err="1"/>
              <a:t>কথা</a:t>
            </a:r>
            <a:r>
              <a:rPr lang="en-US" sz="4000" dirty="0"/>
              <a:t> </a:t>
            </a:r>
            <a:r>
              <a:rPr lang="en-US" sz="4000" dirty="0" err="1"/>
              <a:t>জানিয়েছেন</a:t>
            </a:r>
            <a:r>
              <a:rPr lang="en-US" sz="4000" dirty="0"/>
              <a:t> </a:t>
            </a:r>
            <a:r>
              <a:rPr lang="en-US" sz="4000" dirty="0" err="1"/>
              <a:t>তিনি</a:t>
            </a:r>
            <a:r>
              <a:rPr lang="en-US" sz="4000" dirty="0"/>
              <a:t>। </a:t>
            </a:r>
          </a:p>
          <a:p>
            <a:endParaRPr lang="en-US" sz="2800" dirty="0"/>
          </a:p>
          <a:p>
            <a:endParaRPr lang="en-US" sz="2800" dirty="0"/>
          </a:p>
          <a:p>
            <a:endParaRPr lang="en-US" sz="2800" dirty="0"/>
          </a:p>
          <a:p>
            <a:endParaRPr lang="en-US" sz="2800" b="1" dirty="0"/>
          </a:p>
          <a:p>
            <a:endParaRPr lang="en-US" sz="2800" b="1" dirty="0"/>
          </a:p>
          <a:p>
            <a:endParaRPr lang="en-US" sz="2800" b="1" dirty="0"/>
          </a:p>
          <a:p>
            <a:endParaRPr lang="en-US" sz="2800" b="1" dirty="0"/>
          </a:p>
          <a:p>
            <a:endParaRPr lang="en-US" sz="2800" b="1" dirty="0"/>
          </a:p>
          <a:p>
            <a:endParaRPr lang="en-US" sz="2800" b="1" dirty="0"/>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0"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99534395"/>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3" name="Snip Diagonal Corner Rectangle 2"/>
          <p:cNvSpPr/>
          <p:nvPr/>
        </p:nvSpPr>
        <p:spPr>
          <a:xfrm>
            <a:off x="152400" y="381001"/>
            <a:ext cx="9982200" cy="6858000"/>
          </a:xfrm>
          <a:prstGeom prst="snip2DiagRect">
            <a:avLst/>
          </a:prstGeom>
          <a:solidFill>
            <a:srgbClr val="00FF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304800" y="685801"/>
            <a:ext cx="9448800" cy="6400800"/>
          </a:xfrm>
          <a:prstGeom prst="snip2DiagRect">
            <a:avLst/>
          </a:prstGeom>
          <a:solidFill>
            <a:srgbClr val="FFC0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457200" y="914402"/>
            <a:ext cx="8991600" cy="6019801"/>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r>
              <a:rPr lang="en-US" sz="3600" dirty="0" err="1"/>
              <a:t>সরকারের</a:t>
            </a:r>
            <a:r>
              <a:rPr lang="en-US" sz="3600" dirty="0"/>
              <a:t> </a:t>
            </a:r>
            <a:r>
              <a:rPr lang="en-US" sz="3600" dirty="0" err="1"/>
              <a:t>হাতে</a:t>
            </a:r>
            <a:r>
              <a:rPr lang="en-US" sz="3600" dirty="0"/>
              <a:t> </a:t>
            </a:r>
            <a:r>
              <a:rPr lang="en-US" sz="3600" dirty="0" err="1"/>
              <a:t>বর্তমানে</a:t>
            </a:r>
            <a:r>
              <a:rPr lang="en-US" sz="3600" dirty="0"/>
              <a:t> </a:t>
            </a:r>
            <a:r>
              <a:rPr lang="en-US" sz="3600" dirty="0" err="1"/>
              <a:t>এক</a:t>
            </a:r>
            <a:r>
              <a:rPr lang="en-US" sz="3600" dirty="0"/>
              <a:t> </a:t>
            </a:r>
            <a:r>
              <a:rPr lang="en-US" sz="3600" dirty="0" err="1"/>
              <a:t>কোটি</a:t>
            </a:r>
            <a:r>
              <a:rPr lang="en-US" sz="3600" dirty="0"/>
              <a:t> </a:t>
            </a:r>
            <a:r>
              <a:rPr lang="en-US" sz="3600" dirty="0" err="1"/>
              <a:t>ডোজের</a:t>
            </a:r>
            <a:r>
              <a:rPr lang="en-US" sz="3600" dirty="0"/>
              <a:t> </a:t>
            </a:r>
            <a:r>
              <a:rPr lang="en-US" sz="3600" dirty="0" err="1"/>
              <a:t>বেশি</a:t>
            </a:r>
            <a:r>
              <a:rPr lang="en-US" sz="3600" dirty="0"/>
              <a:t> </a:t>
            </a:r>
            <a:r>
              <a:rPr lang="en-US" sz="3600" dirty="0" err="1"/>
              <a:t>টিকা</a:t>
            </a:r>
            <a:r>
              <a:rPr lang="en-US" sz="3600" dirty="0"/>
              <a:t> </a:t>
            </a:r>
            <a:r>
              <a:rPr lang="en-US" sz="3600" dirty="0" err="1"/>
              <a:t>রয়েছে</a:t>
            </a:r>
            <a:r>
              <a:rPr lang="en-US" sz="3600" dirty="0"/>
              <a:t>। </a:t>
            </a:r>
            <a:r>
              <a:rPr lang="en-US" sz="3600" dirty="0" err="1"/>
              <a:t>আগামী</a:t>
            </a:r>
            <a:r>
              <a:rPr lang="en-US" sz="3600" dirty="0"/>
              <a:t> </a:t>
            </a:r>
            <a:r>
              <a:rPr lang="en-US" sz="3600" dirty="0" err="1"/>
              <a:t>মাসের</a:t>
            </a:r>
            <a:r>
              <a:rPr lang="en-US" sz="3600" dirty="0"/>
              <a:t> </a:t>
            </a:r>
            <a:r>
              <a:rPr lang="en-US" sz="3600" dirty="0" err="1"/>
              <a:t>মধ্যেই</a:t>
            </a:r>
            <a:r>
              <a:rPr lang="en-US" sz="3600" dirty="0"/>
              <a:t> </a:t>
            </a:r>
            <a:r>
              <a:rPr lang="en-US" sz="3600" dirty="0" err="1"/>
              <a:t>আরও</a:t>
            </a:r>
            <a:r>
              <a:rPr lang="en-US" sz="3600" dirty="0"/>
              <a:t> </a:t>
            </a:r>
            <a:r>
              <a:rPr lang="en-US" sz="3600" dirty="0" err="1"/>
              <a:t>দুই</a:t>
            </a:r>
            <a:r>
              <a:rPr lang="en-US" sz="3600" dirty="0"/>
              <a:t> </a:t>
            </a:r>
            <a:r>
              <a:rPr lang="en-US" sz="3600" dirty="0" err="1"/>
              <a:t>কোটি</a:t>
            </a:r>
            <a:r>
              <a:rPr lang="en-US" sz="3600" dirty="0"/>
              <a:t> </a:t>
            </a:r>
            <a:r>
              <a:rPr lang="en-US" sz="3600" dirty="0" err="1"/>
              <a:t>ডোজ</a:t>
            </a:r>
            <a:r>
              <a:rPr lang="en-US" sz="3600" dirty="0"/>
              <a:t> </a:t>
            </a:r>
            <a:r>
              <a:rPr lang="en-US" sz="3600" dirty="0" err="1"/>
              <a:t>টিকা</a:t>
            </a:r>
            <a:r>
              <a:rPr lang="en-US" sz="3600" dirty="0"/>
              <a:t> </a:t>
            </a:r>
            <a:r>
              <a:rPr lang="en-US" sz="3600" dirty="0" err="1"/>
              <a:t>দেশে</a:t>
            </a:r>
            <a:r>
              <a:rPr lang="en-US" sz="3600" dirty="0"/>
              <a:t> </a:t>
            </a:r>
            <a:r>
              <a:rPr lang="en-US" sz="3600" dirty="0" err="1"/>
              <a:t>চলে</a:t>
            </a:r>
            <a:r>
              <a:rPr lang="en-US" sz="3600" dirty="0"/>
              <a:t> </a:t>
            </a:r>
            <a:r>
              <a:rPr lang="en-US" sz="3600" dirty="0" err="1"/>
              <a:t>আসবে</a:t>
            </a:r>
            <a:r>
              <a:rPr lang="en-US" sz="3600" dirty="0"/>
              <a:t>। এ </a:t>
            </a:r>
            <a:r>
              <a:rPr lang="en-US" sz="3600" dirty="0" err="1"/>
              <a:t>ছাড়া</a:t>
            </a:r>
            <a:r>
              <a:rPr lang="en-US" sz="3600" dirty="0"/>
              <a:t>, </a:t>
            </a:r>
            <a:r>
              <a:rPr lang="en-US" sz="3600" dirty="0" err="1"/>
              <a:t>চীন</a:t>
            </a:r>
            <a:r>
              <a:rPr lang="en-US" sz="3600" dirty="0"/>
              <a:t> </a:t>
            </a:r>
            <a:r>
              <a:rPr lang="en-US" sz="3600" dirty="0" err="1"/>
              <a:t>থেকে</a:t>
            </a:r>
            <a:r>
              <a:rPr lang="en-US" sz="3600" dirty="0"/>
              <a:t> </a:t>
            </a:r>
            <a:r>
              <a:rPr lang="en-US" sz="3600" dirty="0" err="1"/>
              <a:t>তিন</a:t>
            </a:r>
            <a:r>
              <a:rPr lang="en-US" sz="3600" dirty="0"/>
              <a:t> </a:t>
            </a:r>
            <a:r>
              <a:rPr lang="en-US" sz="3600" dirty="0" err="1"/>
              <a:t>কোটি</a:t>
            </a:r>
            <a:r>
              <a:rPr lang="en-US" sz="3600" dirty="0"/>
              <a:t>, </a:t>
            </a:r>
            <a:r>
              <a:rPr lang="en-US" sz="3600" dirty="0" err="1"/>
              <a:t>রাশিয়া</a:t>
            </a:r>
            <a:r>
              <a:rPr lang="en-US" sz="3600" dirty="0"/>
              <a:t> </a:t>
            </a:r>
            <a:r>
              <a:rPr lang="en-US" sz="3600" dirty="0" err="1"/>
              <a:t>থেকে</a:t>
            </a:r>
            <a:r>
              <a:rPr lang="en-US" sz="3600" dirty="0"/>
              <a:t> </a:t>
            </a:r>
            <a:r>
              <a:rPr lang="en-US" sz="3600" dirty="0" err="1"/>
              <a:t>সাত</a:t>
            </a:r>
            <a:r>
              <a:rPr lang="en-US" sz="3600" dirty="0"/>
              <a:t> </a:t>
            </a:r>
            <a:r>
              <a:rPr lang="en-US" sz="3600" dirty="0" err="1"/>
              <a:t>কোটি</a:t>
            </a:r>
            <a:r>
              <a:rPr lang="en-US" sz="3600" dirty="0"/>
              <a:t>, </a:t>
            </a:r>
            <a:r>
              <a:rPr lang="en-US" sz="3600" dirty="0" err="1"/>
              <a:t>জনসন</a:t>
            </a:r>
            <a:r>
              <a:rPr lang="en-US" sz="3600" dirty="0"/>
              <a:t> </a:t>
            </a:r>
            <a:r>
              <a:rPr lang="en-US" sz="3600" dirty="0" err="1"/>
              <a:t>অ্যান্ড</a:t>
            </a:r>
            <a:r>
              <a:rPr lang="en-US" sz="3600" dirty="0"/>
              <a:t> </a:t>
            </a:r>
            <a:r>
              <a:rPr lang="en-US" sz="3600" dirty="0" err="1"/>
              <a:t>জনসনের</a:t>
            </a:r>
            <a:r>
              <a:rPr lang="en-US" sz="3600" dirty="0"/>
              <a:t> </a:t>
            </a:r>
            <a:r>
              <a:rPr lang="en-US" sz="3600" dirty="0" err="1"/>
              <a:t>সাত</a:t>
            </a:r>
            <a:r>
              <a:rPr lang="en-US" sz="3600" dirty="0"/>
              <a:t> </a:t>
            </a:r>
            <a:r>
              <a:rPr lang="en-US" sz="3600" dirty="0" err="1"/>
              <a:t>কোটি</a:t>
            </a:r>
            <a:r>
              <a:rPr lang="en-US" sz="3600" dirty="0"/>
              <a:t>, </a:t>
            </a:r>
            <a:r>
              <a:rPr lang="en-US" sz="3600" dirty="0" err="1"/>
              <a:t>অ্যাস্ট্রাজেনেকার</a:t>
            </a:r>
            <a:r>
              <a:rPr lang="en-US" sz="3600" dirty="0"/>
              <a:t> </a:t>
            </a:r>
            <a:r>
              <a:rPr lang="en-US" sz="3600" dirty="0" err="1"/>
              <a:t>তিন</a:t>
            </a:r>
            <a:r>
              <a:rPr lang="en-US" sz="3600" dirty="0"/>
              <a:t> </a:t>
            </a:r>
            <a:r>
              <a:rPr lang="en-US" sz="3600" dirty="0" err="1"/>
              <a:t>কোটিসহ</a:t>
            </a:r>
            <a:r>
              <a:rPr lang="en-US" sz="3600" dirty="0"/>
              <a:t> </a:t>
            </a:r>
            <a:r>
              <a:rPr lang="en-US" sz="3600" dirty="0" err="1"/>
              <a:t>আগামী</a:t>
            </a:r>
            <a:r>
              <a:rPr lang="en-US" sz="3600" dirty="0"/>
              <a:t> </a:t>
            </a:r>
            <a:r>
              <a:rPr lang="en-US" sz="3600" dirty="0" err="1"/>
              <a:t>বছরের</a:t>
            </a:r>
            <a:r>
              <a:rPr lang="en-US" sz="3600" dirty="0"/>
              <a:t> </a:t>
            </a:r>
            <a:r>
              <a:rPr lang="en-US" sz="3600" dirty="0" err="1"/>
              <a:t>শুরুর</a:t>
            </a:r>
            <a:r>
              <a:rPr lang="en-US" sz="3600" dirty="0"/>
              <a:t> </a:t>
            </a:r>
            <a:r>
              <a:rPr lang="en-US" sz="3600" dirty="0" err="1"/>
              <a:t>মধ্যেই</a:t>
            </a:r>
            <a:r>
              <a:rPr lang="en-US" sz="3600" dirty="0"/>
              <a:t> </a:t>
            </a:r>
            <a:r>
              <a:rPr lang="en-US" sz="3600" dirty="0" err="1"/>
              <a:t>সরকারের</a:t>
            </a:r>
            <a:r>
              <a:rPr lang="en-US" sz="3600" dirty="0"/>
              <a:t> </a:t>
            </a:r>
            <a:r>
              <a:rPr lang="en-US" sz="3600" dirty="0" err="1"/>
              <a:t>হাতে</a:t>
            </a:r>
            <a:r>
              <a:rPr lang="en-US" sz="3600" dirty="0"/>
              <a:t> </a:t>
            </a:r>
            <a:r>
              <a:rPr lang="en-US" sz="3600" dirty="0" err="1"/>
              <a:t>প্রায়</a:t>
            </a:r>
            <a:r>
              <a:rPr lang="en-US" sz="3600" dirty="0"/>
              <a:t> ২১ </a:t>
            </a:r>
            <a:r>
              <a:rPr lang="en-US" sz="3600" dirty="0" err="1"/>
              <a:t>কোটি</a:t>
            </a:r>
            <a:r>
              <a:rPr lang="en-US" sz="3600" dirty="0"/>
              <a:t> </a:t>
            </a:r>
            <a:r>
              <a:rPr lang="en-US" sz="3600" dirty="0" err="1"/>
              <a:t>টিকা</a:t>
            </a:r>
            <a:r>
              <a:rPr lang="en-US" sz="3600" dirty="0"/>
              <a:t> </a:t>
            </a:r>
            <a:r>
              <a:rPr lang="en-US" sz="3600" dirty="0" err="1"/>
              <a:t>চলে</a:t>
            </a:r>
            <a:r>
              <a:rPr lang="en-US" sz="3600" dirty="0"/>
              <a:t> </a:t>
            </a:r>
            <a:r>
              <a:rPr lang="en-US" sz="3600" dirty="0" err="1"/>
              <a:t>আসবে</a:t>
            </a:r>
            <a:r>
              <a:rPr lang="en-US" sz="3600" dirty="0"/>
              <a:t>।</a:t>
            </a:r>
            <a:endParaRPr lang="en-US" sz="3200" b="1" dirty="0">
              <a:solidFill>
                <a:srgbClr val="0000FF"/>
              </a:solidFill>
            </a:endParaRPr>
          </a:p>
          <a:p>
            <a:pPr lvl="0"/>
            <a:endParaRPr lang="en-US" sz="3200" dirty="0"/>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0"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72445885"/>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3" name="Snip Diagonal Corner Rectangle 2"/>
          <p:cNvSpPr/>
          <p:nvPr/>
        </p:nvSpPr>
        <p:spPr>
          <a:xfrm>
            <a:off x="152400" y="381001"/>
            <a:ext cx="9982200" cy="6858000"/>
          </a:xfrm>
          <a:prstGeom prst="snip2DiagRect">
            <a:avLst/>
          </a:prstGeom>
          <a:solidFill>
            <a:srgbClr val="0070C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564930" y="914400"/>
            <a:ext cx="8960069" cy="5715000"/>
          </a:xfrm>
          <a:prstGeom prst="snip2Diag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876300" y="1171901"/>
            <a:ext cx="8305800" cy="5152699"/>
          </a:xfrm>
          <a:prstGeom prst="snip2DiagRect">
            <a:avLst/>
          </a:prstGeom>
        </p:spPr>
        <p:style>
          <a:lnRef idx="2">
            <a:schemeClr val="dk1"/>
          </a:lnRef>
          <a:fillRef idx="1">
            <a:schemeClr val="lt1"/>
          </a:fillRef>
          <a:effectRef idx="0">
            <a:schemeClr val="dk1"/>
          </a:effectRef>
          <a:fontRef idx="minor">
            <a:schemeClr val="dk1"/>
          </a:fontRef>
        </p:style>
        <p:txBody>
          <a:bodyPr lIns="91426" tIns="45713" rIns="91426" bIns="45713" rtlCol="0" anchor="ctr"/>
          <a:lstStyle/>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3600" dirty="0"/>
          </a:p>
          <a:p>
            <a:pPr lvl="0"/>
            <a:endParaRPr lang="en-US" sz="3200" dirty="0"/>
          </a:p>
          <a:p>
            <a:pPr lvl="0"/>
            <a:r>
              <a:rPr lang="en-US" sz="4400" dirty="0" err="1"/>
              <a:t>শনিবার</a:t>
            </a:r>
            <a:r>
              <a:rPr lang="en-US" sz="4400" dirty="0"/>
              <a:t> (২৪ </a:t>
            </a:r>
            <a:r>
              <a:rPr lang="en-US" sz="4400" dirty="0" err="1"/>
              <a:t>জুলাই</a:t>
            </a:r>
            <a:r>
              <a:rPr lang="en-US" sz="4400" dirty="0"/>
              <a:t>)/21 </a:t>
            </a:r>
            <a:r>
              <a:rPr lang="en-US" sz="4400" dirty="0" err="1"/>
              <a:t>জাপান</a:t>
            </a:r>
            <a:r>
              <a:rPr lang="en-US" sz="4400" dirty="0"/>
              <a:t> </a:t>
            </a:r>
            <a:r>
              <a:rPr lang="en-US" sz="4400" dirty="0" err="1"/>
              <a:t>থেকে</a:t>
            </a:r>
            <a:r>
              <a:rPr lang="en-US" sz="4400" dirty="0"/>
              <a:t> </a:t>
            </a:r>
            <a:r>
              <a:rPr lang="en-US" sz="4400" dirty="0" err="1"/>
              <a:t>অ্যাস্ট্রাজেনেকার</a:t>
            </a:r>
            <a:r>
              <a:rPr lang="en-US" sz="4400" dirty="0"/>
              <a:t> </a:t>
            </a:r>
            <a:r>
              <a:rPr lang="en-US" sz="4400" dirty="0" err="1"/>
              <a:t>দুই</a:t>
            </a:r>
            <a:r>
              <a:rPr lang="en-US" sz="4400" dirty="0"/>
              <a:t> </a:t>
            </a:r>
            <a:r>
              <a:rPr lang="en-US" sz="4400" dirty="0" err="1"/>
              <a:t>লাখ</a:t>
            </a:r>
            <a:r>
              <a:rPr lang="en-US" sz="4400" dirty="0"/>
              <a:t> ৪৫ </a:t>
            </a:r>
            <a:r>
              <a:rPr lang="en-US" sz="4400" dirty="0" err="1"/>
              <a:t>হাজার</a:t>
            </a:r>
            <a:r>
              <a:rPr lang="en-US" sz="4400" dirty="0"/>
              <a:t> </a:t>
            </a:r>
            <a:r>
              <a:rPr lang="en-US" sz="4400" dirty="0" err="1"/>
              <a:t>টিকা</a:t>
            </a:r>
            <a:r>
              <a:rPr lang="en-US" sz="4400" dirty="0"/>
              <a:t> </a:t>
            </a:r>
            <a:r>
              <a:rPr lang="en-US" sz="4400" dirty="0" err="1"/>
              <a:t>এসেছে</a:t>
            </a:r>
            <a:r>
              <a:rPr lang="en-US" sz="4400" dirty="0"/>
              <a:t>। </a:t>
            </a:r>
            <a:r>
              <a:rPr lang="en-US" sz="4400" dirty="0" err="1"/>
              <a:t>আগামী</a:t>
            </a:r>
            <a:r>
              <a:rPr lang="en-US" sz="4400" dirty="0"/>
              <a:t> </a:t>
            </a:r>
            <a:r>
              <a:rPr lang="en-US" sz="4400" dirty="0" err="1"/>
              <a:t>এক</a:t>
            </a:r>
            <a:r>
              <a:rPr lang="en-US" sz="4400" dirty="0"/>
              <a:t> </a:t>
            </a:r>
            <a:r>
              <a:rPr lang="en-US" sz="4400" dirty="0" err="1"/>
              <a:t>মাসের</a:t>
            </a:r>
            <a:r>
              <a:rPr lang="en-US" sz="4400" dirty="0"/>
              <a:t> </a:t>
            </a:r>
            <a:r>
              <a:rPr lang="en-US" sz="4400" dirty="0" err="1"/>
              <a:t>মধ্যে</a:t>
            </a:r>
            <a:r>
              <a:rPr lang="en-US" sz="4400" dirty="0"/>
              <a:t> </a:t>
            </a:r>
            <a:r>
              <a:rPr lang="en-US" sz="4400" dirty="0" err="1"/>
              <a:t>আরও</a:t>
            </a:r>
            <a:r>
              <a:rPr lang="en-US" sz="4400" dirty="0"/>
              <a:t> </a:t>
            </a:r>
            <a:r>
              <a:rPr lang="en-US" sz="4400" dirty="0" err="1"/>
              <a:t>প্রায়</a:t>
            </a:r>
            <a:r>
              <a:rPr lang="en-US" sz="4400" dirty="0"/>
              <a:t> ২৮ </a:t>
            </a:r>
            <a:r>
              <a:rPr lang="en-US" sz="4400" dirty="0" err="1"/>
              <a:t>লাখ</a:t>
            </a:r>
            <a:r>
              <a:rPr lang="en-US" sz="4400" dirty="0"/>
              <a:t> </a:t>
            </a:r>
            <a:r>
              <a:rPr lang="en-US" sz="4400" dirty="0" err="1"/>
              <a:t>টিকা</a:t>
            </a:r>
            <a:r>
              <a:rPr lang="en-US" sz="4400" dirty="0"/>
              <a:t> </a:t>
            </a:r>
            <a:r>
              <a:rPr lang="en-US" sz="4400" dirty="0" err="1"/>
              <a:t>জাপান</a:t>
            </a:r>
            <a:r>
              <a:rPr lang="en-US" sz="4400" dirty="0"/>
              <a:t> </a:t>
            </a:r>
            <a:r>
              <a:rPr lang="en-US" sz="4400" dirty="0" err="1"/>
              <a:t>থেকে</a:t>
            </a:r>
            <a:r>
              <a:rPr lang="en-US" sz="4400" dirty="0"/>
              <a:t> </a:t>
            </a:r>
            <a:r>
              <a:rPr lang="en-US" sz="4400" dirty="0" err="1"/>
              <a:t>বাংলাদেশে</a:t>
            </a:r>
            <a:r>
              <a:rPr lang="en-US" sz="4400" dirty="0"/>
              <a:t> </a:t>
            </a:r>
            <a:r>
              <a:rPr lang="en-US" sz="4400" dirty="0" err="1"/>
              <a:t>আসবে</a:t>
            </a:r>
            <a:r>
              <a:rPr lang="en-US" sz="4400" dirty="0"/>
              <a:t>।</a:t>
            </a:r>
          </a:p>
          <a:p>
            <a:pPr lvl="0"/>
            <a:endParaRPr lang="en-US" sz="3200" dirty="0"/>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a:p>
            <a:pPr lvl="0"/>
            <a:endParaRPr lang="en-US" sz="2400" b="1" dirty="0">
              <a:solidFill>
                <a:srgbClr val="0000FF"/>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0"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83260779"/>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3" name="Snip Diagonal Corner Rectangle 2"/>
          <p:cNvSpPr/>
          <p:nvPr/>
        </p:nvSpPr>
        <p:spPr>
          <a:xfrm>
            <a:off x="152400" y="152402"/>
            <a:ext cx="10287000" cy="7086601"/>
          </a:xfrm>
          <a:prstGeom prst="snip2DiagRect">
            <a:avLst/>
          </a:prstGeom>
          <a:solidFill>
            <a:schemeClr val="accent1">
              <a:lumMod val="50000"/>
            </a:schemeClr>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7" name="Snip Diagonal Corner Rectangle 6"/>
          <p:cNvSpPr/>
          <p:nvPr/>
        </p:nvSpPr>
        <p:spPr>
          <a:xfrm>
            <a:off x="381000" y="457201"/>
            <a:ext cx="9525000" cy="6400800"/>
          </a:xfrm>
          <a:prstGeom prst="snip2DiagRect">
            <a:avLst/>
          </a:prstGeom>
          <a:solidFill>
            <a:srgbClr val="FFFF00"/>
          </a:solidFill>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8" name="Snip Diagonal Corner Rectangle 7"/>
          <p:cNvSpPr/>
          <p:nvPr/>
        </p:nvSpPr>
        <p:spPr>
          <a:xfrm>
            <a:off x="678879" y="685802"/>
            <a:ext cx="8998525" cy="6019799"/>
          </a:xfrm>
          <a:prstGeom prst="snip2Diag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lIns="91426" tIns="45713" rIns="91426" bIns="45713" rtlCol="0" anchor="ctr"/>
          <a:lstStyle/>
          <a:p>
            <a:pPr algn="ctr" defTabSz="1044352"/>
            <a:endParaRPr lang="en-US">
              <a:solidFill>
                <a:prstClr val="white"/>
              </a:solidFill>
            </a:endParaRPr>
          </a:p>
        </p:txBody>
      </p:sp>
      <p:sp>
        <p:nvSpPr>
          <p:cNvPr id="9" name="TextBox 8"/>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
        <p:nvSpPr>
          <p:cNvPr id="10" name="Snip Diagonal Corner Rectangle 9"/>
          <p:cNvSpPr/>
          <p:nvPr/>
        </p:nvSpPr>
        <p:spPr>
          <a:xfrm>
            <a:off x="1066800" y="838200"/>
            <a:ext cx="8305800" cy="5715001"/>
          </a:xfrm>
          <a:prstGeom prst="snip2DiagRect">
            <a:avLst/>
          </a:prstGeom>
        </p:spPr>
        <p:style>
          <a:lnRef idx="1">
            <a:schemeClr val="accent5"/>
          </a:lnRef>
          <a:fillRef idx="3">
            <a:schemeClr val="accent5"/>
          </a:fillRef>
          <a:effectRef idx="2">
            <a:schemeClr val="accent5"/>
          </a:effectRef>
          <a:fontRef idx="minor">
            <a:schemeClr val="lt1"/>
          </a:fontRef>
        </p:style>
        <p:txBody>
          <a:bodyPr lIns="91426" tIns="45713" rIns="91426" bIns="45713" rtlCol="0" anchor="ctr"/>
          <a:lstStyle/>
          <a:p>
            <a:pPr algn="ctr" defTabSz="1044352"/>
            <a:endParaRPr lang="en-US">
              <a:solidFill>
                <a:prstClr val="white"/>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1"/>
            <a:ext cx="7239000" cy="4419600"/>
          </a:xfrm>
          <a:prstGeom prst="roundRect">
            <a:avLst>
              <a:gd name="adj" fmla="val 11111"/>
            </a:avLst>
          </a:prstGeom>
          <a:ln w="9525">
            <a:solidFill>
              <a:srgbClr val="F60A0A"/>
            </a:solidFill>
            <a:miter lim="800000"/>
            <a:headEnd/>
            <a:tailEn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371600" y="990601"/>
            <a:ext cx="7315200" cy="784798"/>
          </a:xfrm>
          <a:prstGeom prst="rect">
            <a:avLst/>
          </a:prstGeom>
          <a:ln>
            <a:solidFill>
              <a:srgbClr val="F60A0A"/>
            </a:solidFill>
          </a:ln>
        </p:spPr>
        <p:style>
          <a:lnRef idx="2">
            <a:schemeClr val="accent1"/>
          </a:lnRef>
          <a:fillRef idx="1">
            <a:schemeClr val="lt1"/>
          </a:fillRef>
          <a:effectRef idx="0">
            <a:schemeClr val="accent1"/>
          </a:effectRef>
          <a:fontRef idx="minor">
            <a:schemeClr val="dk1"/>
          </a:fontRef>
        </p:style>
        <p:txBody>
          <a:bodyPr wrap="square" lIns="91408" tIns="45704" rIns="91408" bIns="45704" rtlCol="0">
            <a:spAutoFit/>
          </a:bodyPr>
          <a:lstStyle/>
          <a:p>
            <a:pPr algn="ctr"/>
            <a:r>
              <a:rPr lang="en-US" sz="4500" b="1" dirty="0" err="1">
                <a:ln w="1905"/>
                <a:solidFill>
                  <a:srgbClr val="0000FF"/>
                </a:solidFill>
                <a:effectLst>
                  <a:outerShdw blurRad="38100" dist="38100" dir="2700000" algn="tl">
                    <a:srgbClr val="000000">
                      <a:alpha val="43137"/>
                    </a:srgbClr>
                  </a:outerShdw>
                </a:effectLst>
                <a:latin typeface="Bauhaus 93" pitchFamily="82" charset="0"/>
                <a:cs typeface="Sakkal Majalla" pitchFamily="2" charset="-78"/>
              </a:rPr>
              <a:t>CoronaVirus</a:t>
            </a:r>
            <a:r>
              <a:rPr lang="en-US" sz="4500" b="1" dirty="0">
                <a:ln w="1905"/>
                <a:solidFill>
                  <a:srgbClr val="0000FF"/>
                </a:solidFill>
                <a:effectLst>
                  <a:outerShdw blurRad="38100" dist="38100" dir="2700000" algn="tl">
                    <a:srgbClr val="000000">
                      <a:alpha val="43137"/>
                    </a:srgbClr>
                  </a:outerShdw>
                </a:effectLst>
                <a:latin typeface="Bauhaus 93" pitchFamily="82" charset="0"/>
                <a:cs typeface="Sakkal Majalla" pitchFamily="2" charset="-78"/>
              </a:rPr>
              <a:t>_ COVID-</a:t>
            </a:r>
            <a:r>
              <a:rPr lang="en-US" sz="4500" b="1" dirty="0">
                <a:ln w="1905"/>
                <a:solidFill>
                  <a:srgbClr val="0000FF"/>
                </a:solidFill>
                <a:effectLst>
                  <a:outerShdw blurRad="38100" dist="38100" dir="2700000" algn="tl">
                    <a:srgbClr val="000000">
                      <a:alpha val="43137"/>
                    </a:srgbClr>
                  </a:outerShdw>
                </a:effectLst>
                <a:latin typeface="Bauhaus 93" pitchFamily="82" charset="0"/>
                <a:cs typeface="Times New Roman" pitchFamily="18" charset="0"/>
              </a:rPr>
              <a:t>19</a:t>
            </a:r>
            <a:endParaRPr lang="en-US" sz="4000" b="1" dirty="0">
              <a:ln w="1905"/>
              <a:solidFill>
                <a:srgbClr val="0000FF"/>
              </a:solidFill>
              <a:effectLst>
                <a:outerShdw blurRad="38100" dist="38100" dir="2700000" algn="tl">
                  <a:srgbClr val="000000">
                    <a:alpha val="43137"/>
                  </a:srgbClr>
                </a:outerShdw>
              </a:effectLst>
              <a:latin typeface="Bauhaus 93" pitchFamily="82" charset="0"/>
              <a:cs typeface="Times New Roman" pitchFamily="18" charset="0"/>
            </a:endParaRPr>
          </a:p>
        </p:txBody>
      </p:sp>
    </p:spTree>
    <p:extLst>
      <p:ext uri="{BB962C8B-B14F-4D97-AF65-F5344CB8AC3E}">
        <p14:creationId xmlns:p14="http://schemas.microsoft.com/office/powerpoint/2010/main" val="1834395787"/>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0" fill="hold"/>
                                        <p:tgtEl>
                                          <p:spTgt spid="9"/>
                                        </p:tgtEl>
                                        <p:attrNameLst>
                                          <p:attrName>ppt_x</p:attrName>
                                        </p:attrNameLst>
                                      </p:cBhvr>
                                      <p:tavLst>
                                        <p:tav tm="0">
                                          <p:val>
                                            <p:strVal val="1+#ppt_w/2"/>
                                          </p:val>
                                        </p:tav>
                                        <p:tav tm="100000">
                                          <p:val>
                                            <p:strVal val="#ppt_x"/>
                                          </p:val>
                                        </p:tav>
                                      </p:tavLst>
                                    </p:anim>
                                    <p:anim calcmode="lin" valueType="num">
                                      <p:cBhvr additive="base">
                                        <p:cTn id="8" dur="10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smGrid">
          <a:fgClr>
            <a:srgbClr val="000099"/>
          </a:fgClr>
          <a:bgClr>
            <a:srgbClr val="00B050"/>
          </a:bgClr>
        </a:pattFill>
        <a:effectLst/>
      </p:bgPr>
    </p:bg>
    <p:spTree>
      <p:nvGrpSpPr>
        <p:cNvPr id="1" name=""/>
        <p:cNvGrpSpPr/>
        <p:nvPr/>
      </p:nvGrpSpPr>
      <p:grpSpPr>
        <a:xfrm>
          <a:off x="0" y="0"/>
          <a:ext cx="0" cy="0"/>
          <a:chOff x="0" y="0"/>
          <a:chExt cx="0" cy="0"/>
        </a:xfrm>
      </p:grpSpPr>
      <p:sp>
        <p:nvSpPr>
          <p:cNvPr id="5" name="Rectangle 4"/>
          <p:cNvSpPr/>
          <p:nvPr/>
        </p:nvSpPr>
        <p:spPr>
          <a:xfrm>
            <a:off x="1180258" y="521971"/>
            <a:ext cx="7582746" cy="6132615"/>
          </a:xfrm>
          <a:prstGeom prst="rect">
            <a:avLst/>
          </a:prstGeom>
          <a:ln/>
        </p:spPr>
        <p:style>
          <a:lnRef idx="2">
            <a:schemeClr val="accent2"/>
          </a:lnRef>
          <a:fillRef idx="1">
            <a:schemeClr val="lt1"/>
          </a:fillRef>
          <a:effectRef idx="0">
            <a:schemeClr val="accent2"/>
          </a:effectRef>
          <a:fontRef idx="minor">
            <a:schemeClr val="dk1"/>
          </a:fontRef>
        </p:style>
        <p:txBody>
          <a:bodyPr lIns="91408" tIns="45704" rIns="91408" bIns="45704" rtlCol="0" anchor="ctr"/>
          <a:lstStyle/>
          <a:p>
            <a:pPr algn="ctr"/>
            <a:endParaRPr lang="en-US" dirty="0"/>
          </a:p>
        </p:txBody>
      </p:sp>
      <p:sp>
        <p:nvSpPr>
          <p:cNvPr id="4" name="TextBox 3"/>
          <p:cNvSpPr txBox="1"/>
          <p:nvPr/>
        </p:nvSpPr>
        <p:spPr>
          <a:xfrm>
            <a:off x="2432967" y="757809"/>
            <a:ext cx="5372092" cy="661687"/>
          </a:xfrm>
          <a:prstGeom prst="rect">
            <a:avLst/>
          </a:prstGeom>
          <a:solidFill>
            <a:srgbClr val="0000FF"/>
          </a:solidFill>
          <a:ln/>
        </p:spPr>
        <p:style>
          <a:lnRef idx="3">
            <a:schemeClr val="lt1"/>
          </a:lnRef>
          <a:fillRef idx="1">
            <a:schemeClr val="accent5"/>
          </a:fillRef>
          <a:effectRef idx="1">
            <a:schemeClr val="accent5"/>
          </a:effectRef>
          <a:fontRef idx="minor">
            <a:schemeClr val="lt1"/>
          </a:fontRef>
        </p:style>
        <p:txBody>
          <a:bodyPr wrap="square" lIns="91408" tIns="45704" rIns="91408" bIns="45704" rtlCol="0">
            <a:spAutoFit/>
          </a:bodyPr>
          <a:lstStyle/>
          <a:p>
            <a:pPr algn="ctr"/>
            <a:r>
              <a:rPr lang="en-US" sz="3700" dirty="0">
                <a:solidFill>
                  <a:schemeClr val="bg1"/>
                </a:solidFill>
              </a:rPr>
              <a:t>Have Any Question?</a:t>
            </a:r>
          </a:p>
        </p:txBody>
      </p:sp>
      <p:pic>
        <p:nvPicPr>
          <p:cNvPr id="14"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7" y="70996"/>
            <a:ext cx="1016351" cy="1017657"/>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8" name="TextBox 7"/>
          <p:cNvSpPr txBox="1"/>
          <p:nvPr/>
        </p:nvSpPr>
        <p:spPr>
          <a:xfrm>
            <a:off x="-2819399" y="6782565"/>
            <a:ext cx="9137074" cy="461633"/>
          </a:xfrm>
          <a:prstGeom prst="rect">
            <a:avLst/>
          </a:prstGeom>
          <a:ln>
            <a:solidFill>
              <a:srgbClr val="0000FF"/>
            </a:solidFill>
          </a:ln>
        </p:spPr>
        <p:style>
          <a:lnRef idx="2">
            <a:schemeClr val="accent5"/>
          </a:lnRef>
          <a:fillRef idx="1">
            <a:schemeClr val="lt1"/>
          </a:fillRef>
          <a:effectRef idx="0">
            <a:schemeClr val="accent5"/>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048222"/>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xmlns="" id="{ED2D082A-0290-4CC3-B30F-E92779602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813" y="1620828"/>
            <a:ext cx="6248400" cy="4743450"/>
          </a:xfrm>
          <a:prstGeom prst="rect">
            <a:avLst/>
          </a:prstGeom>
        </p:spPr>
      </p:pic>
    </p:spTree>
    <p:extLst>
      <p:ext uri="{BB962C8B-B14F-4D97-AF65-F5344CB8AC3E}">
        <p14:creationId xmlns:p14="http://schemas.microsoft.com/office/powerpoint/2010/main" val="3153085592"/>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0" fill="hold"/>
                                        <p:tgtEl>
                                          <p:spTgt spid="8"/>
                                        </p:tgtEl>
                                        <p:attrNameLst>
                                          <p:attrName>ppt_x</p:attrName>
                                        </p:attrNameLst>
                                      </p:cBhvr>
                                      <p:tavLst>
                                        <p:tav tm="0">
                                          <p:val>
                                            <p:strVal val="1+#ppt_w/2"/>
                                          </p:val>
                                        </p:tav>
                                        <p:tav tm="100000">
                                          <p:val>
                                            <p:strVal val="#ppt_x"/>
                                          </p:val>
                                        </p:tav>
                                      </p:tavLst>
                                    </p:anim>
                                    <p:anim calcmode="lin" valueType="num">
                                      <p:cBhvr additive="base">
                                        <p:cTn id="12" dur="10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wdUpDiag">
          <a:fgClr>
            <a:srgbClr val="003300"/>
          </a:fgClr>
          <a:bgClr>
            <a:schemeClr val="bg1"/>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7" name="Rectangle 6"/>
          <p:cNvSpPr/>
          <p:nvPr/>
        </p:nvSpPr>
        <p:spPr>
          <a:xfrm>
            <a:off x="381000" y="381001"/>
            <a:ext cx="8534400" cy="53340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533402" y="533401"/>
            <a:ext cx="8534400" cy="533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9" name="Rectangle 8"/>
          <p:cNvSpPr/>
          <p:nvPr/>
        </p:nvSpPr>
        <p:spPr>
          <a:xfrm>
            <a:off x="685802" y="685801"/>
            <a:ext cx="8534400" cy="53340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10" name="Rectangle 9"/>
          <p:cNvSpPr/>
          <p:nvPr/>
        </p:nvSpPr>
        <p:spPr>
          <a:xfrm>
            <a:off x="838200" y="838201"/>
            <a:ext cx="8534400" cy="518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11" name="Rectangle 10"/>
          <p:cNvSpPr/>
          <p:nvPr/>
        </p:nvSpPr>
        <p:spPr>
          <a:xfrm>
            <a:off x="914402" y="1006713"/>
            <a:ext cx="8305800" cy="4860688"/>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lIns="91422" tIns="45711" rIns="91422" bIns="45711" rtlCol="0" anchor="ctr"/>
          <a:lstStyle/>
          <a:p>
            <a:pPr algn="ctr"/>
            <a:endParaRPr lang="en-US"/>
          </a:p>
        </p:txBody>
      </p:sp>
      <p:sp>
        <p:nvSpPr>
          <p:cNvPr id="3" name="Rectangle 2"/>
          <p:cNvSpPr/>
          <p:nvPr/>
        </p:nvSpPr>
        <p:spPr>
          <a:xfrm>
            <a:off x="1140369" y="1295400"/>
            <a:ext cx="7927433" cy="4293465"/>
          </a:xfrm>
          <a:prstGeom prst="rect">
            <a:avLst/>
          </a:prstGeom>
          <a:ln/>
        </p:spPr>
        <p:style>
          <a:lnRef idx="2">
            <a:schemeClr val="accent2"/>
          </a:lnRef>
          <a:fillRef idx="1">
            <a:schemeClr val="lt1"/>
          </a:fillRef>
          <a:effectRef idx="0">
            <a:schemeClr val="accent2"/>
          </a:effectRef>
          <a:fontRef idx="minor">
            <a:schemeClr val="dk1"/>
          </a:fontRef>
        </p:style>
        <p:txBody>
          <a:bodyPr wrap="square" lIns="91422" tIns="45711" rIns="91422" bIns="45711">
            <a:spAutoFit/>
          </a:bodyPr>
          <a:lstStyle/>
          <a:p>
            <a:pPr algn="ctr"/>
            <a:r>
              <a:rPr lang="en-US" sz="4800" b="1" dirty="0" err="1" smtClean="0">
                <a:solidFill>
                  <a:srgbClr val="FF0000"/>
                </a:solidFill>
                <a:latin typeface="SutonnyMJ" pitchFamily="2" charset="0"/>
                <a:cs typeface="SutonnyMJ" pitchFamily="2" charset="0"/>
              </a:rPr>
              <a:t>বিষয়</a:t>
            </a:r>
            <a:r>
              <a:rPr lang="as-IN" sz="4800" b="1" dirty="0" smtClean="0">
                <a:solidFill>
                  <a:srgbClr val="FF0000"/>
                </a:solidFill>
                <a:latin typeface="SutonnyMJ" pitchFamily="2" charset="0"/>
                <a:cs typeface="SutonnyMJ" pitchFamily="2" charset="0"/>
              </a:rPr>
              <a:t>বস্তুঃ</a:t>
            </a:r>
            <a:endParaRPr lang="en-US" sz="4800" b="1" dirty="0" smtClean="0">
              <a:solidFill>
                <a:srgbClr val="FF0000"/>
              </a:solidFill>
              <a:latin typeface="SutonnyMJ" pitchFamily="2" charset="0"/>
              <a:cs typeface="SutonnyMJ" pitchFamily="2" charset="0"/>
            </a:endParaRPr>
          </a:p>
          <a:p>
            <a:pPr algn="ctr"/>
            <a:r>
              <a:rPr lang="as-IN" sz="4400" b="1" dirty="0" smtClean="0">
                <a:solidFill>
                  <a:srgbClr val="0000FF"/>
                </a:solidFill>
                <a:latin typeface="SutonnyMJ" pitchFamily="2" charset="0"/>
                <a:cs typeface="SutonnyMJ" pitchFamily="2" charset="0"/>
              </a:rPr>
              <a:t> </a:t>
            </a:r>
            <a:r>
              <a:rPr lang="as-IN" sz="3200" b="1" dirty="0">
                <a:solidFill>
                  <a:srgbClr val="0000FF"/>
                </a:solidFill>
                <a:latin typeface="SutonnyMJ" pitchFamily="2" charset="0"/>
                <a:cs typeface="SutonnyMJ" pitchFamily="2" charset="0"/>
              </a:rPr>
              <a:t>করোনা ভাইরাস ,কোভডি -১৯</a:t>
            </a:r>
          </a:p>
          <a:p>
            <a:pPr algn="ctr"/>
            <a:r>
              <a:rPr lang="as-IN" sz="3200" b="1" dirty="0">
                <a:solidFill>
                  <a:srgbClr val="048222"/>
                </a:solidFill>
                <a:latin typeface="SutonnyMJ" pitchFamily="2" charset="0"/>
                <a:cs typeface="SutonnyMJ" pitchFamily="2" charset="0"/>
              </a:rPr>
              <a:t>উৎপাদন ব্যবস্থাপনা ও বিপণন -১ম পত্র</a:t>
            </a:r>
          </a:p>
          <a:p>
            <a:pPr algn="ctr"/>
            <a:r>
              <a:rPr lang="en-US" sz="2800" dirty="0">
                <a:solidFill>
                  <a:srgbClr val="0000FF"/>
                </a:solidFill>
                <a:latin typeface="Times New Roman" pitchFamily="18" charset="0"/>
                <a:cs typeface="Times New Roman" pitchFamily="18" charset="0"/>
              </a:rPr>
              <a:t>(Production Management &amp; Marketing-first paper)</a:t>
            </a:r>
            <a:r>
              <a:rPr lang="en-US" sz="2000" dirty="0">
                <a:solidFill>
                  <a:srgbClr val="0000FF"/>
                </a:solidFill>
                <a:latin typeface="Times New Roman" pitchFamily="18" charset="0"/>
                <a:cs typeface="Times New Roman" pitchFamily="18" charset="0"/>
              </a:rPr>
              <a:t> </a:t>
            </a:r>
          </a:p>
          <a:p>
            <a:pPr algn="ctr"/>
            <a:r>
              <a:rPr lang="as-IN" sz="2800" b="1" dirty="0" smtClean="0">
                <a:solidFill>
                  <a:srgbClr val="FF0000"/>
                </a:solidFill>
                <a:latin typeface="SutonnyMJ" pitchFamily="2" charset="0"/>
                <a:cs typeface="SutonnyMJ" pitchFamily="2" charset="0"/>
              </a:rPr>
              <a:t>    </a:t>
            </a:r>
            <a:endParaRPr lang="en-US" sz="2800" b="1" dirty="0" smtClean="0">
              <a:solidFill>
                <a:srgbClr val="FF0000"/>
              </a:solidFill>
              <a:latin typeface="SutonnyMJ" pitchFamily="2" charset="0"/>
              <a:cs typeface="SutonnyMJ" pitchFamily="2" charset="0"/>
            </a:endParaRPr>
          </a:p>
          <a:p>
            <a:pPr algn="ctr"/>
            <a:r>
              <a:rPr lang="as-IN" sz="2800" b="1" dirty="0" smtClean="0">
                <a:solidFill>
                  <a:srgbClr val="FF0000"/>
                </a:solidFill>
                <a:latin typeface="SutonnyMJ" pitchFamily="2" charset="0"/>
                <a:cs typeface="SutonnyMJ" pitchFamily="2" charset="0"/>
              </a:rPr>
              <a:t> </a:t>
            </a:r>
            <a:r>
              <a:rPr lang="as-IN" sz="3200" b="1" dirty="0">
                <a:solidFill>
                  <a:srgbClr val="FF0000"/>
                </a:solidFill>
                <a:latin typeface="SutonnyMJ" pitchFamily="2" charset="0"/>
                <a:cs typeface="SutonnyMJ" pitchFamily="2" charset="0"/>
              </a:rPr>
              <a:t>শ্রেণি- একাদশ/২০২১</a:t>
            </a:r>
          </a:p>
          <a:p>
            <a:pPr algn="ctr"/>
            <a:r>
              <a:rPr lang="as-IN" sz="3200" b="1" dirty="0">
                <a:solidFill>
                  <a:srgbClr val="FF0000"/>
                </a:solidFill>
                <a:latin typeface="SutonnyMJ" pitchFamily="2" charset="0"/>
                <a:cs typeface="SutonnyMJ" pitchFamily="2" charset="0"/>
              </a:rPr>
              <a:t> বিষয় </a:t>
            </a:r>
            <a:r>
              <a:rPr lang="as-IN" sz="3200" b="1" dirty="0" smtClean="0">
                <a:solidFill>
                  <a:srgbClr val="FF0000"/>
                </a:solidFill>
                <a:latin typeface="SutonnyMJ" pitchFamily="2" charset="0"/>
                <a:cs typeface="SutonnyMJ" pitchFamily="2" charset="0"/>
              </a:rPr>
              <a:t>কোড-২৮৬</a:t>
            </a:r>
            <a:endParaRPr lang="en-US" sz="3200" b="1" dirty="0" smtClean="0">
              <a:solidFill>
                <a:srgbClr val="FF0000"/>
              </a:solidFill>
              <a:latin typeface="SutonnyMJ" pitchFamily="2" charset="0"/>
              <a:cs typeface="SutonnyMJ" pitchFamily="2" charset="0"/>
            </a:endParaRPr>
          </a:p>
          <a:p>
            <a:pPr algn="ctr"/>
            <a:endParaRPr lang="en-US" sz="2900" dirty="0">
              <a:solidFill>
                <a:srgbClr val="0000CC"/>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12" name="TextBox 11"/>
          <p:cNvSpPr txBox="1"/>
          <p:nvPr/>
        </p:nvSpPr>
        <p:spPr>
          <a:xfrm>
            <a:off x="-8458199" y="6864057"/>
            <a:ext cx="9137074" cy="46163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13" name="Picture 2" descr="H:\power point production M..Marketing xii\NC Mo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 y="61750"/>
            <a:ext cx="993228" cy="1095702"/>
          </a:xfrm>
          <a:prstGeom prst="rect">
            <a:avLst/>
          </a:prstGeom>
          <a:blipFill>
            <a:blip r:embed="rId4"/>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89283453"/>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0" fill="hold"/>
                                        <p:tgtEl>
                                          <p:spTgt spid="12"/>
                                        </p:tgtEl>
                                        <p:attrNameLst>
                                          <p:attrName>ppt_x</p:attrName>
                                        </p:attrNameLst>
                                      </p:cBhvr>
                                      <p:tavLst>
                                        <p:tav tm="0">
                                          <p:val>
                                            <p:strVal val="1+#ppt_w/2"/>
                                          </p:val>
                                        </p:tav>
                                        <p:tav tm="100000">
                                          <p:val>
                                            <p:strVal val="#ppt_x"/>
                                          </p:val>
                                        </p:tav>
                                      </p:tavLst>
                                    </p:anim>
                                    <p:anim calcmode="lin" valueType="num">
                                      <p:cBhvr additive="base">
                                        <p:cTn id="8" dur="10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17999">
              <a:srgbClr val="FEE7F2"/>
            </a:gs>
            <a:gs pos="36000">
              <a:srgbClr val="FAC77D"/>
            </a:gs>
            <a:gs pos="61000">
              <a:srgbClr val="FBA97D"/>
            </a:gs>
            <a:gs pos="82001">
              <a:srgbClr val="FBD49C"/>
            </a:gs>
            <a:gs pos="100000">
              <a:srgbClr val="FEE7F2"/>
            </a:gs>
          </a:gsLst>
          <a:lin ang="60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3" name="Diamond 2"/>
          <p:cNvSpPr/>
          <p:nvPr/>
        </p:nvSpPr>
        <p:spPr>
          <a:xfrm rot="749525">
            <a:off x="581807" y="-101956"/>
            <a:ext cx="8480422" cy="7516477"/>
          </a:xfrm>
          <a:prstGeom prst="diamond">
            <a:avLst/>
          </a:prstGeom>
          <a:solidFill>
            <a:srgbClr val="0000FF"/>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983511" y="-88901"/>
            <a:ext cx="8480422" cy="7523431"/>
          </a:xfrm>
          <a:prstGeom prst="diamond">
            <a:avLst/>
          </a:prstGeom>
          <a:solidFill>
            <a:schemeClr val="tx1"/>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1351109" y="-88882"/>
            <a:ext cx="8480422" cy="7521837"/>
          </a:xfrm>
          <a:prstGeom prst="diamond">
            <a:avLst/>
          </a:prstGeom>
          <a:solidFill>
            <a:srgbClr val="00B05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749525">
            <a:off x="1673447" y="-49559"/>
            <a:ext cx="8480422" cy="7489126"/>
          </a:xfrm>
          <a:prstGeom prst="diamond">
            <a:avLst/>
          </a:prstGeom>
          <a:blipFill>
            <a:blip r:embed="rId5"/>
            <a:tile tx="0" ty="0" sx="100000" sy="100000" flip="none" algn="tl"/>
          </a:blipFill>
          <a:ln>
            <a:solidFill>
              <a:srgbClr val="FF00FF"/>
            </a:solidFill>
          </a:ln>
          <a:effectLst>
            <a:glow rad="228600">
              <a:schemeClr val="accent2">
                <a:satMod val="175000"/>
                <a:alpha val="40000"/>
              </a:schemeClr>
            </a:glow>
          </a:effectLst>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a:p>
            <a:pPr marL="0" lvl="3" algn="ctr" defTabSz="1044352"/>
            <a:endParaRPr lang="en-US" sz="4000" dirty="0">
              <a:solidFill>
                <a:srgbClr val="FF0000"/>
              </a:solidFill>
              <a:latin typeface="SutonnyMJ" pitchFamily="2" charset="0"/>
              <a:cs typeface="SutonnyMJ" pitchFamily="2" charset="0"/>
            </a:endParaRP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pic>
        <p:nvPicPr>
          <p:cNvPr id="2050" name="Picture 2" descr="C:\Users\ICT WORLD\Desktop\5-2 455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194613">
            <a:off x="3232517" y="1975484"/>
            <a:ext cx="4889009" cy="3861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300885"/>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a:t>Image</a:t>
            </a:r>
          </a:p>
        </p:txBody>
      </p:sp>
    </p:spTree>
    <p:extLst>
      <p:ext uri="{BB962C8B-B14F-4D97-AF65-F5344CB8AC3E}">
        <p14:creationId xmlns:p14="http://schemas.microsoft.com/office/powerpoint/2010/main" val="174014740"/>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voltage.wav"/>
          </p:stSnd>
        </p:sndAc>
      </p:transition>
    </mc:Choice>
    <mc:Fallback xmlns="">
      <p:transition spd="slow">
        <p:fade/>
        <p:sndAc>
          <p:stSnd>
            <p:snd r:embed="rId7"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par>
                                <p:cTn id="93" presetID="2" presetClass="entr" presetSubtype="2" repeatCount="indefinite"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10000" fill="hold"/>
                                        <p:tgtEl>
                                          <p:spTgt spid="13"/>
                                        </p:tgtEl>
                                        <p:attrNameLst>
                                          <p:attrName>ppt_x</p:attrName>
                                        </p:attrNameLst>
                                      </p:cBhvr>
                                      <p:tavLst>
                                        <p:tav tm="0">
                                          <p:val>
                                            <p:strVal val="1+#ppt_w/2"/>
                                          </p:val>
                                        </p:tav>
                                        <p:tav tm="100000">
                                          <p:val>
                                            <p:strVal val="#ppt_x"/>
                                          </p:val>
                                        </p:tav>
                                      </p:tavLst>
                                    </p:anim>
                                    <p:anim calcmode="lin" valueType="num">
                                      <p:cBhvr additive="base">
                                        <p:cTn id="96"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3" name="Diamond 2"/>
          <p:cNvSpPr/>
          <p:nvPr/>
        </p:nvSpPr>
        <p:spPr>
          <a:xfrm rot="749525">
            <a:off x="179142" y="-86195"/>
            <a:ext cx="8480422" cy="7516477"/>
          </a:xfrm>
          <a:prstGeom prst="diamond">
            <a:avLst/>
          </a:prstGeom>
          <a:solidFill>
            <a:srgbClr val="000099"/>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rgbClr val="FFFF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49376" y="-125827"/>
            <a:ext cx="9198231" cy="7831524"/>
          </a:xfrm>
          <a:prstGeom prst="diamond">
            <a:avLst/>
          </a:prstGeom>
          <a:ln w="76200">
            <a:solidFill>
              <a:srgbClr val="FF0000"/>
            </a:solidFill>
          </a:ln>
        </p:spPr>
        <p:style>
          <a:lnRef idx="2">
            <a:schemeClr val="dk1"/>
          </a:lnRef>
          <a:fillRef idx="1">
            <a:schemeClr val="lt1"/>
          </a:fillRef>
          <a:effectRef idx="0">
            <a:schemeClr val="dk1"/>
          </a:effectRef>
          <a:fontRef idx="minor">
            <a:schemeClr val="dk1"/>
          </a:fontRef>
        </p:style>
        <p:txBody>
          <a:bodyPr lIns="91422" tIns="45711" rIns="91422" bIns="45711" rtlCol="0" anchor="ctr"/>
          <a:lstStyle/>
          <a:p>
            <a:r>
              <a:rPr lang="en-US" sz="2800" dirty="0">
                <a:solidFill>
                  <a:srgbClr val="FF0000"/>
                </a:solidFill>
              </a:rPr>
              <a:t>      </a:t>
            </a:r>
            <a:r>
              <a:rPr lang="en-US" sz="2800" dirty="0" err="1">
                <a:solidFill>
                  <a:srgbClr val="FF0000"/>
                </a:solidFill>
              </a:rPr>
              <a:t>করোনাভাইরাস</a:t>
            </a:r>
            <a:r>
              <a:rPr lang="en-US" sz="2800" dirty="0">
                <a:solidFill>
                  <a:srgbClr val="FF0000"/>
                </a:solidFill>
              </a:rPr>
              <a:t> </a:t>
            </a:r>
            <a:r>
              <a:rPr lang="en-US" sz="2800" dirty="0" err="1">
                <a:solidFill>
                  <a:srgbClr val="FF0000"/>
                </a:solidFill>
              </a:rPr>
              <a:t>কী</a:t>
            </a:r>
            <a:r>
              <a:rPr lang="en-US" sz="2800" dirty="0">
                <a:solidFill>
                  <a:srgbClr val="FF0000"/>
                </a:solidFill>
              </a:rPr>
              <a:t>?</a:t>
            </a:r>
          </a:p>
          <a:p>
            <a:pPr algn="ctr"/>
            <a:r>
              <a:rPr lang="en-US" sz="2800" dirty="0" err="1">
                <a:solidFill>
                  <a:schemeClr val="tx1"/>
                </a:solidFill>
              </a:rPr>
              <a:t>নভেল</a:t>
            </a:r>
            <a:r>
              <a:rPr lang="en-US" sz="2800" dirty="0">
                <a:solidFill>
                  <a:schemeClr val="tx1"/>
                </a:solidFill>
              </a:rPr>
              <a:t> </a:t>
            </a:r>
            <a:r>
              <a:rPr lang="en-US" sz="2800" dirty="0" err="1">
                <a:solidFill>
                  <a:schemeClr val="tx1"/>
                </a:solidFill>
              </a:rPr>
              <a:t>করোনাভাইরাস</a:t>
            </a:r>
            <a:r>
              <a:rPr lang="en-US" sz="2800" dirty="0">
                <a:solidFill>
                  <a:schemeClr val="tx1"/>
                </a:solidFill>
              </a:rPr>
              <a:t> (</a:t>
            </a:r>
            <a:r>
              <a:rPr lang="en-US" sz="2800" dirty="0" err="1">
                <a:solidFill>
                  <a:schemeClr val="tx1"/>
                </a:solidFill>
              </a:rPr>
              <a:t>সিওভি</a:t>
            </a:r>
            <a:r>
              <a:rPr lang="en-US" sz="2800" dirty="0">
                <a:solidFill>
                  <a:schemeClr val="tx1"/>
                </a:solidFill>
              </a:rPr>
              <a:t>) </a:t>
            </a:r>
            <a:r>
              <a:rPr lang="en-US" sz="2800" dirty="0" err="1">
                <a:solidFill>
                  <a:schemeClr val="tx1"/>
                </a:solidFill>
              </a:rPr>
              <a:t>হলো</a:t>
            </a:r>
            <a:r>
              <a:rPr lang="en-US" sz="2800" dirty="0">
                <a:solidFill>
                  <a:schemeClr val="tx1"/>
                </a:solidFill>
              </a:rPr>
              <a:t> </a:t>
            </a:r>
            <a:r>
              <a:rPr lang="en-US" sz="2800" dirty="0" err="1">
                <a:solidFill>
                  <a:schemeClr val="tx1"/>
                </a:solidFill>
              </a:rPr>
              <a:t>করোনাভাইরাসের</a:t>
            </a:r>
            <a:r>
              <a:rPr lang="en-US" sz="2800" dirty="0">
                <a:solidFill>
                  <a:schemeClr val="tx1"/>
                </a:solidFill>
              </a:rPr>
              <a:t> </a:t>
            </a:r>
            <a:r>
              <a:rPr lang="en-US" sz="2800" dirty="0" err="1">
                <a:solidFill>
                  <a:schemeClr val="tx1"/>
                </a:solidFill>
              </a:rPr>
              <a:t>এক</a:t>
            </a:r>
            <a:r>
              <a:rPr lang="en-US" sz="2800" dirty="0">
                <a:solidFill>
                  <a:schemeClr val="tx1"/>
                </a:solidFill>
              </a:rPr>
              <a:t> </a:t>
            </a:r>
            <a:r>
              <a:rPr lang="en-US" sz="2800" dirty="0" err="1">
                <a:solidFill>
                  <a:schemeClr val="tx1"/>
                </a:solidFill>
              </a:rPr>
              <a:t>নতুন</a:t>
            </a:r>
            <a:r>
              <a:rPr lang="en-US" sz="2800" dirty="0">
                <a:solidFill>
                  <a:schemeClr val="tx1"/>
                </a:solidFill>
              </a:rPr>
              <a:t> </a:t>
            </a:r>
            <a:r>
              <a:rPr lang="en-US" sz="2800" dirty="0" err="1">
                <a:solidFill>
                  <a:schemeClr val="tx1"/>
                </a:solidFill>
              </a:rPr>
              <a:t>প্রজাতি।নভেল</a:t>
            </a:r>
            <a:r>
              <a:rPr lang="en-US" sz="2800" dirty="0">
                <a:solidFill>
                  <a:schemeClr val="tx1"/>
                </a:solidFill>
              </a:rPr>
              <a:t> </a:t>
            </a:r>
            <a:r>
              <a:rPr lang="en-US" sz="2800" dirty="0" err="1">
                <a:solidFill>
                  <a:schemeClr val="tx1"/>
                </a:solidFill>
              </a:rPr>
              <a:t>করোনাভাইরাসের</a:t>
            </a:r>
            <a:r>
              <a:rPr lang="en-US" sz="2800" dirty="0">
                <a:solidFill>
                  <a:schemeClr val="tx1"/>
                </a:solidFill>
              </a:rPr>
              <a:t> </a:t>
            </a:r>
            <a:r>
              <a:rPr lang="en-US" sz="2800" dirty="0" err="1">
                <a:solidFill>
                  <a:schemeClr val="tx1"/>
                </a:solidFill>
              </a:rPr>
              <a:t>মাধ্যমে</a:t>
            </a:r>
            <a:r>
              <a:rPr lang="en-US" sz="2800" dirty="0">
                <a:solidFill>
                  <a:schemeClr val="tx1"/>
                </a:solidFill>
              </a:rPr>
              <a:t> </a:t>
            </a:r>
            <a:r>
              <a:rPr lang="en-US" sz="2800" dirty="0" err="1">
                <a:solidFill>
                  <a:schemeClr val="tx1"/>
                </a:solidFill>
              </a:rPr>
              <a:t>সৃষ্ট</a:t>
            </a:r>
            <a:r>
              <a:rPr lang="en-US" sz="2800" dirty="0">
                <a:solidFill>
                  <a:schemeClr val="tx1"/>
                </a:solidFill>
              </a:rPr>
              <a:t> </a:t>
            </a:r>
            <a:r>
              <a:rPr lang="en-US" sz="2800" dirty="0" err="1">
                <a:solidFill>
                  <a:schemeClr val="tx1"/>
                </a:solidFill>
              </a:rPr>
              <a:t>এই</a:t>
            </a:r>
            <a:r>
              <a:rPr lang="en-US" sz="2800" dirty="0">
                <a:solidFill>
                  <a:schemeClr val="tx1"/>
                </a:solidFill>
              </a:rPr>
              <a:t> </a:t>
            </a:r>
            <a:r>
              <a:rPr lang="en-US" sz="2800" dirty="0" err="1">
                <a:solidFill>
                  <a:schemeClr val="tx1"/>
                </a:solidFill>
              </a:rPr>
              <a:t>রোগটি</a:t>
            </a:r>
            <a:r>
              <a:rPr lang="en-US" sz="2800" dirty="0">
                <a:solidFill>
                  <a:schemeClr val="tx1"/>
                </a:solidFill>
              </a:rPr>
              <a:t> </a:t>
            </a:r>
            <a:r>
              <a:rPr lang="en-US" sz="2800" dirty="0" err="1">
                <a:solidFill>
                  <a:schemeClr val="tx1"/>
                </a:solidFill>
              </a:rPr>
              <a:t>প্রথম</a:t>
            </a:r>
            <a:r>
              <a:rPr lang="en-US" sz="2800" dirty="0">
                <a:solidFill>
                  <a:schemeClr val="tx1"/>
                </a:solidFill>
              </a:rPr>
              <a:t> </a:t>
            </a:r>
            <a:r>
              <a:rPr lang="en-US" sz="2800" dirty="0" err="1">
                <a:solidFill>
                  <a:schemeClr val="tx1"/>
                </a:solidFill>
              </a:rPr>
              <a:t>চীনের</a:t>
            </a:r>
            <a:r>
              <a:rPr lang="en-US" sz="2800" dirty="0">
                <a:solidFill>
                  <a:schemeClr val="tx1"/>
                </a:solidFill>
              </a:rPr>
              <a:t> </a:t>
            </a:r>
            <a:r>
              <a:rPr lang="en-US" sz="2800" dirty="0" err="1">
                <a:solidFill>
                  <a:schemeClr val="tx1"/>
                </a:solidFill>
              </a:rPr>
              <a:t>উহানে</a:t>
            </a:r>
            <a:r>
              <a:rPr lang="en-US" sz="2800" dirty="0">
                <a:solidFill>
                  <a:schemeClr val="tx1"/>
                </a:solidFill>
              </a:rPr>
              <a:t> </a:t>
            </a:r>
            <a:r>
              <a:rPr lang="en-US" sz="2800" dirty="0" err="1">
                <a:solidFill>
                  <a:schemeClr val="tx1"/>
                </a:solidFill>
              </a:rPr>
              <a:t>চিহ্নিত</a:t>
            </a:r>
            <a:r>
              <a:rPr lang="en-US" sz="2800" dirty="0">
                <a:solidFill>
                  <a:schemeClr val="tx1"/>
                </a:solidFill>
              </a:rPr>
              <a:t> </a:t>
            </a:r>
            <a:r>
              <a:rPr lang="en-US" sz="2800" dirty="0" err="1">
                <a:solidFill>
                  <a:schemeClr val="tx1"/>
                </a:solidFill>
              </a:rPr>
              <a:t>হয়েছিল</a:t>
            </a:r>
            <a:r>
              <a:rPr lang="en-US" sz="2800" dirty="0">
                <a:solidFill>
                  <a:schemeClr val="tx1"/>
                </a:solidFill>
              </a:rPr>
              <a:t>। </a:t>
            </a:r>
            <a:r>
              <a:rPr lang="en-US" sz="2800" dirty="0" err="1">
                <a:solidFill>
                  <a:schemeClr val="tx1"/>
                </a:solidFill>
              </a:rPr>
              <a:t>তখন</a:t>
            </a:r>
            <a:r>
              <a:rPr lang="en-US" sz="2800" dirty="0">
                <a:solidFill>
                  <a:schemeClr val="tx1"/>
                </a:solidFill>
              </a:rPr>
              <a:t> </a:t>
            </a:r>
            <a:r>
              <a:rPr lang="en-US" sz="2800" dirty="0" err="1">
                <a:solidFill>
                  <a:schemeClr val="tx1"/>
                </a:solidFill>
              </a:rPr>
              <a:t>থেকেই</a:t>
            </a:r>
            <a:r>
              <a:rPr lang="en-US" sz="2800" dirty="0">
                <a:solidFill>
                  <a:schemeClr val="tx1"/>
                </a:solidFill>
              </a:rPr>
              <a:t> </a:t>
            </a:r>
            <a:r>
              <a:rPr lang="en-US" sz="2800" dirty="0" err="1">
                <a:solidFill>
                  <a:schemeClr val="tx1"/>
                </a:solidFill>
              </a:rPr>
              <a:t>রোগটির</a:t>
            </a:r>
            <a:r>
              <a:rPr lang="en-US" sz="2800" dirty="0">
                <a:solidFill>
                  <a:schemeClr val="tx1"/>
                </a:solidFill>
              </a:rPr>
              <a:t> </a:t>
            </a:r>
            <a:r>
              <a:rPr lang="en-US" sz="2800" dirty="0" err="1">
                <a:solidFill>
                  <a:schemeClr val="tx1"/>
                </a:solidFill>
              </a:rPr>
              <a:t>নাম</a:t>
            </a:r>
            <a:r>
              <a:rPr lang="en-US" sz="2800" dirty="0">
                <a:solidFill>
                  <a:schemeClr val="tx1"/>
                </a:solidFill>
              </a:rPr>
              <a:t> </a:t>
            </a:r>
            <a:r>
              <a:rPr lang="en-US" sz="2800" dirty="0" err="1">
                <a:solidFill>
                  <a:schemeClr val="tx1"/>
                </a:solidFill>
              </a:rPr>
              <a:t>করা</a:t>
            </a:r>
            <a:r>
              <a:rPr lang="en-US" sz="2800" dirty="0">
                <a:solidFill>
                  <a:schemeClr val="tx1"/>
                </a:solidFill>
              </a:rPr>
              <a:t> </a:t>
            </a:r>
            <a:r>
              <a:rPr lang="en-US" sz="2800" dirty="0" err="1">
                <a:solidFill>
                  <a:schemeClr val="tx1"/>
                </a:solidFill>
              </a:rPr>
              <a:t>হয়েছিল</a:t>
            </a:r>
            <a:r>
              <a:rPr lang="en-US" sz="2800" dirty="0">
                <a:solidFill>
                  <a:schemeClr val="tx1"/>
                </a:solidFill>
              </a:rPr>
              <a:t> </a:t>
            </a:r>
            <a:r>
              <a:rPr lang="en-US" sz="2800" dirty="0" err="1">
                <a:solidFill>
                  <a:schemeClr val="tx1"/>
                </a:solidFill>
              </a:rPr>
              <a:t>করোনাভাইরাস</a:t>
            </a:r>
            <a:r>
              <a:rPr lang="en-US" sz="2800" dirty="0">
                <a:solidFill>
                  <a:schemeClr val="tx1"/>
                </a:solidFill>
              </a:rPr>
              <a:t> </a:t>
            </a:r>
            <a:r>
              <a:rPr lang="en-US" sz="2800" dirty="0" err="1">
                <a:solidFill>
                  <a:schemeClr val="tx1"/>
                </a:solidFill>
              </a:rPr>
              <a:t>রোগ</a:t>
            </a:r>
            <a:r>
              <a:rPr lang="en-US" sz="2800" dirty="0">
                <a:solidFill>
                  <a:schemeClr val="tx1"/>
                </a:solidFill>
              </a:rPr>
              <a:t>      ২০১৯ (কোভিড-১৯)।</a:t>
            </a: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46209784"/>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2" repeatCount="indefinite"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0" fill="hold"/>
                                        <p:tgtEl>
                                          <p:spTgt spid="13"/>
                                        </p:tgtEl>
                                        <p:attrNameLst>
                                          <p:attrName>ppt_x</p:attrName>
                                        </p:attrNameLst>
                                      </p:cBhvr>
                                      <p:tavLst>
                                        <p:tav tm="0">
                                          <p:val>
                                            <p:strVal val="1+#ppt_w/2"/>
                                          </p:val>
                                        </p:tav>
                                        <p:tav tm="100000">
                                          <p:val>
                                            <p:strVal val="#ppt_x"/>
                                          </p:val>
                                        </p:tav>
                                      </p:tavLst>
                                    </p:anim>
                                    <p:anim calcmode="lin" valueType="num">
                                      <p:cBhvr additive="base">
                                        <p:cTn id="4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3" name="Diamond 2"/>
          <p:cNvSpPr/>
          <p:nvPr/>
        </p:nvSpPr>
        <p:spPr>
          <a:xfrm rot="749525">
            <a:off x="179142" y="-86195"/>
            <a:ext cx="8480422" cy="7516477"/>
          </a:xfrm>
          <a:prstGeom prst="diamond">
            <a:avLst/>
          </a:prstGeom>
          <a:solidFill>
            <a:srgbClr val="0000FF"/>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36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rgbClr val="8000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w="76200"/>
        </p:spPr>
        <p:style>
          <a:lnRef idx="2">
            <a:schemeClr val="dk1"/>
          </a:lnRef>
          <a:fillRef idx="1">
            <a:schemeClr val="lt1"/>
          </a:fillRef>
          <a:effectRef idx="0">
            <a:schemeClr val="dk1"/>
          </a:effectRef>
          <a:fontRef idx="minor">
            <a:schemeClr val="dk1"/>
          </a:fontRef>
        </p:style>
        <p:txBody>
          <a:bodyPr lIns="91422" tIns="45711" rIns="91422" bIns="45711" rtlCol="0" anchor="ctr"/>
          <a:lstStyle/>
          <a:p>
            <a:r>
              <a:rPr lang="en-US" sz="2800" dirty="0" err="1">
                <a:solidFill>
                  <a:schemeClr val="tx1"/>
                </a:solidFill>
              </a:rPr>
              <a:t>করোনা</a:t>
            </a:r>
            <a:r>
              <a:rPr lang="en-US" sz="2800" dirty="0">
                <a:solidFill>
                  <a:schemeClr val="tx1"/>
                </a:solidFill>
              </a:rPr>
              <a:t> </a:t>
            </a:r>
            <a:r>
              <a:rPr lang="en-US" sz="2800" dirty="0" err="1">
                <a:solidFill>
                  <a:schemeClr val="tx1"/>
                </a:solidFill>
              </a:rPr>
              <a:t>থেকে</a:t>
            </a:r>
            <a:r>
              <a:rPr lang="en-US" sz="2800" dirty="0">
                <a:solidFill>
                  <a:schemeClr val="tx1"/>
                </a:solidFill>
              </a:rPr>
              <a:t> ‘</a:t>
            </a:r>
            <a:r>
              <a:rPr lang="en-US" sz="2800" dirty="0" err="1">
                <a:solidFill>
                  <a:schemeClr val="tx1"/>
                </a:solidFill>
              </a:rPr>
              <a:t>কো</a:t>
            </a:r>
            <a:r>
              <a:rPr lang="en-US" sz="2800" dirty="0">
                <a:solidFill>
                  <a:schemeClr val="tx1"/>
                </a:solidFill>
              </a:rPr>
              <a:t>’ , </a:t>
            </a:r>
            <a:r>
              <a:rPr lang="en-US" sz="2800" dirty="0" err="1">
                <a:solidFill>
                  <a:schemeClr val="tx1"/>
                </a:solidFill>
              </a:rPr>
              <a:t>ভাইরাস</a:t>
            </a:r>
            <a:r>
              <a:rPr lang="en-US" sz="2800" dirty="0">
                <a:solidFill>
                  <a:schemeClr val="tx1"/>
                </a:solidFill>
              </a:rPr>
              <a:t> </a:t>
            </a:r>
            <a:r>
              <a:rPr lang="en-US" sz="2800" dirty="0" err="1">
                <a:solidFill>
                  <a:schemeClr val="tx1"/>
                </a:solidFill>
              </a:rPr>
              <a:t>থেকে</a:t>
            </a:r>
            <a:r>
              <a:rPr lang="en-US" sz="2800" dirty="0">
                <a:solidFill>
                  <a:schemeClr val="tx1"/>
                </a:solidFill>
              </a:rPr>
              <a:t> ‘</a:t>
            </a:r>
            <a:r>
              <a:rPr lang="en-US" sz="2800" dirty="0" err="1">
                <a:solidFill>
                  <a:schemeClr val="tx1"/>
                </a:solidFill>
              </a:rPr>
              <a:t>ভি</a:t>
            </a:r>
            <a:r>
              <a:rPr lang="en-US" sz="2800" dirty="0">
                <a:solidFill>
                  <a:schemeClr val="tx1"/>
                </a:solidFill>
              </a:rPr>
              <a:t>’, </a:t>
            </a:r>
            <a:r>
              <a:rPr lang="en-US" sz="2800" dirty="0" err="1">
                <a:solidFill>
                  <a:schemeClr val="tx1"/>
                </a:solidFill>
              </a:rPr>
              <a:t>এবং</a:t>
            </a:r>
            <a:r>
              <a:rPr lang="en-US" sz="2800" dirty="0">
                <a:solidFill>
                  <a:schemeClr val="tx1"/>
                </a:solidFill>
              </a:rPr>
              <a:t> ‘</a:t>
            </a:r>
            <a:r>
              <a:rPr lang="en-US" sz="2800" dirty="0" err="1">
                <a:solidFill>
                  <a:schemeClr val="tx1"/>
                </a:solidFill>
              </a:rPr>
              <a:t>ডিজিজ</a:t>
            </a:r>
            <a:r>
              <a:rPr lang="en-US" sz="2800" dirty="0">
                <a:solidFill>
                  <a:schemeClr val="tx1"/>
                </a:solidFill>
              </a:rPr>
              <a:t>’ </a:t>
            </a:r>
            <a:r>
              <a:rPr lang="en-US" sz="2800" dirty="0" err="1">
                <a:solidFill>
                  <a:schemeClr val="tx1"/>
                </a:solidFill>
              </a:rPr>
              <a:t>বা</a:t>
            </a:r>
            <a:r>
              <a:rPr lang="en-US" sz="2800" dirty="0">
                <a:solidFill>
                  <a:schemeClr val="tx1"/>
                </a:solidFill>
              </a:rPr>
              <a:t> ‘</a:t>
            </a:r>
            <a:r>
              <a:rPr lang="en-US" sz="2800" dirty="0" err="1">
                <a:solidFill>
                  <a:schemeClr val="tx1"/>
                </a:solidFill>
              </a:rPr>
              <a:t>রোগ</a:t>
            </a:r>
            <a:r>
              <a:rPr lang="en-US" sz="2800" dirty="0">
                <a:solidFill>
                  <a:schemeClr val="tx1"/>
                </a:solidFill>
              </a:rPr>
              <a:t>’ </a:t>
            </a:r>
            <a:r>
              <a:rPr lang="en-US" sz="2800" dirty="0" err="1">
                <a:solidFill>
                  <a:schemeClr val="tx1"/>
                </a:solidFill>
              </a:rPr>
              <a:t>থেকে</a:t>
            </a:r>
            <a:r>
              <a:rPr lang="en-US" sz="2800" dirty="0">
                <a:solidFill>
                  <a:schemeClr val="tx1"/>
                </a:solidFill>
              </a:rPr>
              <a:t> ‘</a:t>
            </a:r>
            <a:r>
              <a:rPr lang="en-US" sz="2800" dirty="0" err="1">
                <a:solidFill>
                  <a:schemeClr val="tx1"/>
                </a:solidFill>
              </a:rPr>
              <a:t>ডি</a:t>
            </a:r>
            <a:r>
              <a:rPr lang="en-US" sz="2800" dirty="0">
                <a:solidFill>
                  <a:schemeClr val="tx1"/>
                </a:solidFill>
              </a:rPr>
              <a:t>’ </a:t>
            </a:r>
            <a:r>
              <a:rPr lang="en-US" sz="2800" dirty="0" err="1">
                <a:solidFill>
                  <a:schemeClr val="tx1"/>
                </a:solidFill>
              </a:rPr>
              <a:t>নিয়ে</a:t>
            </a:r>
            <a:r>
              <a:rPr lang="en-US" sz="2800" dirty="0">
                <a:solidFill>
                  <a:schemeClr val="tx1"/>
                </a:solidFill>
              </a:rPr>
              <a:t> </a:t>
            </a:r>
            <a:r>
              <a:rPr lang="en-US" sz="2800" dirty="0" err="1">
                <a:solidFill>
                  <a:schemeClr val="tx1"/>
                </a:solidFill>
              </a:rPr>
              <a:t>এর</a:t>
            </a:r>
            <a:r>
              <a:rPr lang="en-US" sz="2800" dirty="0">
                <a:solidFill>
                  <a:schemeClr val="tx1"/>
                </a:solidFill>
              </a:rPr>
              <a:t> </a:t>
            </a:r>
            <a:r>
              <a:rPr lang="en-US" sz="2800" dirty="0" err="1">
                <a:solidFill>
                  <a:schemeClr val="tx1"/>
                </a:solidFill>
              </a:rPr>
              <a:t>সংক্ষিপ্ত</a:t>
            </a:r>
            <a:r>
              <a:rPr lang="en-US" sz="2800" dirty="0">
                <a:solidFill>
                  <a:schemeClr val="tx1"/>
                </a:solidFill>
              </a:rPr>
              <a:t> </a:t>
            </a:r>
            <a:r>
              <a:rPr lang="en-US" sz="2800" dirty="0" err="1">
                <a:solidFill>
                  <a:schemeClr val="tx1"/>
                </a:solidFill>
              </a:rPr>
              <a:t>নামকরণ</a:t>
            </a:r>
            <a:r>
              <a:rPr lang="en-US" sz="2800" dirty="0">
                <a:solidFill>
                  <a:schemeClr val="tx1"/>
                </a:solidFill>
              </a:rPr>
              <a:t> </a:t>
            </a:r>
            <a:r>
              <a:rPr lang="en-US" sz="2800" dirty="0" err="1">
                <a:solidFill>
                  <a:schemeClr val="tx1"/>
                </a:solidFill>
              </a:rPr>
              <a:t>করা</a:t>
            </a:r>
            <a:r>
              <a:rPr lang="en-US" sz="2800" dirty="0">
                <a:solidFill>
                  <a:schemeClr val="tx1"/>
                </a:solidFill>
              </a:rPr>
              <a:t> </a:t>
            </a:r>
            <a:r>
              <a:rPr lang="en-US" sz="2800" dirty="0" err="1">
                <a:solidFill>
                  <a:schemeClr val="tx1"/>
                </a:solidFill>
              </a:rPr>
              <a:t>হয়</a:t>
            </a:r>
            <a:r>
              <a:rPr lang="en-US" sz="2800" dirty="0">
                <a:solidFill>
                  <a:schemeClr val="tx1"/>
                </a:solidFill>
              </a:rPr>
              <a:t>। </a:t>
            </a:r>
            <a:r>
              <a:rPr lang="en-US" sz="2800" dirty="0" err="1">
                <a:solidFill>
                  <a:schemeClr val="tx1"/>
                </a:solidFill>
              </a:rPr>
              <a:t>আগে</a:t>
            </a:r>
            <a:r>
              <a:rPr lang="en-US" sz="2800" dirty="0">
                <a:solidFill>
                  <a:schemeClr val="tx1"/>
                </a:solidFill>
              </a:rPr>
              <a:t>, </a:t>
            </a:r>
            <a:r>
              <a:rPr lang="en-US" sz="2800" dirty="0" err="1">
                <a:solidFill>
                  <a:schemeClr val="tx1"/>
                </a:solidFill>
              </a:rPr>
              <a:t>এই</a:t>
            </a:r>
            <a:r>
              <a:rPr lang="en-US" sz="2800" dirty="0">
                <a:solidFill>
                  <a:schemeClr val="tx1"/>
                </a:solidFill>
              </a:rPr>
              <a:t> </a:t>
            </a:r>
            <a:r>
              <a:rPr lang="en-US" sz="2800" dirty="0" err="1">
                <a:solidFill>
                  <a:schemeClr val="tx1"/>
                </a:solidFill>
              </a:rPr>
              <a:t>রোগকে</a:t>
            </a:r>
            <a:r>
              <a:rPr lang="en-US" sz="2800" dirty="0">
                <a:solidFill>
                  <a:schemeClr val="tx1"/>
                </a:solidFill>
              </a:rPr>
              <a:t> ‘২০১৯ </a:t>
            </a:r>
            <a:r>
              <a:rPr lang="en-US" sz="2800" dirty="0" err="1">
                <a:solidFill>
                  <a:schemeClr val="tx1"/>
                </a:solidFill>
              </a:rPr>
              <a:t>নভেল</a:t>
            </a:r>
            <a:r>
              <a:rPr lang="en-US" sz="2800" dirty="0">
                <a:solidFill>
                  <a:schemeClr val="tx1"/>
                </a:solidFill>
              </a:rPr>
              <a:t> </a:t>
            </a:r>
            <a:r>
              <a:rPr lang="en-US" sz="2800" dirty="0" err="1">
                <a:solidFill>
                  <a:schemeClr val="tx1"/>
                </a:solidFill>
              </a:rPr>
              <a:t>করোনাভাইরাস</a:t>
            </a:r>
            <a:r>
              <a:rPr lang="en-US" sz="2800" dirty="0">
                <a:solidFill>
                  <a:schemeClr val="tx1"/>
                </a:solidFill>
              </a:rPr>
              <a:t>’ </a:t>
            </a:r>
            <a:r>
              <a:rPr lang="en-US" sz="2800" dirty="0" err="1">
                <a:solidFill>
                  <a:schemeClr val="tx1"/>
                </a:solidFill>
              </a:rPr>
              <a:t>বা</a:t>
            </a:r>
            <a:r>
              <a:rPr lang="en-US" sz="2800" dirty="0">
                <a:solidFill>
                  <a:schemeClr val="tx1"/>
                </a:solidFill>
              </a:rPr>
              <a:t> ‘২০১৯-এনসিওভি’ </a:t>
            </a:r>
            <a:r>
              <a:rPr lang="en-US" sz="2800" dirty="0" err="1">
                <a:solidFill>
                  <a:schemeClr val="tx1"/>
                </a:solidFill>
              </a:rPr>
              <a:t>বলা</a:t>
            </a:r>
            <a:r>
              <a:rPr lang="en-US" sz="2800" dirty="0">
                <a:solidFill>
                  <a:schemeClr val="tx1"/>
                </a:solidFill>
              </a:rPr>
              <a:t> </a:t>
            </a:r>
            <a:r>
              <a:rPr lang="en-US" sz="2800" dirty="0" err="1">
                <a:solidFill>
                  <a:schemeClr val="tx1"/>
                </a:solidFill>
              </a:rPr>
              <a:t>হতো</a:t>
            </a:r>
            <a:r>
              <a:rPr lang="en-US" sz="2800" dirty="0">
                <a:solidFill>
                  <a:schemeClr val="tx1"/>
                </a:solidFill>
              </a:rPr>
              <a:t>।</a:t>
            </a:r>
            <a:endParaRPr lang="en-US" sz="2400" dirty="0">
              <a:solidFill>
                <a:schemeClr val="tx1"/>
              </a:solidFill>
            </a:endParaRP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86306542"/>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1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11"/>
                                        </p:tgtEl>
                                        <p:attrNameLst>
                                          <p:attrName>r</p:attrName>
                                        </p:attrNameLst>
                                      </p:cBhvr>
                                    </p:animRot>
                                  </p:childTnLst>
                                </p:cTn>
                              </p:par>
                              <p:par>
                                <p:cTn id="37" presetID="2" presetClass="entr" presetSubtype="2"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0" fill="hold"/>
                                        <p:tgtEl>
                                          <p:spTgt spid="13"/>
                                        </p:tgtEl>
                                        <p:attrNameLst>
                                          <p:attrName>ppt_x</p:attrName>
                                        </p:attrNameLst>
                                      </p:cBhvr>
                                      <p:tavLst>
                                        <p:tav tm="0">
                                          <p:val>
                                            <p:strVal val="1+#ppt_w/2"/>
                                          </p:val>
                                        </p:tav>
                                        <p:tav tm="100000">
                                          <p:val>
                                            <p:strVal val="#ppt_x"/>
                                          </p:val>
                                        </p:tav>
                                      </p:tavLst>
                                    </p:anim>
                                    <p:anim calcmode="lin" valueType="num">
                                      <p:cBhvr additive="base">
                                        <p:cTn id="40"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3" name="Diamond 2"/>
          <p:cNvSpPr/>
          <p:nvPr/>
        </p:nvSpPr>
        <p:spPr>
          <a:xfrm rot="749525">
            <a:off x="179142" y="-86195"/>
            <a:ext cx="8480422" cy="7516477"/>
          </a:xfrm>
          <a:prstGeom prst="diamond">
            <a:avLst/>
          </a:prstGeom>
          <a:solidFill>
            <a:srgbClr val="7030A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rgbClr val="00B0F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rgbClr val="FFC0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w="76200">
            <a:solidFill>
              <a:srgbClr val="0000FF"/>
            </a:solidFill>
          </a:ln>
        </p:spPr>
        <p:style>
          <a:lnRef idx="2">
            <a:schemeClr val="dk1"/>
          </a:lnRef>
          <a:fillRef idx="1">
            <a:schemeClr val="lt1"/>
          </a:fillRef>
          <a:effectRef idx="0">
            <a:schemeClr val="dk1"/>
          </a:effectRef>
          <a:fontRef idx="minor">
            <a:schemeClr val="dk1"/>
          </a:fontRef>
        </p:style>
        <p:txBody>
          <a:bodyPr lIns="91422" tIns="45711" rIns="91422" bIns="45711" rtlCol="0" anchor="ctr"/>
          <a:lstStyle/>
          <a:p>
            <a:r>
              <a:rPr lang="en-US" sz="2400" b="1" i="1" dirty="0" err="1">
                <a:solidFill>
                  <a:srgbClr val="FF0000"/>
                </a:solidFill>
              </a:rPr>
              <a:t>বিশ্ব</a:t>
            </a:r>
            <a:r>
              <a:rPr lang="en-US" sz="2400" b="1" i="1" dirty="0">
                <a:solidFill>
                  <a:srgbClr val="FF0000"/>
                </a:solidFill>
              </a:rPr>
              <a:t> </a:t>
            </a:r>
            <a:r>
              <a:rPr lang="en-US" sz="2400" b="1" i="1" dirty="0" err="1">
                <a:solidFill>
                  <a:srgbClr val="FF0000"/>
                </a:solidFill>
              </a:rPr>
              <a:t>স্বাস্থ্য</a:t>
            </a:r>
            <a:r>
              <a:rPr lang="en-US" sz="2400" b="1" i="1" dirty="0">
                <a:solidFill>
                  <a:srgbClr val="FF0000"/>
                </a:solidFill>
              </a:rPr>
              <a:t> </a:t>
            </a:r>
            <a:r>
              <a:rPr lang="en-US" sz="2400" b="1" i="1" dirty="0" err="1">
                <a:solidFill>
                  <a:srgbClr val="FF0000"/>
                </a:solidFill>
              </a:rPr>
              <a:t>সংস্থা</a:t>
            </a:r>
            <a:r>
              <a:rPr lang="en-US" sz="2400" b="1" i="1" dirty="0">
                <a:solidFill>
                  <a:srgbClr val="FF0000"/>
                </a:solidFill>
              </a:rPr>
              <a:t> </a:t>
            </a:r>
            <a:r>
              <a:rPr lang="en-US" sz="2400" b="1" i="1" dirty="0" err="1">
                <a:solidFill>
                  <a:srgbClr val="FF0000"/>
                </a:solidFill>
              </a:rPr>
              <a:t>কোভিড</a:t>
            </a:r>
            <a:r>
              <a:rPr lang="en-US" sz="2400" b="1" i="1" dirty="0">
                <a:solidFill>
                  <a:srgbClr val="FF0000"/>
                </a:solidFill>
              </a:rPr>
              <a:t> ১৯-কে </a:t>
            </a:r>
            <a:r>
              <a:rPr lang="en-US" sz="2400" b="1" i="1" u="sng" dirty="0" err="1">
                <a:solidFill>
                  <a:srgbClr val="0000FF"/>
                </a:solidFill>
                <a:hlinkClick r:id="rId6"/>
              </a:rPr>
              <a:t>মহামারী</a:t>
            </a:r>
            <a:r>
              <a:rPr lang="en-US" sz="2400" b="1" i="1" dirty="0">
                <a:solidFill>
                  <a:srgbClr val="FF0000"/>
                </a:solidFill>
              </a:rPr>
              <a:t> </a:t>
            </a:r>
            <a:r>
              <a:rPr lang="en-US" sz="2400" b="1" i="1" dirty="0" err="1">
                <a:solidFill>
                  <a:srgbClr val="FF0000"/>
                </a:solidFill>
              </a:rPr>
              <a:t>হিসাবে</a:t>
            </a:r>
            <a:r>
              <a:rPr lang="en-US" sz="2400" b="1" i="1" dirty="0">
                <a:solidFill>
                  <a:srgbClr val="FF0000"/>
                </a:solidFill>
              </a:rPr>
              <a:t> </a:t>
            </a:r>
            <a:r>
              <a:rPr lang="en-US" sz="2400" b="1" i="1" dirty="0" err="1">
                <a:solidFill>
                  <a:srgbClr val="FF0000"/>
                </a:solidFill>
              </a:rPr>
              <a:t>উল্লেখ</a:t>
            </a:r>
            <a:r>
              <a:rPr lang="en-US" sz="2400" b="1" i="1" dirty="0">
                <a:solidFill>
                  <a:srgbClr val="FF0000"/>
                </a:solidFill>
              </a:rPr>
              <a:t> </a:t>
            </a:r>
            <a:r>
              <a:rPr lang="en-US" sz="2400" b="1" i="1" dirty="0" err="1">
                <a:solidFill>
                  <a:srgbClr val="FF0000"/>
                </a:solidFill>
              </a:rPr>
              <a:t>করেছে</a:t>
            </a:r>
            <a:r>
              <a:rPr lang="en-US" sz="2400" b="1" i="1" dirty="0">
                <a:solidFill>
                  <a:srgbClr val="FF0000"/>
                </a:solidFill>
              </a:rPr>
              <a:t>। </a:t>
            </a:r>
            <a:r>
              <a:rPr lang="en-US" sz="2400" b="1" i="1" dirty="0" err="1">
                <a:solidFill>
                  <a:srgbClr val="FF0000"/>
                </a:solidFill>
              </a:rPr>
              <a:t>এর</a:t>
            </a:r>
            <a:r>
              <a:rPr lang="en-US" sz="2400" b="1" i="1" dirty="0">
                <a:solidFill>
                  <a:srgbClr val="FF0000"/>
                </a:solidFill>
              </a:rPr>
              <a:t> </a:t>
            </a:r>
            <a:r>
              <a:rPr lang="en-US" sz="2400" b="1" i="1" dirty="0" err="1">
                <a:solidFill>
                  <a:srgbClr val="FF0000"/>
                </a:solidFill>
              </a:rPr>
              <a:t>অর্থ</a:t>
            </a:r>
            <a:r>
              <a:rPr lang="en-US" sz="2400" b="1" i="1" dirty="0">
                <a:solidFill>
                  <a:srgbClr val="FF0000"/>
                </a:solidFill>
              </a:rPr>
              <a:t> </a:t>
            </a:r>
            <a:r>
              <a:rPr lang="en-US" sz="2400" b="1" i="1" dirty="0" err="1">
                <a:solidFill>
                  <a:srgbClr val="FF0000"/>
                </a:solidFill>
              </a:rPr>
              <a:t>কি</a:t>
            </a:r>
            <a:r>
              <a:rPr lang="en-US" sz="2400" b="1" i="1" dirty="0">
                <a:solidFill>
                  <a:srgbClr val="FF0000"/>
                </a:solidFill>
              </a:rPr>
              <a:t>?</a:t>
            </a:r>
          </a:p>
          <a:p>
            <a:r>
              <a:rPr lang="en-US" sz="2400" dirty="0"/>
              <a:t>কোভিড-১৯-কে </a:t>
            </a:r>
            <a:r>
              <a:rPr lang="en-US" sz="2400" dirty="0" err="1"/>
              <a:t>মহামারী</a:t>
            </a:r>
            <a:r>
              <a:rPr lang="en-US" sz="2400" dirty="0"/>
              <a:t> </a:t>
            </a:r>
            <a:r>
              <a:rPr lang="en-US" sz="2400" dirty="0" err="1"/>
              <a:t>হিসাবে</a:t>
            </a:r>
            <a:r>
              <a:rPr lang="en-US" sz="2400" dirty="0"/>
              <a:t> </a:t>
            </a:r>
            <a:r>
              <a:rPr lang="en-US" sz="2400" dirty="0" err="1"/>
              <a:t>চিহ্নিত</a:t>
            </a:r>
            <a:r>
              <a:rPr lang="en-US" sz="2400" dirty="0"/>
              <a:t> </a:t>
            </a:r>
            <a:r>
              <a:rPr lang="en-US" sz="2400" dirty="0" err="1"/>
              <a:t>করার</a:t>
            </a:r>
            <a:r>
              <a:rPr lang="en-US" sz="2400" dirty="0"/>
              <a:t> </a:t>
            </a:r>
            <a:r>
              <a:rPr lang="en-US" sz="2400" dirty="0" err="1"/>
              <a:t>অর্থ</a:t>
            </a:r>
            <a:r>
              <a:rPr lang="en-US" sz="2400" dirty="0"/>
              <a:t> </a:t>
            </a:r>
            <a:r>
              <a:rPr lang="en-US" sz="2400" dirty="0" err="1"/>
              <a:t>এই</a:t>
            </a:r>
            <a:r>
              <a:rPr lang="en-US" sz="2400" dirty="0"/>
              <a:t> </a:t>
            </a:r>
            <a:r>
              <a:rPr lang="en-US" sz="2400" dirty="0" err="1"/>
              <a:t>নয়</a:t>
            </a:r>
            <a:r>
              <a:rPr lang="en-US" sz="2400" dirty="0"/>
              <a:t> </a:t>
            </a:r>
            <a:r>
              <a:rPr lang="en-US" sz="2400" dirty="0" err="1"/>
              <a:t>যে</a:t>
            </a:r>
            <a:r>
              <a:rPr lang="en-US" sz="2400" dirty="0"/>
              <a:t> </a:t>
            </a:r>
            <a:r>
              <a:rPr lang="en-US" sz="2400" dirty="0" err="1"/>
              <a:t>এই</a:t>
            </a:r>
            <a:r>
              <a:rPr lang="en-US" sz="2400" dirty="0"/>
              <a:t> </a:t>
            </a:r>
            <a:r>
              <a:rPr lang="en-US" sz="2400" dirty="0" err="1"/>
              <a:t>ভাইরাসের</a:t>
            </a:r>
            <a:r>
              <a:rPr lang="en-US" sz="2400" dirty="0"/>
              <a:t> </a:t>
            </a:r>
            <a:r>
              <a:rPr lang="en-US" sz="2400" dirty="0" err="1"/>
              <a:t>ভয়াবহতা</a:t>
            </a:r>
            <a:r>
              <a:rPr lang="en-US" sz="2400" dirty="0"/>
              <a:t> </a:t>
            </a:r>
            <a:r>
              <a:rPr lang="en-US" sz="2400" dirty="0" err="1"/>
              <a:t>বেড়েছে</a:t>
            </a:r>
            <a:r>
              <a:rPr lang="en-US" sz="2400" dirty="0"/>
              <a:t>। </a:t>
            </a:r>
            <a:r>
              <a:rPr lang="en-US" sz="2400" dirty="0" err="1"/>
              <a:t>মূলত</a:t>
            </a:r>
            <a:r>
              <a:rPr lang="en-US" sz="2400" dirty="0"/>
              <a:t> </a:t>
            </a:r>
            <a:r>
              <a:rPr lang="en-US" sz="2400" dirty="0" err="1"/>
              <a:t>এর</a:t>
            </a:r>
            <a:r>
              <a:rPr lang="en-US" sz="2400" dirty="0"/>
              <a:t> </a:t>
            </a:r>
            <a:r>
              <a:rPr lang="en-US" sz="2400" dirty="0" err="1"/>
              <a:t>ভৌগলিক</a:t>
            </a:r>
            <a:r>
              <a:rPr lang="en-US" sz="2400" dirty="0"/>
              <a:t> </a:t>
            </a:r>
            <a:r>
              <a:rPr lang="en-US" sz="2400" dirty="0" err="1"/>
              <a:t>বিস্তারের</a:t>
            </a:r>
            <a:r>
              <a:rPr lang="en-US" sz="2400" dirty="0"/>
              <a:t> </a:t>
            </a:r>
            <a:r>
              <a:rPr lang="en-US" sz="2400" dirty="0" err="1"/>
              <a:t>স্বীকৃতিস্বরূপ</a:t>
            </a:r>
            <a:r>
              <a:rPr lang="en-US" sz="2400" dirty="0"/>
              <a:t> </a:t>
            </a:r>
            <a:r>
              <a:rPr lang="en-US" sz="2400" dirty="0" err="1"/>
              <a:t>একে</a:t>
            </a:r>
            <a:r>
              <a:rPr lang="en-US" sz="2400" dirty="0"/>
              <a:t> </a:t>
            </a:r>
            <a:r>
              <a:rPr lang="en-US" sz="2400" dirty="0" err="1"/>
              <a:t>মহামারী</a:t>
            </a:r>
            <a:r>
              <a:rPr lang="en-US" sz="2400" dirty="0"/>
              <a:t> </a:t>
            </a:r>
            <a:r>
              <a:rPr lang="en-US" sz="2400" dirty="0" err="1"/>
              <a:t>হিসাবে</a:t>
            </a:r>
            <a:r>
              <a:rPr lang="en-US" sz="2400" dirty="0"/>
              <a:t> </a:t>
            </a:r>
            <a:r>
              <a:rPr lang="en-US" sz="2400" dirty="0" err="1"/>
              <a:t>চিহ্নিত</a:t>
            </a:r>
            <a:r>
              <a:rPr lang="en-US" sz="2400" dirty="0"/>
              <a:t> </a:t>
            </a:r>
            <a:r>
              <a:rPr lang="en-US" sz="2400" dirty="0" err="1"/>
              <a:t>করা</a:t>
            </a:r>
            <a:r>
              <a:rPr lang="en-US" sz="2400" dirty="0"/>
              <a:t> </a:t>
            </a:r>
            <a:r>
              <a:rPr lang="en-US" sz="2400" dirty="0" err="1"/>
              <a:t>হয়েছে</a:t>
            </a:r>
            <a:r>
              <a:rPr lang="en-US" sz="2400" dirty="0"/>
              <a:t>।</a:t>
            </a: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62288998"/>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11"/>
                                        </p:tgtEl>
                                        <p:attrNameLst>
                                          <p:attrName>r</p:attrName>
                                        </p:attrNameLst>
                                      </p:cBhvr>
                                    </p:animRot>
                                  </p:childTnLst>
                                </p:cTn>
                              </p:par>
                              <p:par>
                                <p:cTn id="38" presetID="2" presetClass="entr" presetSubtype="2" repeatCount="indefinite"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0" fill="hold"/>
                                        <p:tgtEl>
                                          <p:spTgt spid="13"/>
                                        </p:tgtEl>
                                        <p:attrNameLst>
                                          <p:attrName>ppt_x</p:attrName>
                                        </p:attrNameLst>
                                      </p:cBhvr>
                                      <p:tavLst>
                                        <p:tav tm="0">
                                          <p:val>
                                            <p:strVal val="1+#ppt_w/2"/>
                                          </p:val>
                                        </p:tav>
                                        <p:tav tm="100000">
                                          <p:val>
                                            <p:strVal val="#ppt_x"/>
                                          </p:val>
                                        </p:tav>
                                      </p:tavLst>
                                    </p:anim>
                                    <p:anim calcmode="lin" valueType="num">
                                      <p:cBhvr additive="base">
                                        <p:cTn id="41"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Diamond 2"/>
          <p:cNvSpPr/>
          <p:nvPr/>
        </p:nvSpPr>
        <p:spPr>
          <a:xfrm rot="749525">
            <a:off x="179142" y="-86195"/>
            <a:ext cx="8480422" cy="7516477"/>
          </a:xfrm>
          <a:prstGeom prst="diamond">
            <a:avLst/>
          </a:prstGeom>
          <a:solidFill>
            <a:schemeClr val="accent6">
              <a:lumMod val="1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62193" y="44481"/>
            <a:ext cx="8480422" cy="7521837"/>
          </a:xfrm>
          <a:prstGeom prst="diamond">
            <a:avLst/>
          </a:prstGeom>
          <a:solidFill>
            <a:srgbClr val="FFC0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w="76200"/>
        </p:spPr>
        <p:style>
          <a:lnRef idx="2">
            <a:schemeClr val="dk1"/>
          </a:lnRef>
          <a:fillRef idx="1">
            <a:schemeClr val="lt1"/>
          </a:fillRef>
          <a:effectRef idx="0">
            <a:schemeClr val="dk1"/>
          </a:effectRef>
          <a:fontRef idx="minor">
            <a:schemeClr val="dk1"/>
          </a:fontRef>
        </p:style>
        <p:txBody>
          <a:bodyPr lIns="91422" tIns="45711" rIns="91422" bIns="45711" rtlCol="0" anchor="ctr"/>
          <a:lstStyle/>
          <a:p>
            <a:r>
              <a:rPr lang="en-US" sz="3200" b="1" i="1" dirty="0" err="1"/>
              <a:t>সংক্রমণের</a:t>
            </a:r>
            <a:r>
              <a:rPr lang="en-US" sz="3200" b="1" i="1" dirty="0"/>
              <a:t> </a:t>
            </a:r>
            <a:r>
              <a:rPr lang="en-US" sz="3200" b="1" i="1" dirty="0" err="1"/>
              <a:t>ঝুঁকি</a:t>
            </a:r>
            <a:r>
              <a:rPr lang="en-US" sz="3200" b="1" i="1" dirty="0"/>
              <a:t> </a:t>
            </a:r>
            <a:r>
              <a:rPr lang="en-US" sz="3200" b="1" i="1" dirty="0" err="1"/>
              <a:t>আমি</a:t>
            </a:r>
            <a:r>
              <a:rPr lang="en-US" sz="3200" b="1" i="1" dirty="0"/>
              <a:t> </a:t>
            </a:r>
            <a:r>
              <a:rPr lang="en-US" sz="3200" b="1" i="1" dirty="0" err="1"/>
              <a:t>কীভাবে</a:t>
            </a:r>
            <a:r>
              <a:rPr lang="en-US" sz="3200" b="1" i="1" dirty="0"/>
              <a:t> </a:t>
            </a:r>
            <a:r>
              <a:rPr lang="en-US" sz="3200" b="1" i="1" dirty="0" err="1"/>
              <a:t>এড়াতে</a:t>
            </a:r>
            <a:r>
              <a:rPr lang="en-US" sz="3200" b="1" i="1" dirty="0"/>
              <a:t> </a:t>
            </a:r>
            <a:r>
              <a:rPr lang="en-US" sz="3200" b="1" i="1" dirty="0" err="1"/>
              <a:t>পারি</a:t>
            </a:r>
            <a:r>
              <a:rPr lang="en-US" sz="3200" b="1" i="1" dirty="0"/>
              <a:t>?</a:t>
            </a:r>
          </a:p>
          <a:p>
            <a:r>
              <a:rPr lang="en-US" sz="3200" dirty="0" err="1"/>
              <a:t>সংক্রমণ</a:t>
            </a:r>
            <a:r>
              <a:rPr lang="en-US" sz="3200" dirty="0"/>
              <a:t> </a:t>
            </a:r>
            <a:r>
              <a:rPr lang="en-US" sz="3200" dirty="0" err="1"/>
              <a:t>এড়াতে</a:t>
            </a:r>
            <a:r>
              <a:rPr lang="en-US" sz="3200" dirty="0"/>
              <a:t> </a:t>
            </a:r>
            <a:r>
              <a:rPr lang="en-US" sz="3200" dirty="0" err="1"/>
              <a:t>আমি</a:t>
            </a:r>
            <a:r>
              <a:rPr lang="en-US" sz="3200" dirty="0"/>
              <a:t> </a:t>
            </a:r>
            <a:r>
              <a:rPr lang="en-US" sz="3200" dirty="0" err="1"/>
              <a:t>এবং</a:t>
            </a:r>
            <a:r>
              <a:rPr lang="en-US" sz="3200" dirty="0"/>
              <a:t> </a:t>
            </a:r>
            <a:r>
              <a:rPr lang="en-US" sz="3200" dirty="0" err="1"/>
              <a:t>আমার</a:t>
            </a:r>
            <a:r>
              <a:rPr lang="en-US" sz="3200" dirty="0"/>
              <a:t> </a:t>
            </a:r>
            <a:r>
              <a:rPr lang="en-US" sz="3200" dirty="0" err="1"/>
              <a:t>পরিবার</a:t>
            </a:r>
            <a:r>
              <a:rPr lang="en-US" sz="3200" dirty="0"/>
              <a:t> </a:t>
            </a:r>
            <a:r>
              <a:rPr lang="en-US" sz="3200" dirty="0" err="1"/>
              <a:t>নিচের</a:t>
            </a:r>
            <a:r>
              <a:rPr lang="en-US" sz="3200" dirty="0"/>
              <a:t> </a:t>
            </a:r>
            <a:r>
              <a:rPr lang="en-US" sz="3200" dirty="0" err="1"/>
              <a:t>চার</a:t>
            </a:r>
            <a:r>
              <a:rPr lang="en-US" sz="3200" dirty="0"/>
              <a:t> </a:t>
            </a:r>
            <a:r>
              <a:rPr lang="en-US" sz="3200" dirty="0" err="1"/>
              <a:t>ধরনের</a:t>
            </a:r>
            <a:r>
              <a:rPr lang="en-US" sz="3200" dirty="0"/>
              <a:t> </a:t>
            </a:r>
            <a:r>
              <a:rPr lang="en-US" sz="3200" dirty="0" err="1"/>
              <a:t>সতর্কতা</a:t>
            </a:r>
            <a:r>
              <a:rPr lang="en-US" sz="3200" dirty="0"/>
              <a:t> </a:t>
            </a:r>
            <a:r>
              <a:rPr lang="en-US" sz="3200" dirty="0" err="1"/>
              <a:t>অবলম্বন</a:t>
            </a:r>
            <a:r>
              <a:rPr lang="en-US" sz="3200" dirty="0"/>
              <a:t> </a:t>
            </a:r>
            <a:r>
              <a:rPr lang="en-US" sz="3200" dirty="0" err="1"/>
              <a:t>করতে</a:t>
            </a:r>
            <a:r>
              <a:rPr lang="en-US" sz="3200" dirty="0"/>
              <a:t> </a:t>
            </a:r>
            <a:r>
              <a:rPr lang="en-US" sz="3200" dirty="0" err="1"/>
              <a:t>পারে</a:t>
            </a:r>
            <a:r>
              <a:rPr lang="en-US" sz="3200" dirty="0"/>
              <a:t>:</a:t>
            </a:r>
          </a:p>
          <a:p>
            <a:r>
              <a:rPr lang="en-US" sz="1800" dirty="0"/>
              <a:t>।</a:t>
            </a: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62288998"/>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11"/>
                                        </p:tgtEl>
                                        <p:attrNameLst>
                                          <p:attrName>r</p:attrName>
                                        </p:attrNameLst>
                                      </p:cBhvr>
                                    </p:animRot>
                                  </p:childTnLst>
                                </p:cTn>
                              </p:par>
                              <p:par>
                                <p:cTn id="38" presetID="2" presetClass="entr" presetSubtype="2" repeatCount="indefinite"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0" fill="hold"/>
                                        <p:tgtEl>
                                          <p:spTgt spid="13"/>
                                        </p:tgtEl>
                                        <p:attrNameLst>
                                          <p:attrName>ppt_x</p:attrName>
                                        </p:attrNameLst>
                                      </p:cBhvr>
                                      <p:tavLst>
                                        <p:tav tm="0">
                                          <p:val>
                                            <p:strVal val="1+#ppt_w/2"/>
                                          </p:val>
                                        </p:tav>
                                        <p:tav tm="100000">
                                          <p:val>
                                            <p:strVal val="#ppt_x"/>
                                          </p:val>
                                        </p:tav>
                                      </p:tavLst>
                                    </p:anim>
                                    <p:anim calcmode="lin" valueType="num">
                                      <p:cBhvr additive="base">
                                        <p:cTn id="41"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Diamond 2"/>
          <p:cNvSpPr/>
          <p:nvPr/>
        </p:nvSpPr>
        <p:spPr>
          <a:xfrm rot="749525">
            <a:off x="179142" y="-86195"/>
            <a:ext cx="8480422" cy="7516477"/>
          </a:xfrm>
          <a:prstGeom prst="diamond">
            <a:avLst/>
          </a:prstGeom>
          <a:solidFill>
            <a:srgbClr val="00FF0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pic>
        <p:nvPicPr>
          <p:cNvPr id="5" name="Picture 2" descr="H:\power point production M..Marketing xii\NC Monogr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7" y="76200"/>
            <a:ext cx="993228" cy="1095702"/>
          </a:xfrm>
          <a:prstGeom prst="rect">
            <a:avLst/>
          </a:prstGeom>
          <a:blipFill>
            <a:blip r:embed="rId5"/>
            <a:tile tx="0" ty="0" sx="100000" sy="100000" flip="none" algn="tl"/>
          </a:blipFill>
          <a:ln>
            <a:solidFill>
              <a:srgbClr val="006600"/>
            </a:solidFill>
          </a:ln>
        </p:spPr>
        <p:style>
          <a:lnRef idx="2">
            <a:schemeClr val="dk1"/>
          </a:lnRef>
          <a:fillRef idx="1">
            <a:schemeClr val="lt1"/>
          </a:fillRef>
          <a:effectRef idx="0">
            <a:schemeClr val="dk1"/>
          </a:effectRef>
          <a:fontRef idx="minor">
            <a:schemeClr val="dk1"/>
          </a:fontRef>
        </p:style>
      </p:pic>
      <p:sp>
        <p:nvSpPr>
          <p:cNvPr id="9" name="Diamond 8"/>
          <p:cNvSpPr/>
          <p:nvPr/>
        </p:nvSpPr>
        <p:spPr>
          <a:xfrm rot="749525">
            <a:off x="580846" y="-73140"/>
            <a:ext cx="8480422" cy="7523431"/>
          </a:xfrm>
          <a:prstGeom prst="diamond">
            <a:avLst/>
          </a:prstGeom>
          <a:solidFill>
            <a:schemeClr val="accent6">
              <a:lumMod val="10000"/>
            </a:schemeClr>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0" name="Diamond 9"/>
          <p:cNvSpPr/>
          <p:nvPr/>
        </p:nvSpPr>
        <p:spPr>
          <a:xfrm rot="749525">
            <a:off x="948444" y="-73121"/>
            <a:ext cx="8480422" cy="7521837"/>
          </a:xfrm>
          <a:prstGeom prst="diamond">
            <a:avLst/>
          </a:prstGeom>
          <a:solidFill>
            <a:srgbClr val="0070C0"/>
          </a:solidFill>
          <a:ln/>
        </p:spPr>
        <p:style>
          <a:lnRef idx="3">
            <a:schemeClr val="lt1"/>
          </a:lnRef>
          <a:fillRef idx="1">
            <a:schemeClr val="accent6"/>
          </a:fillRef>
          <a:effectRef idx="1">
            <a:schemeClr val="accent6"/>
          </a:effectRef>
          <a:fontRef idx="minor">
            <a:schemeClr val="lt1"/>
          </a:fontRef>
        </p:style>
        <p:txBody>
          <a:bodyPr lIns="91422" tIns="45711" rIns="91422" bIns="45711" rtlCol="0" anchor="ctr"/>
          <a:lstStyle/>
          <a:p>
            <a:pPr marL="0" lvl="3" algn="ctr" defTabSz="1044352"/>
            <a:endParaRPr lang="en-US" sz="4000" dirty="0">
              <a:solidFill>
                <a:srgbClr val="0000CC"/>
              </a:solidFill>
              <a:latin typeface="SutonnyMJ" pitchFamily="2" charset="0"/>
              <a:cs typeface="SutonnyMJ" pitchFamily="2" charset="0"/>
            </a:endParaRPr>
          </a:p>
        </p:txBody>
      </p:sp>
      <p:sp>
        <p:nvSpPr>
          <p:cNvPr id="11" name="Diamond 10"/>
          <p:cNvSpPr/>
          <p:nvPr/>
        </p:nvSpPr>
        <p:spPr>
          <a:xfrm rot="644499">
            <a:off x="1276176" y="-17288"/>
            <a:ext cx="8944516" cy="7489126"/>
          </a:xfrm>
          <a:prstGeom prst="diamond">
            <a:avLst/>
          </a:prstGeom>
          <a:ln w="7620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lIns="91422" tIns="45711" rIns="91422" bIns="45711" rtlCol="0" anchor="ctr"/>
          <a:lstStyle/>
          <a:p>
            <a:r>
              <a:rPr lang="en-US" sz="2800" b="1" i="1" dirty="0">
                <a:solidFill>
                  <a:srgbClr val="0000FF"/>
                </a:solidFill>
              </a:rPr>
              <a:t> </a:t>
            </a:r>
            <a:r>
              <a:rPr lang="en-US" sz="2800" b="1" i="1" dirty="0" err="1">
                <a:solidFill>
                  <a:srgbClr val="0000FF"/>
                </a:solidFill>
              </a:rPr>
              <a:t>সঠিকভাবে</a:t>
            </a:r>
            <a:r>
              <a:rPr lang="en-US" sz="2800" b="1" i="1" dirty="0">
                <a:solidFill>
                  <a:srgbClr val="0000FF"/>
                </a:solidFill>
              </a:rPr>
              <a:t> </a:t>
            </a:r>
            <a:r>
              <a:rPr lang="en-US" sz="2800" b="1" i="1" dirty="0" err="1">
                <a:solidFill>
                  <a:srgbClr val="0000FF"/>
                </a:solidFill>
              </a:rPr>
              <a:t>হাত</a:t>
            </a:r>
            <a:r>
              <a:rPr lang="en-US" sz="2800" b="1" i="1" dirty="0">
                <a:solidFill>
                  <a:srgbClr val="0000FF"/>
                </a:solidFill>
              </a:rPr>
              <a:t> </a:t>
            </a:r>
            <a:r>
              <a:rPr lang="en-US" sz="2800" b="1" i="1" dirty="0" err="1">
                <a:solidFill>
                  <a:srgbClr val="0000FF"/>
                </a:solidFill>
              </a:rPr>
              <a:t>ধোয়ার</a:t>
            </a:r>
            <a:r>
              <a:rPr lang="en-US" sz="2800" b="1" i="1" dirty="0">
                <a:solidFill>
                  <a:srgbClr val="0000FF"/>
                </a:solidFill>
              </a:rPr>
              <a:t> </a:t>
            </a:r>
            <a:r>
              <a:rPr lang="en-US" sz="2800" b="1" i="1" dirty="0" err="1">
                <a:solidFill>
                  <a:srgbClr val="0000FF"/>
                </a:solidFill>
              </a:rPr>
              <a:t>অন্যতম</a:t>
            </a:r>
            <a:r>
              <a:rPr lang="en-US" sz="2800" b="1" i="1" dirty="0">
                <a:solidFill>
                  <a:srgbClr val="0000FF"/>
                </a:solidFill>
              </a:rPr>
              <a:t> </a:t>
            </a:r>
            <a:r>
              <a:rPr lang="en-US" sz="2800" b="1" i="1" dirty="0" err="1">
                <a:solidFill>
                  <a:srgbClr val="0000FF"/>
                </a:solidFill>
              </a:rPr>
              <a:t>উপায়</a:t>
            </a:r>
            <a:r>
              <a:rPr lang="en-US" sz="2800" b="1" i="1" dirty="0">
                <a:solidFill>
                  <a:srgbClr val="0000FF"/>
                </a:solidFill>
              </a:rPr>
              <a:t> </a:t>
            </a:r>
            <a:r>
              <a:rPr lang="en-US" sz="2800" b="1" i="1" dirty="0" err="1">
                <a:solidFill>
                  <a:srgbClr val="0000FF"/>
                </a:solidFill>
              </a:rPr>
              <a:t>কী</a:t>
            </a:r>
            <a:r>
              <a:rPr lang="en-US" sz="2800" b="1" i="1" dirty="0">
                <a:solidFill>
                  <a:srgbClr val="0000FF"/>
                </a:solidFill>
              </a:rPr>
              <a:t>?</a:t>
            </a:r>
          </a:p>
          <a:p>
            <a:endParaRPr lang="en-US" sz="2400" b="1" dirty="0"/>
          </a:p>
          <a:p>
            <a:r>
              <a:rPr lang="en-US" sz="2400" b="1" dirty="0" err="1"/>
              <a:t>ধাপ</a:t>
            </a:r>
            <a:r>
              <a:rPr lang="en-US" sz="2400" b="1" dirty="0"/>
              <a:t> ১</a:t>
            </a:r>
            <a:r>
              <a:rPr lang="en-US" sz="2400" dirty="0"/>
              <a:t>: </a:t>
            </a:r>
            <a:r>
              <a:rPr lang="en-US" sz="2400" dirty="0" err="1"/>
              <a:t>প্রবাহমান</a:t>
            </a:r>
            <a:r>
              <a:rPr lang="en-US" sz="2400" dirty="0"/>
              <a:t> </a:t>
            </a:r>
            <a:r>
              <a:rPr lang="en-US" sz="2400" dirty="0" err="1"/>
              <a:t>পানিতে</a:t>
            </a:r>
            <a:r>
              <a:rPr lang="en-US" sz="2400" dirty="0"/>
              <a:t> </a:t>
            </a:r>
            <a:r>
              <a:rPr lang="en-US" sz="2400" dirty="0" err="1"/>
              <a:t>হাত</a:t>
            </a:r>
            <a:r>
              <a:rPr lang="en-US" sz="2400" dirty="0"/>
              <a:t> </a:t>
            </a:r>
            <a:r>
              <a:rPr lang="en-US" sz="2400" dirty="0" err="1"/>
              <a:t>ভেজানো</a:t>
            </a:r>
            <a:r>
              <a:rPr lang="en-US" sz="2400" dirty="0"/>
              <a:t>;</a:t>
            </a:r>
          </a:p>
          <a:p>
            <a:r>
              <a:rPr lang="en-US" sz="2400" b="1" dirty="0" err="1"/>
              <a:t>ধাপ</a:t>
            </a:r>
            <a:r>
              <a:rPr lang="en-US" sz="2400" b="1" dirty="0"/>
              <a:t> ২:</a:t>
            </a:r>
            <a:r>
              <a:rPr lang="en-US" sz="2400" dirty="0"/>
              <a:t> </a:t>
            </a:r>
            <a:r>
              <a:rPr lang="en-US" sz="2400" dirty="0" err="1"/>
              <a:t>ভেজা</a:t>
            </a:r>
            <a:r>
              <a:rPr lang="en-US" sz="2400" dirty="0"/>
              <a:t> </a:t>
            </a:r>
            <a:r>
              <a:rPr lang="en-US" sz="2400" dirty="0" err="1"/>
              <a:t>হাতে</a:t>
            </a:r>
            <a:r>
              <a:rPr lang="en-US" sz="2400" dirty="0"/>
              <a:t> </a:t>
            </a:r>
            <a:r>
              <a:rPr lang="en-US" sz="2400" dirty="0" err="1"/>
              <a:t>পর্যাপ্ত</a:t>
            </a:r>
            <a:r>
              <a:rPr lang="en-US" sz="2400" dirty="0"/>
              <a:t> </a:t>
            </a:r>
            <a:r>
              <a:rPr lang="en-US" sz="2400" dirty="0" err="1"/>
              <a:t>পরিমান</a:t>
            </a:r>
            <a:r>
              <a:rPr lang="en-US" sz="2400" dirty="0"/>
              <a:t> </a:t>
            </a:r>
            <a:r>
              <a:rPr lang="en-US" sz="2400" dirty="0" err="1"/>
              <a:t>সাবান</a:t>
            </a:r>
            <a:r>
              <a:rPr lang="en-US" sz="2400" dirty="0"/>
              <a:t> </a:t>
            </a:r>
            <a:r>
              <a:rPr lang="en-US" sz="2400" dirty="0" err="1"/>
              <a:t>ব্যবহার</a:t>
            </a:r>
            <a:r>
              <a:rPr lang="en-US" sz="2400" dirty="0"/>
              <a:t> </a:t>
            </a:r>
            <a:r>
              <a:rPr lang="en-US" sz="2400" dirty="0" err="1"/>
              <a:t>করা</a:t>
            </a:r>
            <a:r>
              <a:rPr lang="en-US" sz="2400" dirty="0"/>
              <a:t>;</a:t>
            </a:r>
          </a:p>
          <a:p>
            <a:r>
              <a:rPr lang="en-US" sz="2400" b="1" dirty="0" err="1"/>
              <a:t>ধাপ</a:t>
            </a:r>
            <a:r>
              <a:rPr lang="en-US" sz="2400" b="1" dirty="0"/>
              <a:t> ৩: </a:t>
            </a:r>
            <a:r>
              <a:rPr lang="en-US" sz="2400" dirty="0" err="1"/>
              <a:t>হাতের</a:t>
            </a:r>
            <a:r>
              <a:rPr lang="en-US" sz="2400" dirty="0"/>
              <a:t> </a:t>
            </a:r>
            <a:r>
              <a:rPr lang="en-US" sz="2400" dirty="0" err="1"/>
              <a:t>পেছনের</a:t>
            </a:r>
            <a:r>
              <a:rPr lang="en-US" sz="2400" dirty="0"/>
              <a:t> </a:t>
            </a:r>
            <a:r>
              <a:rPr lang="en-US" sz="2400" dirty="0" err="1"/>
              <a:t>অংশ</a:t>
            </a:r>
            <a:r>
              <a:rPr lang="en-US" sz="2400" dirty="0"/>
              <a:t>, </a:t>
            </a:r>
            <a:r>
              <a:rPr lang="en-US" sz="2400" dirty="0" err="1"/>
              <a:t>আঙ্গুলের</a:t>
            </a:r>
            <a:r>
              <a:rPr lang="en-US" sz="2400" dirty="0"/>
              <a:t> </a:t>
            </a:r>
            <a:r>
              <a:rPr lang="en-US" sz="2400" dirty="0" err="1"/>
              <a:t>মধ্যের</a:t>
            </a:r>
            <a:r>
              <a:rPr lang="en-US" sz="2400" dirty="0"/>
              <a:t> </a:t>
            </a:r>
            <a:r>
              <a:rPr lang="en-US" sz="2400" dirty="0" err="1"/>
              <a:t>অংশ</a:t>
            </a:r>
            <a:r>
              <a:rPr lang="en-US" sz="2400" dirty="0"/>
              <a:t> </a:t>
            </a:r>
            <a:r>
              <a:rPr lang="en-US" sz="2400" dirty="0" err="1"/>
              <a:t>এবং</a:t>
            </a:r>
            <a:r>
              <a:rPr lang="en-US" sz="2400" dirty="0"/>
              <a:t> </a:t>
            </a:r>
            <a:r>
              <a:rPr lang="en-US" sz="2400" dirty="0" err="1"/>
              <a:t>নখের</a:t>
            </a:r>
            <a:r>
              <a:rPr lang="en-US" sz="2400" dirty="0"/>
              <a:t> </a:t>
            </a:r>
            <a:r>
              <a:rPr lang="en-US" sz="2400" dirty="0" err="1"/>
              <a:t>নিচের</a:t>
            </a:r>
            <a:r>
              <a:rPr lang="en-US" sz="2400" dirty="0"/>
              <a:t> </a:t>
            </a:r>
            <a:r>
              <a:rPr lang="en-US" sz="2400" dirty="0" err="1"/>
              <a:t>অংশসহ</a:t>
            </a:r>
            <a:r>
              <a:rPr lang="en-US" sz="2400" dirty="0"/>
              <a:t> </a:t>
            </a:r>
            <a:r>
              <a:rPr lang="en-US" sz="2400" dirty="0" err="1"/>
              <a:t>হাতের</a:t>
            </a:r>
            <a:r>
              <a:rPr lang="en-US" sz="2400" dirty="0"/>
              <a:t> </a:t>
            </a:r>
            <a:r>
              <a:rPr lang="en-US" sz="2400" dirty="0" err="1"/>
              <a:t>সব</a:t>
            </a:r>
            <a:r>
              <a:rPr lang="en-US" sz="2400" dirty="0"/>
              <a:t> </a:t>
            </a:r>
            <a:r>
              <a:rPr lang="en-US" sz="2400" dirty="0" err="1"/>
              <a:t>অংশই</a:t>
            </a:r>
            <a:r>
              <a:rPr lang="en-US" sz="2400" dirty="0"/>
              <a:t> </a:t>
            </a:r>
            <a:r>
              <a:rPr lang="en-US" sz="2400" dirty="0" err="1"/>
              <a:t>অন্ততপক্ষে</a:t>
            </a:r>
            <a:r>
              <a:rPr lang="en-US" sz="2400" dirty="0"/>
              <a:t> ২০   </a:t>
            </a:r>
            <a:r>
              <a:rPr lang="en-US" sz="2400" dirty="0" err="1"/>
              <a:t>সেকেন্ড</a:t>
            </a:r>
            <a:r>
              <a:rPr lang="en-US" sz="2400" dirty="0"/>
              <a:t> </a:t>
            </a:r>
            <a:r>
              <a:rPr lang="en-US" sz="2400" dirty="0" err="1"/>
              <a:t>ভালোভাবে</a:t>
            </a:r>
            <a:r>
              <a:rPr lang="en-US" sz="2400" dirty="0"/>
              <a:t> </a:t>
            </a:r>
            <a:r>
              <a:rPr lang="en-US" sz="2400" dirty="0" err="1"/>
              <a:t>ধুয়ে</a:t>
            </a:r>
            <a:r>
              <a:rPr lang="en-US" sz="2400" dirty="0"/>
              <a:t> </a:t>
            </a:r>
            <a:r>
              <a:rPr lang="en-US" sz="2400" dirty="0" err="1"/>
              <a:t>ফেলা</a:t>
            </a:r>
            <a:r>
              <a:rPr lang="en-US" sz="2400" dirty="0"/>
              <a:t>;</a:t>
            </a:r>
          </a:p>
        </p:txBody>
      </p:sp>
      <p:sp>
        <p:nvSpPr>
          <p:cNvPr id="13" name="TextBox 12">
            <a:extLst>
              <a:ext uri="{FF2B5EF4-FFF2-40B4-BE49-F238E27FC236}">
                <a16:creationId xmlns:a16="http://schemas.microsoft.com/office/drawing/2014/main" xmlns="" id="{0769B1E2-602F-494D-8A9B-FB40E9406E28}"/>
              </a:ext>
            </a:extLst>
          </p:cNvPr>
          <p:cNvSpPr txBox="1"/>
          <p:nvPr/>
        </p:nvSpPr>
        <p:spPr>
          <a:xfrm>
            <a:off x="-7200543" y="6790485"/>
            <a:ext cx="9137074" cy="461633"/>
          </a:xfrm>
          <a:prstGeom prst="rect">
            <a:avLst/>
          </a:prstGeom>
          <a:ln>
            <a:solidFill>
              <a:srgbClr val="66FF33"/>
            </a:solidFill>
          </a:ln>
        </p:spPr>
        <p:style>
          <a:lnRef idx="2">
            <a:schemeClr val="dk1"/>
          </a:lnRef>
          <a:fillRef idx="1">
            <a:schemeClr val="lt1"/>
          </a:fillRef>
          <a:effectRef idx="0">
            <a:schemeClr val="dk1"/>
          </a:effectRef>
          <a:fontRef idx="minor">
            <a:schemeClr val="dk1"/>
          </a:fontRef>
        </p:style>
        <p:txBody>
          <a:bodyPr wrap="square" lIns="91408" tIns="45704" rIns="91408" bIns="45704" rtlCol="0">
            <a:spAutoFit/>
          </a:bodyPr>
          <a:lstStyle/>
          <a:p>
            <a:r>
              <a:rPr lang="en-US" sz="2400" dirty="0" err="1">
                <a:solidFill>
                  <a:srgbClr val="FF0000"/>
                </a:solidFill>
                <a:latin typeface="Times New Roman" pitchFamily="18" charset="0"/>
                <a:cs typeface="Times New Roman" pitchFamily="18" charset="0"/>
              </a:rPr>
              <a:t>Nandina</a:t>
            </a:r>
            <a:r>
              <a:rPr lang="en-US" sz="2400" dirty="0">
                <a:solidFill>
                  <a:srgbClr val="FF0000"/>
                </a:solidFill>
                <a:latin typeface="Times New Roman" pitchFamily="18" charset="0"/>
                <a:cs typeface="Times New Roman" pitchFamily="18" charset="0"/>
              </a:rPr>
              <a:t> Sheikh Anwar </a:t>
            </a:r>
            <a:r>
              <a:rPr lang="en-US" sz="2400" dirty="0" err="1">
                <a:solidFill>
                  <a:srgbClr val="FF0000"/>
                </a:solidFill>
                <a:latin typeface="Times New Roman" pitchFamily="18" charset="0"/>
                <a:cs typeface="Times New Roman" pitchFamily="18" charset="0"/>
              </a:rPr>
              <a:t>Hossain</a:t>
            </a:r>
            <a:r>
              <a:rPr lang="en-US" sz="2400" dirty="0">
                <a:solidFill>
                  <a:srgbClr val="FF0000"/>
                </a:solidFill>
                <a:latin typeface="Times New Roman" pitchFamily="18" charset="0"/>
                <a:cs typeface="Times New Roman" pitchFamily="18" charset="0"/>
              </a:rPr>
              <a:t> College Online Class. </a:t>
            </a:r>
            <a:r>
              <a:rPr lang="en-US" sz="2400" dirty="0" err="1">
                <a:solidFill>
                  <a:srgbClr val="FF0000"/>
                </a:solidFill>
                <a:latin typeface="Times New Roman" pitchFamily="18" charset="0"/>
                <a:cs typeface="Times New Roman" pitchFamily="18" charset="0"/>
              </a:rPr>
              <a:t>Jamalpur</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41119589"/>
      </p:ext>
    </p:extLst>
  </p:cSld>
  <p:clrMapOvr>
    <a:masterClrMapping/>
  </p:clrMapOvr>
  <p:transition spd="slow">
    <p:fade/>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11"/>
                                        </p:tgtEl>
                                        <p:attrNameLst>
                                          <p:attrName>r</p:attrName>
                                        </p:attrNameLst>
                                      </p:cBhvr>
                                    </p:animRot>
                                  </p:childTnLst>
                                </p:cTn>
                              </p:par>
                              <p:par>
                                <p:cTn id="38" presetID="2" presetClass="entr" presetSubtype="2" repeatCount="indefinite"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0" fill="hold"/>
                                        <p:tgtEl>
                                          <p:spTgt spid="13"/>
                                        </p:tgtEl>
                                        <p:attrNameLst>
                                          <p:attrName>ppt_x</p:attrName>
                                        </p:attrNameLst>
                                      </p:cBhvr>
                                      <p:tavLst>
                                        <p:tav tm="0">
                                          <p:val>
                                            <p:strVal val="1+#ppt_w/2"/>
                                          </p:val>
                                        </p:tav>
                                        <p:tav tm="100000">
                                          <p:val>
                                            <p:strVal val="#ppt_x"/>
                                          </p:val>
                                        </p:tav>
                                      </p:tavLst>
                                    </p:anim>
                                    <p:anim calcmode="lin" valueType="num">
                                      <p:cBhvr additive="base">
                                        <p:cTn id="41"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theme/theme1.xml><?xml version="1.0" encoding="utf-8"?>
<a:theme xmlns:a="http://schemas.openxmlformats.org/drawingml/2006/main" name="1_Facet">
  <a:themeElements>
    <a:clrScheme name="Custom 2">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7577</TotalTime>
  <Words>929</Words>
  <Application>Microsoft Office PowerPoint</Application>
  <PresentationFormat>Custom</PresentationFormat>
  <Paragraphs>199</Paragraphs>
  <Slides>27</Slides>
  <Notes>15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ICT WORLD</cp:lastModifiedBy>
  <cp:revision>1741</cp:revision>
  <dcterms:created xsi:type="dcterms:W3CDTF">2006-08-16T00:00:00Z</dcterms:created>
  <dcterms:modified xsi:type="dcterms:W3CDTF">2021-08-07T09:39:37Z</dcterms:modified>
</cp:coreProperties>
</file>