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78" r:id="rId4"/>
    <p:sldId id="270" r:id="rId5"/>
    <p:sldId id="272" r:id="rId6"/>
    <p:sldId id="271" r:id="rId7"/>
    <p:sldId id="273" r:id="rId8"/>
    <p:sldId id="274" r:id="rId9"/>
    <p:sldId id="275" r:id="rId10"/>
    <p:sldId id="257" r:id="rId11"/>
    <p:sldId id="269" r:id="rId12"/>
    <p:sldId id="266" r:id="rId13"/>
    <p:sldId id="276" r:id="rId14"/>
    <p:sldId id="277" r:id="rId15"/>
    <p:sldId id="279" r:id="rId16"/>
    <p:sldId id="280" r:id="rId17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22" y="-102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FD7B-76D6-4FF7-AEC1-86CBAB171B18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7033C-2513-460F-9090-37AA78BD2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033C-2513-460F-9090-37AA78BD28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0" y="152400"/>
            <a:ext cx="62026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35280" y="1066800"/>
            <a:ext cx="9052560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Burischar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Ziaul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Ulum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Kamil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Madrasah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Hathazari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Chattagram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103674"/>
            <a:ext cx="829818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Introduce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Mohammad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Tofazzal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Hossan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Senior 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Assitant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Teacher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4040" y="37350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Online Class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76200"/>
            <a:ext cx="10058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Word Meaning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" y="762001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Republic –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প্রজাতন্ত্র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762001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democracy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" y="1411069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Cluster-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গুচ্ছবদ্ধ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411069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Bunch, group, bundle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" y="2096870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Convert –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2096870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proselytize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" y="27826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Travel-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ভ্রমণ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27826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Visit, tour , journey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" y="3468469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Conquer–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3468469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win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" y="41542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Independent–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41542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Free, 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" y="4840070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Colony-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উপনিবেশ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4840070"/>
            <a:ext cx="48615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subjugation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83820" y="55258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Operate-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55258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Manage, conduct 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" y="6211670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Abolish-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রহিত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9200" y="6211670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Annual, cancel, reject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0058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Word Meaning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" y="762001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Pleasant –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সুখকর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মনোহর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762001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Idyllic, </a:t>
            </a:r>
            <a:r>
              <a:rPr lang="en-US" sz="3600" dirty="0" err="1" smtClean="0"/>
              <a:t>ageeable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" y="1411069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Relaxation–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আয়েশ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আরাম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411070"/>
            <a:ext cx="48615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Enjoyment, refreshment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" y="2096870"/>
            <a:ext cx="48615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Unfortunately –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দুর্ভাগ্যক্রমে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2096870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Unluckily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" y="27826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Pridiction-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ভবিষ্যদ্বাণী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27826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Prophecy 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" y="3468469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Shrink –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সংকুচিত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3468469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Contract  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" y="41542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Purchase–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41542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Buy   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" y="4840070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Threat-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4840070"/>
            <a:ext cx="48615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Warning  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83820" y="55258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D</a:t>
            </a:r>
            <a:r>
              <a:rPr lang="en-US" sz="2800" dirty="0" smtClean="0"/>
              <a:t>ocument –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দলিল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5525870"/>
            <a:ext cx="4861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Record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" y="1143000"/>
            <a:ext cx="9555480" cy="533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1.What do you know about Maldives?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10058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Questons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and Answers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280" y="1905000"/>
            <a:ext cx="955548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Maldives 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 small. It is a group of Island.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2615626"/>
            <a:ext cx="854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How many Island in Maldives?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" y="3453826"/>
            <a:ext cx="854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Ans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There are 1199 Islands  in </a:t>
            </a:r>
            <a:r>
              <a:rPr lang="en-US" sz="3200" dirty="0" smtClean="0"/>
              <a:t>M</a:t>
            </a:r>
            <a:r>
              <a:rPr lang="en-US" sz="3200" dirty="0" smtClean="0"/>
              <a:t>aldives.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4368226"/>
            <a:ext cx="854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dirty="0" smtClean="0"/>
              <a:t>. From When the people live in </a:t>
            </a:r>
            <a:r>
              <a:rPr lang="en-US" sz="3200" dirty="0" smtClean="0"/>
              <a:t>M</a:t>
            </a:r>
            <a:r>
              <a:rPr lang="en-US" sz="3200" dirty="0" smtClean="0"/>
              <a:t>aldives?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" y="5171182"/>
            <a:ext cx="8549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Ans.</a:t>
            </a:r>
            <a:r>
              <a:rPr lang="en-US" sz="3200" dirty="0" smtClean="0"/>
              <a:t> About 3000 years ago the people started living in Maldives.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58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Questons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and Answers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" y="1066801"/>
            <a:ext cx="854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</a:t>
            </a:r>
            <a:r>
              <a:rPr lang="en-US" sz="3200" dirty="0" smtClean="0"/>
              <a:t>. What is cabinet meeting of Maldives?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" y="1981200"/>
            <a:ext cx="8549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Ans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In 2009 The government of Maldives held a meeting under water. It is called cabinet </a:t>
            </a:r>
            <a:r>
              <a:rPr lang="en-US" sz="3200" dirty="0" err="1" smtClean="0"/>
              <a:t>metting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" y="3875782"/>
            <a:ext cx="8549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When the people of Sri Lanka started living in Maldives?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" y="5247382"/>
            <a:ext cx="8549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Ans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They started living in these islands in the fourth and fifth centuries BC.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609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</a:t>
            </a:r>
            <a:r>
              <a:rPr lang="en-US" dirty="0" smtClean="0"/>
              <a:t>ill In the blanks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967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Maldives is a Small  -------     consist with many islands. It is the smallest country in Asia.  Most of the island has --------  reefs. About three thousand years ago the people started living in these islands. The people come from      --------     lands. A famous       ------     </a:t>
            </a:r>
            <a:r>
              <a:rPr lang="en-US" sz="3400" dirty="0" err="1" smtClean="0"/>
              <a:t>Ibn</a:t>
            </a:r>
            <a:r>
              <a:rPr lang="en-US" sz="3400" dirty="0" smtClean="0"/>
              <a:t> </a:t>
            </a:r>
            <a:r>
              <a:rPr lang="en-US" sz="3400" dirty="0" err="1" smtClean="0"/>
              <a:t>Batuta</a:t>
            </a:r>
            <a:r>
              <a:rPr lang="en-US" sz="3400" dirty="0" smtClean="0"/>
              <a:t> came in the country in 1344. In 16</a:t>
            </a:r>
            <a:r>
              <a:rPr lang="en-US" sz="3400" baseline="30000" dirty="0" smtClean="0"/>
              <a:t>th</a:t>
            </a:r>
            <a:r>
              <a:rPr lang="en-US" sz="3400" dirty="0" smtClean="0"/>
              <a:t> century, the </a:t>
            </a:r>
            <a:r>
              <a:rPr lang="en-US" sz="3400" dirty="0" err="1" smtClean="0"/>
              <a:t>portuguese</a:t>
            </a:r>
            <a:r>
              <a:rPr lang="en-US" sz="3400" dirty="0" smtClean="0"/>
              <a:t> conquered the Maldives and ruled it for 15 years. In 1965 the country     ------    independent from Britain.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762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country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coral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762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different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762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historian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76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became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636E-6 9.24855E-7 L -0.17425 0.11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636E-6 9.24855E-7 L 0.03788 0.263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03E-7 9.24855E-7 L -0.47727 0.41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4242E-6 9.24855E-7 L 0.55303 0.419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09091E-7 9.24855E-7 L 0.24621 0.652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05256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905256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Write  a paragraph about Maldives in 10 sentences.</a:t>
            </a:r>
            <a:endParaRPr lang="en-US" dirty="0"/>
          </a:p>
        </p:txBody>
      </p:sp>
      <p:pic>
        <p:nvPicPr>
          <p:cNvPr id="4" name="Picture 3" descr="malna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90678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320" y="3886200"/>
            <a:ext cx="5593080" cy="2971800"/>
          </a:xfrm>
        </p:spPr>
        <p:txBody>
          <a:bodyPr>
            <a:noAutofit/>
          </a:bodyPr>
          <a:lstStyle/>
          <a:p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Thank 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Y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ou All 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058400" cy="6858000"/>
          </a:xfr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6000" dirty="0" smtClean="0"/>
          </a:p>
          <a:p>
            <a:pPr algn="ctr"/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Class: 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Dakhil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Nine</a:t>
            </a:r>
          </a:p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Subject: English for today 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Unit: Six </a:t>
            </a:r>
          </a:p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Lesson: 03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05256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9296400" cy="3733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Students came to different parts of the world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They can know the nature and climates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They can to know the history of </a:t>
            </a:r>
            <a:r>
              <a:rPr lang="en-US" sz="3600" dirty="0" err="1" smtClean="0"/>
              <a:t>differnt</a:t>
            </a:r>
            <a:r>
              <a:rPr lang="en-US" sz="3600" dirty="0" smtClean="0"/>
              <a:t> lands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They able to read and understand the text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1"/>
            <a:ext cx="67056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The Maldives is now open to all global tourists. Here's how they're doing  it | TripFalcon B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2590801"/>
            <a:ext cx="6035040" cy="3399263"/>
          </a:xfrm>
          <a:prstGeom prst="rect">
            <a:avLst/>
          </a:prstGeom>
          <a:noFill/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6621779" y="228600"/>
            <a:ext cx="3363434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8520" y="6019800"/>
            <a:ext cx="24307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Maldives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480" y="6019801"/>
            <a:ext cx="45262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Island of Maldives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3" y="123826"/>
            <a:ext cx="991171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Maldives Atolls and Islands Guide - Where to Go in The Mald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41" y="2971800"/>
            <a:ext cx="3608523" cy="3629026"/>
          </a:xfrm>
          <a:prstGeom prst="rect">
            <a:avLst/>
          </a:prstGeom>
          <a:noFill/>
        </p:spPr>
      </p:pic>
      <p:pic>
        <p:nvPicPr>
          <p:cNvPr id="2053" name="Picture 5" descr="Maldives Geography | Where is the Maldives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966" y="2971800"/>
            <a:ext cx="5862794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0" y="657226"/>
            <a:ext cx="996410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Speaking About the Deceptive Digits of Poverty in the Mald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8" y="3810000"/>
            <a:ext cx="2881313" cy="2362200"/>
          </a:xfrm>
          <a:prstGeom prst="rect">
            <a:avLst/>
          </a:prstGeom>
          <a:noFill/>
        </p:spPr>
      </p:pic>
      <p:pic>
        <p:nvPicPr>
          <p:cNvPr id="3077" name="Picture 5" descr="Maldives Local People High Resolution Stock Photography and Images - Ala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7047" y="3810000"/>
            <a:ext cx="3347093" cy="2362200"/>
          </a:xfrm>
          <a:prstGeom prst="rect">
            <a:avLst/>
          </a:prstGeom>
          <a:noFill/>
        </p:spPr>
      </p:pic>
      <p:pic>
        <p:nvPicPr>
          <p:cNvPr id="3079" name="Picture 7" descr="What the Maldives looked like before mass tourism | CNN Trav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7960" y="3810000"/>
            <a:ext cx="33528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73480" y="6172201"/>
            <a:ext cx="435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 of Maldives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7060" y="6258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Fisihing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Boat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7" y="152401"/>
            <a:ext cx="985932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2438400"/>
            <a:ext cx="984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3429001"/>
            <a:ext cx="420147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 descr="Foreigners Who Travel to Maldives Will Be Offered COVID-19 Vaccines, the  Country Says | Condé Nast Traveler"/>
          <p:cNvSpPr>
            <a:spLocks noChangeAspect="1" noChangeArrowheads="1"/>
          </p:cNvSpPr>
          <p:nvPr/>
        </p:nvSpPr>
        <p:spPr bwMode="auto">
          <a:xfrm>
            <a:off x="171133" y="-144463"/>
            <a:ext cx="33528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Foreigners Who Travel to Maldives Will Be Offered COVID-19 Vaccines, the  Country Says | Condé Nast Traveler"/>
          <p:cNvSpPr>
            <a:spLocks noChangeAspect="1" noChangeArrowheads="1"/>
          </p:cNvSpPr>
          <p:nvPr/>
        </p:nvSpPr>
        <p:spPr bwMode="auto">
          <a:xfrm>
            <a:off x="171133" y="-144463"/>
            <a:ext cx="33528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4" name="Picture 10" descr="Foreigners Who Travel to Maldives Will Be Offered COVID-19 Vaccines, the  Country Says | Condé Nast Trave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7740" y="3815964"/>
            <a:ext cx="5029200" cy="2813437"/>
          </a:xfrm>
          <a:prstGeom prst="rect">
            <a:avLst/>
          </a:prstGeom>
          <a:noFill/>
        </p:spPr>
      </p:pic>
      <p:pic>
        <p:nvPicPr>
          <p:cNvPr id="21516" name="Picture 12" descr="THE PEOPLE&amp;#39;S MONEY: Chinese Tourists Take Their Big Spending to Maldives -  WS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2" y="3789680"/>
            <a:ext cx="4442459" cy="2839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74820" y="6012360"/>
            <a:ext cx="2766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Tourists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76200"/>
            <a:ext cx="98488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4" descr="Maldives claims “Always Natural” - WIT"/>
          <p:cNvSpPr>
            <a:spLocks noChangeAspect="1" noChangeArrowheads="1"/>
          </p:cNvSpPr>
          <p:nvPr/>
        </p:nvSpPr>
        <p:spPr bwMode="auto">
          <a:xfrm>
            <a:off x="171133" y="-144463"/>
            <a:ext cx="33528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The Natural Beauty Surrounding Maldives"/>
          <p:cNvSpPr>
            <a:spLocks noChangeAspect="1" noChangeArrowheads="1"/>
          </p:cNvSpPr>
          <p:nvPr/>
        </p:nvSpPr>
        <p:spPr bwMode="auto">
          <a:xfrm>
            <a:off x="171133" y="-144463"/>
            <a:ext cx="33528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The Natural Beauty Surrounding Maldi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6593" y="3352800"/>
            <a:ext cx="3237548" cy="3276600"/>
          </a:xfrm>
          <a:prstGeom prst="rect">
            <a:avLst/>
          </a:prstGeom>
          <a:noFill/>
        </p:spPr>
      </p:pic>
      <p:pic>
        <p:nvPicPr>
          <p:cNvPr id="22540" name="Picture 12" descr="Complete Guide: Natural Beauty &amp;amp; Wildlife in Maldives – Swan Tou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2" y="3352800"/>
            <a:ext cx="3017519" cy="3276600"/>
          </a:xfrm>
          <a:prstGeom prst="rect">
            <a:avLst/>
          </a:prstGeom>
          <a:noFill/>
        </p:spPr>
      </p:pic>
      <p:pic>
        <p:nvPicPr>
          <p:cNvPr id="22542" name="Picture 14" descr="Maldives: Characteristics, Economy, and Population - DeepOceanFacts.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7960" y="2819400"/>
            <a:ext cx="335280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37960" y="2819400"/>
            <a:ext cx="326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Beauty of Nature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" y="457201"/>
            <a:ext cx="541686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UNDERWATER CABINET - PressR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220" y="609600"/>
            <a:ext cx="3698558" cy="3190876"/>
          </a:xfrm>
          <a:prstGeom prst="rect">
            <a:avLst/>
          </a:prstGeom>
          <a:noFill/>
        </p:spPr>
      </p:pic>
      <p:sp>
        <p:nvSpPr>
          <p:cNvPr id="23558" name="AutoShape 6" descr="Maldives underwater cabinet meeting held to highlight the impact of climate  change | Daily Mail Online"/>
          <p:cNvSpPr>
            <a:spLocks noChangeAspect="1" noChangeArrowheads="1"/>
          </p:cNvSpPr>
          <p:nvPr/>
        </p:nvSpPr>
        <p:spPr bwMode="auto">
          <a:xfrm>
            <a:off x="171133" y="-144463"/>
            <a:ext cx="33528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 descr="Cabinet makes splash with underwater mee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" y="3982344"/>
            <a:ext cx="5615940" cy="2799457"/>
          </a:xfrm>
          <a:prstGeom prst="rect">
            <a:avLst/>
          </a:prstGeom>
          <a:noFill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0275" y="152401"/>
            <a:ext cx="341566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Maldives underwater cabinet meeting held to highlight the impact of climate  change | Daily Mail On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5040" y="3962400"/>
            <a:ext cx="3792855" cy="27370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92580" y="3505200"/>
            <a:ext cx="435864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3"/>
                </a:solidFill>
              </a:rPr>
              <a:t>Cabinet Meeting Under water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391</Words>
  <Application>Microsoft Office PowerPoint</Application>
  <PresentationFormat>Custom</PresentationFormat>
  <Paragraphs>80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Learning outcomes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1.What do you know about Maldives? </vt:lpstr>
      <vt:lpstr>Slide 13</vt:lpstr>
      <vt:lpstr>Fill In the blanks</vt:lpstr>
      <vt:lpstr>Team work</vt:lpstr>
      <vt:lpstr>Thank You All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বুড়িশ্চর জিয়াউল উলুম কামিল মাদরাসা হাটহাজারী, চট্টগ্রাম। অনলাইন  বহুনির্বচনী পরীক্ষা-2021 নবমঃ শ্রেণি</dc:title>
  <dc:creator>Tofazzal Hossan</dc:creator>
  <cp:lastModifiedBy>Tofazzal Hossan</cp:lastModifiedBy>
  <cp:revision>160</cp:revision>
  <dcterms:created xsi:type="dcterms:W3CDTF">2006-08-16T00:00:00Z</dcterms:created>
  <dcterms:modified xsi:type="dcterms:W3CDTF">2021-08-07T11:25:23Z</dcterms:modified>
</cp:coreProperties>
</file>