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4" r:id="rId4"/>
    <p:sldId id="259" r:id="rId5"/>
    <p:sldId id="273" r:id="rId6"/>
    <p:sldId id="420" r:id="rId7"/>
    <p:sldId id="419" r:id="rId8"/>
    <p:sldId id="421" r:id="rId9"/>
    <p:sldId id="279" r:id="rId10"/>
    <p:sldId id="263" r:id="rId11"/>
    <p:sldId id="262" r:id="rId12"/>
    <p:sldId id="280" r:id="rId13"/>
    <p:sldId id="281" r:id="rId14"/>
    <p:sldId id="284" r:id="rId15"/>
    <p:sldId id="422" r:id="rId16"/>
    <p:sldId id="282" r:id="rId17"/>
    <p:sldId id="285" r:id="rId18"/>
    <p:sldId id="300" r:id="rId19"/>
    <p:sldId id="4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E14FC-82B0-4543-A161-9751D80D807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D30C-FD3C-49A4-B3BF-08BDB4289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002B7-2C19-493B-94BA-9AF614DA0A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6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649F-3208-4038-AF2B-338E03A3A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F7560-2F9F-4D09-AD00-C793C1029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5BF4-93EC-4223-BA5B-2F2B66FA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B78D2-DFCD-47A2-8C0B-ADF9F4BF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C87FD-7D6E-4440-9202-F7833EF9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5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62C1-402E-4B4B-9E0F-E889CC24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90B78-525B-45B4-9465-C7A4CF372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35583-D01B-4354-B5A4-6BFAFE6F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DDF5C-354F-4671-AEC5-39F6420F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1D9EF-4E76-44EE-B1F0-9B0804F3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2D44C-D920-4EF3-832C-F5341F02B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D9BAE-3AF5-4223-A900-911E7AA24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D94B-E729-4EFD-8657-FCCDD854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1F48F-8DCC-45E2-8497-F4BD3691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3F483-BF47-4AC2-BBA6-2F0294C5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4A68-EEEA-4043-9E73-F7029CB8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7288-F1A9-4188-889E-2887BC91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D6E28-87DC-4EE1-B0E0-82552CE5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BFAA7-97BE-4FE4-88E7-3CD2254F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85E38-09D2-487A-B672-038461C1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5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6F4A-24DC-4150-AD90-5B8A8605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4FFD1-14F3-40EB-9C03-4F21E3A3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6167-17E7-41F5-B42F-82E26018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3A90-36C7-4E0A-9EA4-B41BD7B6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2C5E-0314-4458-9C6B-5320DD19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6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C8C5-E25C-4092-AA42-710005CA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BAF7-2BEB-4D54-BD14-1FA6366D3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2A564-B96B-43C5-853A-48EB4E50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9817A-3B45-4EB5-9F1B-5C27B541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7A962-7874-451B-A3EB-35B7E970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28C96-E503-4A21-8C90-B2B0DC63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4B26-8D13-4D56-AF42-2EB5714A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5F29-5738-4F16-BF15-1C3DC1AD9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54BE6-213E-46B4-8837-2AE1778C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C5AC9-BF25-4F68-845B-BF2A32CB7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5A6F5-52E3-49B5-95AB-BED21B36E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93B68-57B6-40BD-A1EB-C2E61235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F7828-B5B0-4F3F-AFFC-F663DC94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7E88C-48A4-4794-8B99-840C72EA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462A-C442-46CA-9B01-7C88EA07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97945-176B-4A0F-8E21-D7171B21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7BF0F-15F6-4E83-9518-E8AAE0C5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CBBC8-2BE9-444C-9A3D-A64A07A6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0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0BF47-0862-433E-8E0B-9A2CC034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DD0D2-68BD-4F13-B884-69A76806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6B4D6-E820-46B5-A282-09A062A3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C3FA-0858-4FEE-84CB-FFD6D84F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194B-B1C0-49EC-BA46-9B94AA88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C6A9B-05D6-4A87-8E73-9A5EA795B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48BE-F7F5-453D-AF75-9ACDD0FB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91B20-B55E-434C-A217-DB66B735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58E44-631E-4AE0-9915-9B6BDE9C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0567-F20C-42FD-8512-E79BD94E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40E80-1A47-46F5-A01C-ED86B7AFF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0C9D3-9D7A-4BE6-BD94-340B24483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3F9AA-1950-4AFE-9505-30059044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E908F-9029-4A28-8870-663DCC8E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E205F-E56F-422E-ABE7-E1FF7BE6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7C20B-444F-4134-9BE7-E58A9614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E1929-84B5-4C5C-8C11-31DA48D3D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428D1-4FB0-4B3D-9615-02C67F720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DA2D-B1A3-47A4-B00F-44436592502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F9D3D-3AB5-462D-93E0-B21F037D7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A5C13-7F40-4AD7-9B66-1B1296EE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3217-5F35-4DDB-AEC7-30A1D9B3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630BD-D4EC-4CB1-BC61-39DEB49C1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63" y="1311442"/>
            <a:ext cx="12901861" cy="5546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34B90-F9B6-4CFD-BC43-D127C9543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274" y="0"/>
            <a:ext cx="13058273" cy="1311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9A7B6-E4E9-4720-AA8A-E6706C2BBF0D}"/>
              </a:ext>
            </a:extLst>
          </p:cNvPr>
          <p:cNvSpPr txBox="1"/>
          <p:nvPr/>
        </p:nvSpPr>
        <p:spPr>
          <a:xfrm>
            <a:off x="-513348" y="0"/>
            <a:ext cx="1270534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err="1"/>
              <a:t>আজকের</a:t>
            </a:r>
            <a:r>
              <a:rPr lang="en-US" sz="7200" dirty="0"/>
              <a:t> </a:t>
            </a:r>
            <a:r>
              <a:rPr lang="en-US" sz="7200" dirty="0" err="1"/>
              <a:t>পাঠে</a:t>
            </a:r>
            <a:r>
              <a:rPr lang="en-US" sz="7200" dirty="0"/>
              <a:t> </a:t>
            </a:r>
            <a:r>
              <a:rPr lang="en-US" sz="7200" dirty="0" err="1"/>
              <a:t>সকলকে</a:t>
            </a:r>
            <a:r>
              <a:rPr lang="en-US" sz="7200" dirty="0"/>
              <a:t> </a:t>
            </a:r>
            <a:r>
              <a:rPr lang="en-US" sz="7200" dirty="0" err="1"/>
              <a:t>স্বাগত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003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8FE47D-9594-468D-A077-24AC318A6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0" y="321034"/>
            <a:ext cx="5252085" cy="3853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1FE39-3376-448B-97D9-CCBAA2CFD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38" y="321033"/>
            <a:ext cx="5108712" cy="3853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E0EEDF-0165-4923-87B4-9E723681D1F2}"/>
              </a:ext>
            </a:extLst>
          </p:cNvPr>
          <p:cNvSpPr txBox="1"/>
          <p:nvPr/>
        </p:nvSpPr>
        <p:spPr>
          <a:xfrm>
            <a:off x="139148" y="4790661"/>
            <a:ext cx="1180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তেল, কয়লা এবং প্রাকৃতিক গ্যাস অনবায়নযোগ্য শক্তির উৎস । এগুলো পোড়ালে তাপ উৎপন্ন হয়,যা রান্না 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তে,যানবাহন চালাতে বিদ্যুৎ উৎপাদন করতে ব্যবহার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6E508-12C2-4F17-819C-25977CA4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" y="1113182"/>
            <a:ext cx="5360503" cy="4331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134FE-5E3A-46E7-8C60-E617D69E8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04" y="369738"/>
            <a:ext cx="5915440" cy="5074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6FF45-C9F5-4D66-8507-C3DE65C930D4}"/>
              </a:ext>
            </a:extLst>
          </p:cNvPr>
          <p:cNvSpPr txBox="1"/>
          <p:nvPr/>
        </p:nvSpPr>
        <p:spPr>
          <a:xfrm>
            <a:off x="268357" y="5744818"/>
            <a:ext cx="1175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 এক ধরনের যন্ত্র যা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আলোকে বিদ্যুৎ শক্তিতে রুপান্তর করে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A12A9-6A7F-454E-81C1-CA4E9CD4E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7" y="1113181"/>
            <a:ext cx="5360503" cy="433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ECE6C-9E9E-43B9-98D8-DFDEDEEFC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04" y="341908"/>
            <a:ext cx="5915440" cy="5074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A4F3ED-2199-48C7-A468-EECB1E052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" y="1113180"/>
            <a:ext cx="5360503" cy="43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3738E-9325-47AD-A266-D41C1BF73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5" y="700717"/>
            <a:ext cx="5466523" cy="3791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3C3D8-6418-4F8B-A248-823752D84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0717"/>
            <a:ext cx="5691808" cy="3791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B81160-790F-4282-8ED0-BCC6E94436A1}"/>
              </a:ext>
            </a:extLst>
          </p:cNvPr>
          <p:cNvSpPr txBox="1"/>
          <p:nvPr/>
        </p:nvSpPr>
        <p:spPr>
          <a:xfrm>
            <a:off x="258416" y="4710733"/>
            <a:ext cx="11933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জেনারেটরের সাথে যুক্ত উইন্ডমিলের টারবাইন ঘোরায় এবং বিদ্যুৎ উৎপাদন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CBDB2-A858-4F4A-861F-25D09F9E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" y="314117"/>
            <a:ext cx="5539408" cy="4257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2A452B-7E65-45FF-BF5A-317B8DA85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314117"/>
            <a:ext cx="5539408" cy="4257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99AF-59C6-4AAB-9F9D-0C26BEB11B15}"/>
              </a:ext>
            </a:extLst>
          </p:cNvPr>
          <p:cNvSpPr txBox="1"/>
          <p:nvPr/>
        </p:nvSpPr>
        <p:spPr>
          <a:xfrm>
            <a:off x="238539" y="5009323"/>
            <a:ext cx="11608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স্রোত জেনারেটরের সাথে যুক্ত টারবাইন ঘোরায় এবং বিদ্যুত উৎপাদন করে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D2271-1941-4767-A893-F885800A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" y="314116"/>
            <a:ext cx="5539408" cy="42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EFB5F-D719-40B5-8A07-DDDD68CF391E}"/>
              </a:ext>
            </a:extLst>
          </p:cNvPr>
          <p:cNvSpPr txBox="1"/>
          <p:nvPr/>
        </p:nvSpPr>
        <p:spPr>
          <a:xfrm>
            <a:off x="0" y="2975811"/>
            <a:ext cx="1174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4923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2A988-E382-4C88-980F-BCF17133A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747"/>
            <a:ext cx="11285621" cy="59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5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20534-1A8D-423F-B989-786FD2C934B2}"/>
              </a:ext>
            </a:extLst>
          </p:cNvPr>
          <p:cNvSpPr txBox="1"/>
          <p:nvPr/>
        </p:nvSpPr>
        <p:spPr>
          <a:xfrm>
            <a:off x="523112" y="1829938"/>
            <a:ext cx="77305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১: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09119-AB75-42A1-A874-06F01E259C3A}"/>
              </a:ext>
            </a:extLst>
          </p:cNvPr>
          <p:cNvSpPr txBox="1"/>
          <p:nvPr/>
        </p:nvSpPr>
        <p:spPr>
          <a:xfrm>
            <a:off x="523112" y="3861264"/>
            <a:ext cx="1067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5720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366A2-E1A8-413F-AA0F-37AA1B226E48}"/>
              </a:ext>
            </a:extLst>
          </p:cNvPr>
          <p:cNvSpPr txBox="1"/>
          <p:nvPr/>
        </p:nvSpPr>
        <p:spPr>
          <a:xfrm>
            <a:off x="139148" y="1192696"/>
            <a:ext cx="114697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 ২টি  উত্তর লিখ ।</a:t>
            </a:r>
          </a:p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আমরা শক্তি পেতে কোন কোন প্রাকৃতিক সম্পদ ব্যবহার করি ।</a:t>
            </a:r>
          </a:p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(খ)বিভিন্ন প্রাকৃতিক সম্পদ থেকে আমরা কোন কোন শক্তি পাই ।</a:t>
            </a:r>
          </a:p>
          <a:p>
            <a:pPr algn="l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666" y="433388"/>
            <a:ext cx="5257800" cy="1470025"/>
          </a:xfrm>
          <a:prstGeom prst="dodecagon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713" y="2005012"/>
            <a:ext cx="11118573" cy="441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IN" sz="5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১। আমরা দৈনন্দিন জীবনে কী কী প্রাকৃতিক সম্পদ </a:t>
            </a:r>
            <a:r>
              <a:rPr lang="en-US" sz="5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lang="bn-IN" sz="5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 করি , সেগুলোর নাম লেখ।</a:t>
            </a:r>
          </a:p>
          <a:p>
            <a:pPr algn="l"/>
            <a:r>
              <a:rPr lang="bn-IN" sz="5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২। দৈনন্দিন জীবনে ব্যবহৃত প্রাকৃতিক সম্পদের ৪ টি ব্যবহার লেখ।</a:t>
            </a:r>
            <a:endParaRPr lang="en-US" sz="5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1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65390-1CD7-4CAE-8CB5-6D6081096217}"/>
              </a:ext>
            </a:extLst>
          </p:cNvPr>
          <p:cNvSpPr/>
          <p:nvPr/>
        </p:nvSpPr>
        <p:spPr>
          <a:xfrm>
            <a:off x="0" y="140677"/>
            <a:ext cx="12084148" cy="1913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আজ</a:t>
            </a:r>
            <a:r>
              <a:rPr lang="en-US" sz="4000" dirty="0"/>
              <a:t> </a:t>
            </a:r>
            <a:r>
              <a:rPr lang="en-US" sz="4000" dirty="0" err="1"/>
              <a:t>আর</a:t>
            </a:r>
            <a:r>
              <a:rPr lang="en-US" sz="4000" dirty="0"/>
              <a:t> </a:t>
            </a:r>
            <a:r>
              <a:rPr lang="en-US" sz="4000" dirty="0" err="1"/>
              <a:t>নয়</a:t>
            </a:r>
            <a:r>
              <a:rPr lang="en-US" sz="4000" dirty="0"/>
              <a:t>, </a:t>
            </a:r>
            <a:r>
              <a:rPr lang="en-US" sz="4000" dirty="0" err="1"/>
              <a:t>সবাইকে</a:t>
            </a:r>
            <a:r>
              <a:rPr lang="en-US" sz="4000" dirty="0"/>
              <a:t> </a:t>
            </a:r>
            <a:r>
              <a:rPr lang="en-US" sz="4000" dirty="0" err="1"/>
              <a:t>ধন্যবাদ</a:t>
            </a:r>
            <a:r>
              <a:rPr lang="en-US" sz="4000" dirty="0"/>
              <a:t> </a:t>
            </a:r>
            <a:r>
              <a:rPr lang="en-US" sz="4000" dirty="0" err="1"/>
              <a:t>জানিয়ে</a:t>
            </a:r>
            <a:r>
              <a:rPr lang="en-US" sz="4000" dirty="0"/>
              <a:t> </a:t>
            </a:r>
            <a:r>
              <a:rPr lang="en-US" sz="4000" dirty="0" err="1"/>
              <a:t>এখানেই</a:t>
            </a:r>
            <a:r>
              <a:rPr lang="en-US" sz="4000" dirty="0"/>
              <a:t> </a:t>
            </a:r>
            <a:r>
              <a:rPr lang="en-US" sz="4000" dirty="0" err="1"/>
              <a:t>শেষ</a:t>
            </a:r>
            <a:r>
              <a:rPr lang="en-US" sz="4000" dirty="0"/>
              <a:t> </a:t>
            </a:r>
            <a:r>
              <a:rPr lang="en-US" sz="4000" dirty="0" err="1"/>
              <a:t>করছি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2AAB3-DCD8-47A6-A2DA-1EE96506620C}"/>
              </a:ext>
            </a:extLst>
          </p:cNvPr>
          <p:cNvSpPr/>
          <p:nvPr/>
        </p:nvSpPr>
        <p:spPr>
          <a:xfrm>
            <a:off x="6302327" y="5289452"/>
            <a:ext cx="5556738" cy="1427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সবাই</a:t>
            </a:r>
            <a:r>
              <a:rPr lang="en-US" sz="2800" dirty="0"/>
              <a:t> </a:t>
            </a:r>
            <a:r>
              <a:rPr lang="en-US" sz="2800" dirty="0" err="1"/>
              <a:t>স্বাস্থ্যবিধি</a:t>
            </a:r>
            <a:r>
              <a:rPr lang="en-US" sz="2800" dirty="0"/>
              <a:t> </a:t>
            </a:r>
            <a:r>
              <a:rPr lang="en-US" sz="2800" dirty="0" err="1"/>
              <a:t>মেনে</a:t>
            </a:r>
            <a:r>
              <a:rPr lang="en-US" sz="2800" dirty="0"/>
              <a:t> </a:t>
            </a:r>
            <a:r>
              <a:rPr lang="en-US" sz="2800" dirty="0" err="1"/>
              <a:t>চলবো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মাক্স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করবো</a:t>
            </a:r>
            <a:r>
              <a:rPr lang="en-US" sz="2800" dirty="0"/>
              <a:t>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B16AF-6931-413D-ADEE-0AEEC9F0D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7" y="2505074"/>
            <a:ext cx="10995073" cy="2572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FCD85-8247-4901-BBDB-7FC65D533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5183" y="4172735"/>
            <a:ext cx="1568546" cy="38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98794" y="658906"/>
            <a:ext cx="4975412" cy="134470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7200" dirty="0">
              <a:solidFill>
                <a:srgbClr val="82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212" y="2462760"/>
            <a:ext cx="6631179" cy="2689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সাবিনা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আকতার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দামগাছা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F545E-F755-4A6F-B3FC-78F806BB8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2331" y="2841130"/>
            <a:ext cx="2581249" cy="2040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F4F13-9D76-473D-9FC5-8D5D01033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67" y="2597219"/>
            <a:ext cx="848139" cy="2842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4322" y="688071"/>
            <a:ext cx="4787153" cy="12505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0659" y="2333685"/>
            <a:ext cx="9361567" cy="4524315"/>
            <a:chOff x="1306433" y="2059988"/>
            <a:chExt cx="9361567" cy="4524315"/>
          </a:xfrm>
        </p:grpSpPr>
        <p:sp>
          <p:nvSpPr>
            <p:cNvPr id="6" name="TextBox 5"/>
            <p:cNvSpPr txBox="1"/>
            <p:nvPr/>
          </p:nvSpPr>
          <p:spPr>
            <a:xfrm>
              <a:off x="1306433" y="2059988"/>
              <a:ext cx="5346157" cy="452431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chemeClr val="tx1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দৈনন্দিন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...</a:t>
              </a:r>
              <a:r>
                <a:rPr lang="bn-BD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সহপাঠীদের সাথে আলোচনা করি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</a:p>
          </p:txBody>
        </p:sp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590" y="2398643"/>
              <a:ext cx="2491410" cy="30127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22D583-4969-416E-9B77-A704943EA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71" y="2398643"/>
            <a:ext cx="622853" cy="37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7" y="1486232"/>
            <a:ext cx="11739283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১৭.৪.২ প্রাকৃতিক সম্পদের যথাযথ ব্যবহার বর্ণনা করতে পারবে। </a:t>
            </a:r>
          </a:p>
          <a:p>
            <a:pPr lvl="0"/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2222" y="295259"/>
            <a:ext cx="4031974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20677-3C34-4EE4-920E-3B16AA8FB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5" y="254417"/>
            <a:ext cx="9888331" cy="1323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4CE97-A9F0-4262-9680-343B2C6FCD7E}"/>
              </a:ext>
            </a:extLst>
          </p:cNvPr>
          <p:cNvSpPr txBox="1"/>
          <p:nvPr/>
        </p:nvSpPr>
        <p:spPr>
          <a:xfrm>
            <a:off x="1695260" y="254417"/>
            <a:ext cx="9364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/>
              <a:t>এসো</a:t>
            </a:r>
            <a:r>
              <a:rPr lang="en-US" sz="8000" dirty="0"/>
              <a:t> </a:t>
            </a:r>
            <a:r>
              <a:rPr lang="en-US" sz="8000" dirty="0" err="1"/>
              <a:t>কিছু</a:t>
            </a:r>
            <a:r>
              <a:rPr lang="en-US" sz="8000" dirty="0"/>
              <a:t> </a:t>
            </a:r>
            <a:r>
              <a:rPr lang="en-US" sz="8000" dirty="0" err="1"/>
              <a:t>ছবি</a:t>
            </a:r>
            <a:r>
              <a:rPr lang="en-US" sz="8000" dirty="0"/>
              <a:t> </a:t>
            </a:r>
            <a:r>
              <a:rPr lang="en-US" sz="8000" dirty="0" err="1"/>
              <a:t>দেখি</a:t>
            </a:r>
            <a:endParaRPr lang="en-US" sz="8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A9C9E-6AC9-4AD2-BC19-05EEFF09A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682667"/>
            <a:ext cx="6424863" cy="4068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CC299-084C-4870-A3D5-2E59560D9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2" y="1828800"/>
            <a:ext cx="5249779" cy="3826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10AF3A-E892-4167-BA73-3341F30F8F67}"/>
              </a:ext>
            </a:extLst>
          </p:cNvPr>
          <p:cNvSpPr txBox="1"/>
          <p:nvPr/>
        </p:nvSpPr>
        <p:spPr>
          <a:xfrm>
            <a:off x="2478504" y="5818753"/>
            <a:ext cx="453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 </a:t>
            </a:r>
            <a:r>
              <a:rPr lang="en-US" sz="4800" dirty="0" err="1"/>
              <a:t>জ্বালানি</a:t>
            </a:r>
            <a:r>
              <a:rPr lang="en-US" sz="4800" dirty="0"/>
              <a:t> </a:t>
            </a:r>
            <a:r>
              <a:rPr lang="en-US" sz="4800" dirty="0" err="1"/>
              <a:t>তেল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727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F34AC-997D-45C0-8880-1EE37E112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379"/>
            <a:ext cx="5943600" cy="3157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28FAA4-566B-426F-9340-E5F5BD216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090"/>
            <a:ext cx="5943601" cy="2394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33316-8F33-42D2-B610-DDA178A17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"/>
            <a:ext cx="6007768" cy="30135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D6A24-4D88-4207-A1D7-6D5F9153F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44090"/>
            <a:ext cx="5686925" cy="2394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6CED3C-9E22-4D37-BD3C-9A3CCBFC529A}"/>
              </a:ext>
            </a:extLst>
          </p:cNvPr>
          <p:cNvSpPr txBox="1"/>
          <p:nvPr/>
        </p:nvSpPr>
        <p:spPr>
          <a:xfrm>
            <a:off x="3465094" y="6298530"/>
            <a:ext cx="446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সূর্যের</a:t>
            </a:r>
            <a:r>
              <a:rPr lang="en-US" sz="4800" dirty="0"/>
              <a:t> </a:t>
            </a:r>
            <a:r>
              <a:rPr lang="en-US" sz="4800" dirty="0" err="1"/>
              <a:t>আলো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EBC71D-D88C-4CC6-BB9A-1E1DA941E9CE}"/>
              </a:ext>
            </a:extLst>
          </p:cNvPr>
          <p:cNvSpPr txBox="1"/>
          <p:nvPr/>
        </p:nvSpPr>
        <p:spPr>
          <a:xfrm>
            <a:off x="2791326" y="3013501"/>
            <a:ext cx="492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প্রাকৃতিক</a:t>
            </a:r>
            <a:r>
              <a:rPr lang="en-US" sz="4800" dirty="0"/>
              <a:t> </a:t>
            </a:r>
            <a:r>
              <a:rPr lang="en-US" sz="4800" dirty="0" err="1"/>
              <a:t>গ্যাস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22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BAFCC-6C9B-4292-84CE-1AABEFFE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02" y="276722"/>
            <a:ext cx="5739817" cy="2755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777738-8B91-4F60-8405-71D5B1F13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11" y="153194"/>
            <a:ext cx="5876174" cy="2863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9D75B-B8B1-4C88-876B-F512B3844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6" y="3826040"/>
            <a:ext cx="5314700" cy="2454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63BC4E-43CE-45BC-8FB4-CD098FA22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43" y="3585412"/>
            <a:ext cx="5879431" cy="2454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78F504-984B-480C-A504-CF1497B3FC14}"/>
              </a:ext>
            </a:extLst>
          </p:cNvPr>
          <p:cNvSpPr txBox="1"/>
          <p:nvPr/>
        </p:nvSpPr>
        <p:spPr>
          <a:xfrm>
            <a:off x="3888206" y="3031954"/>
            <a:ext cx="468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</a:t>
            </a:r>
            <a:r>
              <a:rPr lang="en-US" sz="4800" dirty="0" err="1"/>
              <a:t>বায়ুপ্রবাহ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F5BDD-11E7-4511-9B8E-AA03CAC83333}"/>
              </a:ext>
            </a:extLst>
          </p:cNvPr>
          <p:cNvSpPr txBox="1"/>
          <p:nvPr/>
        </p:nvSpPr>
        <p:spPr>
          <a:xfrm>
            <a:off x="4100387" y="6105621"/>
            <a:ext cx="345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পানির</a:t>
            </a:r>
            <a:r>
              <a:rPr lang="en-US" sz="4800" dirty="0"/>
              <a:t> </a:t>
            </a:r>
            <a:r>
              <a:rPr lang="en-US" sz="4800" dirty="0" err="1"/>
              <a:t>স্রোত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783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97364-0C6E-40E6-8BF0-C386B49B8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240632"/>
            <a:ext cx="5113421" cy="4271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610BD-B8D0-4B29-ADC7-9ACB1EC31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16" y="240632"/>
            <a:ext cx="6087979" cy="4271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FDEF8-AED1-4B2F-9D1C-7F0523919A59}"/>
              </a:ext>
            </a:extLst>
          </p:cNvPr>
          <p:cNvSpPr txBox="1"/>
          <p:nvPr/>
        </p:nvSpPr>
        <p:spPr>
          <a:xfrm>
            <a:off x="3116179" y="5811252"/>
            <a:ext cx="3152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কয়লা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6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7AD580-C0BC-4181-AD34-17BF2163328F}"/>
              </a:ext>
            </a:extLst>
          </p:cNvPr>
          <p:cNvSpPr txBox="1"/>
          <p:nvPr/>
        </p:nvSpPr>
        <p:spPr>
          <a:xfrm>
            <a:off x="679174" y="997565"/>
            <a:ext cx="10436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</a:t>
            </a:r>
          </a:p>
          <a:p>
            <a:pPr algn="ctr"/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উৎপাদনে প্রাকৃতিক সম্পদের ব্যবহার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8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279</Words>
  <Application>Microsoft Office PowerPoint</Application>
  <PresentationFormat>Widescreen</PresentationFormat>
  <Paragraphs>44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sabinaht83@gmail.com</dc:creator>
  <cp:lastModifiedBy>sabinaht83@gmail.com</cp:lastModifiedBy>
  <cp:revision>15</cp:revision>
  <dcterms:created xsi:type="dcterms:W3CDTF">2021-08-06T18:27:19Z</dcterms:created>
  <dcterms:modified xsi:type="dcterms:W3CDTF">2021-08-07T07:47:52Z</dcterms:modified>
</cp:coreProperties>
</file>