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65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6DAC-1B7B-46DE-B873-275792B47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8431-5E21-4472-964D-97349575D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19E31-05CA-4BFB-94BC-E61EA649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D4DA1-513C-459A-8010-524C6337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AF55F-5F9E-401A-B08A-4D06E5A2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94884-D7D9-47CF-AA80-38EA7DA5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255FA-0AAC-427F-8634-56D5D49C0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C711-A89D-42BA-A150-AEE8E382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01AE-0FD0-40CF-B879-A10FC746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BC826-3209-4BCC-AAF2-DC4F2044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AB23E-4B66-4370-BD89-256A1E96A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B37C-4C51-47E7-9A5F-B89BF4099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12CB-F630-4408-88EF-29B644C2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AE1AA-AC47-41CB-9D30-94E49C27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D747-F2A9-48A0-ADE9-C36101DB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79A0-C70A-431F-869E-4EB78327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CD97-3361-4F7C-B767-F69CC6F11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F7FD5-95B5-4C84-9891-73FD4FF6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E5E7-E1A4-4AD2-9A50-FCBF020F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8796-0F51-49D7-87A3-82DC6AA3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DC06-3D22-411E-95B5-FF1F3AD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968C5-A039-453B-BC2A-6D3038488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AA004-FFB5-473C-8DB5-0C2704E5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EAAA7-4D5F-4A9A-8628-E794A8B7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C0DF-63B2-4F6E-A804-BDE1EC24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75A2-1B93-40B8-92EF-FE90920E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690F-EB50-4A78-A2E8-458684136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BB3F0-E488-42BB-AC7F-0D7EC95A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68885-EE57-49D6-A3E7-730109C3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BD214-7383-4365-A464-13964FD4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BB878-57AB-481A-AA0F-31B4BE7D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7456-7B07-4B9B-B0AF-3EFAD623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D0DE9-D08A-4807-8779-BD2CCA4FE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AF623-6C60-4BB6-B32A-5EBE1B24E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223CD-153A-4904-A4D1-AC15DA927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118F7-2C6A-4E9F-BE3A-39282BC7E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65874-0C95-4607-9A46-DC829C00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9324E-B996-499F-BA75-BD7B74A2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2BAA7-5EEC-4514-B841-3ECF36A3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F8CA-0219-4F27-A8D3-2F82B0A5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F9183-1C9A-423C-B29E-0D5EC74D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37CDB-8AEA-441C-91AC-EEA2268E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CC0CF-3839-4468-BC3E-37EDD882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2561B-648D-4D98-9C97-7C0FC73D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AAFE6-955A-4C1C-964A-2730F2AA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2F342-391A-4F6B-B935-1E38316D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4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68D5-92ED-4D64-854A-13368A1B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A55E-7CD7-4403-92E4-62E1D328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7074-B52C-4E8C-924F-84820CA1F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9FA77-AAD3-4840-8FE8-7E3AE06D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7CFC1-5994-4493-9424-1198FB93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FC840-CF61-4FDE-87BF-C4554C9E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035C-5D9E-4F1D-93BB-DB28BDB6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5ACA3-95E1-49E6-A05E-C389A88DC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EF29-FEB2-44B0-88FF-C086966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3FFB8-5F1E-4642-BF52-EFC06985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B726D-A17B-468E-8EBD-3F58B72D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A1E55-C367-4A9D-9422-D000A918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3324E-8568-4A5E-A481-4F3C5567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C0EB9-0B20-4881-9702-C26486C12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3B39D-9F5B-429B-9512-CD7223F11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157C-E423-4A84-BDA8-A65AF50CA94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EB605-04C9-4A69-B1FB-CB60FD328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C9FD2-34E0-4A86-9882-AD24BE05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E99B-80D2-42BD-B8B7-AD122107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483D-6793-4A00-9818-DED8B4B5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7" y="529389"/>
            <a:ext cx="4042612" cy="745957"/>
          </a:xfrm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ক্লাশে স্বাগতম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A09E9-1AA0-4459-BD68-75D188C03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1471904"/>
            <a:ext cx="7772399" cy="5286375"/>
          </a:xfrm>
        </p:spPr>
      </p:pic>
    </p:spTree>
    <p:extLst>
      <p:ext uri="{BB962C8B-B14F-4D97-AF65-F5344CB8AC3E}">
        <p14:creationId xmlns:p14="http://schemas.microsoft.com/office/powerpoint/2010/main" val="265228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45F6-2968-4508-B047-4693B1B9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8BBB1-3082-4DA2-9008-608D8C638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ফুল নাম শাপলা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58AA78A-1917-4B95-8812-3F7D9BC9C3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77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45F6-2968-4508-B047-4693B1B9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আমগাছ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8BBB1-3082-4DA2-9008-608D8C638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গাছ আমগাছ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DD480E3-F6DB-4E1D-B883-2722F08B96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6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66E7-394A-4B04-B407-CF41E17D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2506746"/>
            <a:ext cx="10515600" cy="1325563"/>
          </a:xfrm>
        </p:spPr>
        <p:txBody>
          <a:bodyPr/>
          <a:lstStyle/>
          <a:p>
            <a:r>
              <a:rPr lang="bn-IN" dirty="0"/>
              <a:t>একক কাজঃ শিক্ষকের সাথে সাথে </a:t>
            </a:r>
            <a:r>
              <a:rPr lang="bn-IN" sz="3600" dirty="0"/>
              <a:t>শিক্ষা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র্থীরা পড়বে।</a:t>
            </a:r>
            <a:r>
              <a:rPr lang="bn-IN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524E-E075-4F17-A029-8625D979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40" y="23142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পাখি,ফুল ও গাছের নাম বলি 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CE18-BDC1-43D8-9174-0DE57E38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মূল্যায়ন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5DCBE4-E281-43A8-8235-EB23A8E1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১. জাতীয় পাখির নাম কি?  </a:t>
            </a:r>
          </a:p>
          <a:p>
            <a:r>
              <a:rPr lang="bn-IN" dirty="0"/>
              <a:t>২. বনে খালে কি ফুল ফোটে? </a:t>
            </a:r>
          </a:p>
          <a:p>
            <a:r>
              <a:rPr lang="bn-IN" dirty="0"/>
              <a:t>.৩ জাতীয় গাছের নাম কি?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5893-DD80-4A65-8450-09783889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      শুভবিদায়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BB8AE8-68B2-499D-91C5-F8BB15ECD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64" y="1690688"/>
            <a:ext cx="7540271" cy="3866190"/>
          </a:xfrm>
        </p:spPr>
      </p:pic>
    </p:spTree>
    <p:extLst>
      <p:ext uri="{BB962C8B-B14F-4D97-AF65-F5344CB8AC3E}">
        <p14:creationId xmlns:p14="http://schemas.microsoft.com/office/powerpoint/2010/main" val="257989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A276-7129-45F8-8C26-83EFA09CFE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IN" dirty="0"/>
              <a:t>মোঃ সাখাওয়াত হোসেন জনি</a:t>
            </a:r>
          </a:p>
          <a:p>
            <a:r>
              <a:rPr lang="bn-IN" dirty="0"/>
              <a:t>সহকারী শিক্ষক</a:t>
            </a:r>
          </a:p>
          <a:p>
            <a:r>
              <a:rPr lang="bn-IN" dirty="0"/>
              <a:t>বেতিয়ারকান্দি সরকারি প্রাথমিক বিদ্যালয় </a:t>
            </a:r>
          </a:p>
          <a:p>
            <a:r>
              <a:rPr lang="bn-IN" dirty="0"/>
              <a:t>কুলিয়ারচর,কিশোরগঞ্জ।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B8A5CA-DF9D-489D-94CC-C9D9709EA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5" y="2035316"/>
            <a:ext cx="3140242" cy="3931955"/>
          </a:xfrm>
        </p:spPr>
      </p:pic>
    </p:spTree>
    <p:extLst>
      <p:ext uri="{BB962C8B-B14F-4D97-AF65-F5344CB8AC3E}">
        <p14:creationId xmlns:p14="http://schemas.microsoft.com/office/powerpoint/2010/main" val="4355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8679-0A2F-47CB-A2CA-C57B09D08E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IN" dirty="0"/>
              <a:t>বিষয়-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/>
          </a:p>
          <a:p>
            <a:r>
              <a:rPr lang="bn-IN" dirty="0"/>
              <a:t>শ্রেণি-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dirty="0"/>
              <a:t> </a:t>
            </a:r>
          </a:p>
          <a:p>
            <a:r>
              <a:rPr lang="bn-IN" dirty="0"/>
              <a:t>পাঠ-৫২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dirty="0"/>
          </a:p>
          <a:p>
            <a:r>
              <a:rPr lang="bn-IN" dirty="0"/>
              <a:t>সময়-৪০মিনিট </a:t>
            </a:r>
          </a:p>
          <a:p>
            <a:r>
              <a:rPr lang="bn-IN" dirty="0"/>
              <a:t>তারিখ-০৮/০৮/২০২১  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1DBF57-00CC-4290-A8E9-F03C096F7A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95" y="1057846"/>
            <a:ext cx="4253123" cy="5608220"/>
          </a:xfrm>
        </p:spPr>
      </p:pic>
    </p:spTree>
    <p:extLst>
      <p:ext uri="{BB962C8B-B14F-4D97-AF65-F5344CB8AC3E}">
        <p14:creationId xmlns:p14="http://schemas.microsoft.com/office/powerpoint/2010/main" val="35531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191CE-DB8B-4C49-BBA1-67E8B054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" y="106279"/>
            <a:ext cx="5990125" cy="3743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0DE26-2ABC-4075-850C-6C6E6053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9" y="2816392"/>
            <a:ext cx="7676947" cy="37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D920-A703-4737-9F84-BF85A900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30979" cy="1343360"/>
          </a:xfrm>
        </p:spPr>
        <p:txBody>
          <a:bodyPr>
            <a:normAutofit/>
          </a:bodyPr>
          <a:lstStyle/>
          <a:p>
            <a:r>
              <a:rPr lang="bn-IN" dirty="0"/>
              <a:t>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r>
              <a:rPr lang="bn-IN" dirty="0"/>
              <a:t>,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পৃষ্ঠা-৬৮ </a:t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(আমাদের দেশের---------আমদের জাতীয় গাছ।) </a:t>
            </a:r>
            <a:endParaRPr lang="en-US" i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F7AE9-AEB8-4F66-B512-00169ADC0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49" y="1179095"/>
            <a:ext cx="5329989" cy="55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029D-DB41-4018-BDBF-A20DD398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799"/>
            <a:ext cx="5165558" cy="1325563"/>
          </a:xfrm>
        </p:spPr>
        <p:txBody>
          <a:bodyPr>
            <a:normAutofit fontScale="90000"/>
          </a:bodyPr>
          <a:lstStyle/>
          <a:p>
            <a:br>
              <a:rPr lang="bn-IN" dirty="0"/>
            </a:br>
            <a:br>
              <a:rPr lang="bn-IN" dirty="0"/>
            </a:br>
            <a:r>
              <a:rPr lang="bn-IN" sz="6000" dirty="0"/>
              <a:t>শিখনফল........</a:t>
            </a:r>
            <a:br>
              <a:rPr lang="b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4748-EB50-441D-AC89-A9CDA051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b="1" i="1" dirty="0"/>
              <a:t>শোনাঃ৩.৩.১, ৩.৩.৪ </a:t>
            </a:r>
          </a:p>
          <a:p>
            <a:pPr marL="0" indent="0">
              <a:buNone/>
            </a:pPr>
            <a:r>
              <a:rPr lang="bn-IN" b="1" i="1" dirty="0"/>
              <a:t> </a:t>
            </a:r>
          </a:p>
          <a:p>
            <a:pPr marL="0" indent="0">
              <a:buNone/>
            </a:pPr>
            <a:r>
              <a:rPr lang="bn-IN" b="1" i="1" dirty="0"/>
              <a:t>বলাঃ ২.৬.১, ২.৬.৪ </a:t>
            </a:r>
          </a:p>
          <a:p>
            <a:pPr marL="0" indent="0">
              <a:buNone/>
            </a:pPr>
            <a:r>
              <a:rPr lang="bn-IN" b="1" i="1" dirty="0"/>
              <a:t> </a:t>
            </a:r>
          </a:p>
          <a:p>
            <a:pPr marL="0" indent="0">
              <a:buNone/>
            </a:pPr>
            <a:r>
              <a:rPr lang="bn-IN" b="1" i="1" dirty="0"/>
              <a:t>পড়াঃ ২.৬.১, ২.৬.৪ </a:t>
            </a:r>
          </a:p>
          <a:p>
            <a:pPr marL="0" indent="0">
              <a:buNone/>
            </a:pPr>
            <a:endParaRPr lang="bn-IN" b="1" i="1" dirty="0"/>
          </a:p>
          <a:p>
            <a:pPr marL="0" indent="0">
              <a:buNone/>
            </a:pPr>
            <a:r>
              <a:rPr lang="bn-IN" b="1" i="1" dirty="0"/>
              <a:t>লেখাঃ ২.৪.১, ২.৪.৫, ২.৪.৬   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578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C8AE-F0C3-4C56-94DB-B49D7FBB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7632" cy="1066947"/>
          </a:xfrm>
        </p:spPr>
        <p:txBody>
          <a:bodyPr/>
          <a:lstStyle/>
          <a:p>
            <a:r>
              <a:rPr lang="bn-IN" dirty="0"/>
              <a:t>চল আমরা কিছু ছবি দেখি...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1E385-7DFD-4D16-A6DC-CE6615050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82" y="3254307"/>
            <a:ext cx="4103268" cy="2966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4C5286-D6AB-40C1-9488-A6C20F82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97" y="0"/>
            <a:ext cx="4188557" cy="3208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D5811-1914-4BE4-A2FB-B9BCFDB1E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5" y="1281363"/>
            <a:ext cx="3884947" cy="32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5BC0-86B3-4790-8C1A-BF37EF8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263" y="517358"/>
            <a:ext cx="8085221" cy="1925053"/>
          </a:xfrm>
        </p:spPr>
        <p:txBody>
          <a:bodyPr>
            <a:noAutofit/>
          </a:bodyPr>
          <a:lstStyle/>
          <a:p>
            <a:r>
              <a:rPr lang="bn-IN" sz="3600" dirty="0"/>
              <a:t>আজ আমরা আমদের দেশ বাংলাদেশ  সম্পর্কে জানবো।</a:t>
            </a:r>
            <a:br>
              <a:rPr lang="bn-IN" sz="3600" dirty="0"/>
            </a:br>
            <a:br>
              <a:rPr lang="bn-IN" sz="3600" dirty="0"/>
            </a:br>
            <a:r>
              <a:rPr lang="bn-IN" sz="3600" dirty="0"/>
              <a:t>শিক্ষকের পাঠ...... 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75127-8DF8-46C2-A990-6130DBB60194}"/>
              </a:ext>
            </a:extLst>
          </p:cNvPr>
          <p:cNvSpPr txBox="1"/>
          <p:nvPr/>
        </p:nvSpPr>
        <p:spPr>
          <a:xfrm>
            <a:off x="2538663" y="3160113"/>
            <a:ext cx="64248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(আমাদের দেশের---------আমদের জাতীয় গাছ।) 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89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45F6-2968-4508-B047-4693B1B9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FEC549-8E6F-4D6D-BEC1-BC8EFDE976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59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8BBB1-3082-4DA2-9008-608D8C638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পাখির নাম দোয়েল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162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                        বাংলা ক্লাশে স্বাগতম </vt:lpstr>
      <vt:lpstr>PowerPoint Presentation</vt:lpstr>
      <vt:lpstr>PowerPoint Presentation</vt:lpstr>
      <vt:lpstr>PowerPoint Presentation</vt:lpstr>
      <vt:lpstr>     আমাদের দেশ,  পৃষ্ঠা-৬৮  (আমাদের দেশের---------আমদের জাতীয় গাছ।) </vt:lpstr>
      <vt:lpstr>  শিখনফল........ </vt:lpstr>
      <vt:lpstr>চল আমরা কিছু ছবি দেখি... </vt:lpstr>
      <vt:lpstr>আজ আমরা আমদের দেশ বাংলাদেশ  সম্পর্কে জানবো।  শিক্ষকের পাঠ...... </vt:lpstr>
      <vt:lpstr>দোয়েল</vt:lpstr>
      <vt:lpstr>শাপলা </vt:lpstr>
      <vt:lpstr>আমগাছ </vt:lpstr>
      <vt:lpstr>একক কাজঃ শিক্ষকের সাথে সাথে শিক্ষার্থীরা পড়বে।  </vt:lpstr>
      <vt:lpstr>জোড়ায় কাজঃ   জাতীয় পাখি,ফুল ও গাছের নাম বলি ।  </vt:lpstr>
      <vt:lpstr>মূল্যায়ন </vt:lpstr>
      <vt:lpstr>            শুভবিদায়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বিজ্ঞান ক্লাশে স্বাগতম </dc:title>
  <dc:creator>DOEL</dc:creator>
  <cp:lastModifiedBy>DOEL</cp:lastModifiedBy>
  <cp:revision>48</cp:revision>
  <dcterms:created xsi:type="dcterms:W3CDTF">2021-07-09T16:29:07Z</dcterms:created>
  <dcterms:modified xsi:type="dcterms:W3CDTF">2021-08-07T17:55:29Z</dcterms:modified>
</cp:coreProperties>
</file>