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1" r:id="rId2"/>
    <p:sldId id="282" r:id="rId3"/>
    <p:sldId id="256" r:id="rId4"/>
    <p:sldId id="283" r:id="rId5"/>
    <p:sldId id="257" r:id="rId6"/>
    <p:sldId id="268" r:id="rId7"/>
    <p:sldId id="284" r:id="rId8"/>
    <p:sldId id="269" r:id="rId9"/>
    <p:sldId id="267" r:id="rId10"/>
    <p:sldId id="295" r:id="rId11"/>
    <p:sldId id="270" r:id="rId12"/>
    <p:sldId id="266" r:id="rId13"/>
    <p:sldId id="296" r:id="rId14"/>
    <p:sldId id="271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82E44-CC5D-4606-8427-C99E31D8B110}" type="datetimeFigureOut">
              <a:rPr lang="en-US" smtClean="0"/>
              <a:t>07-Aug-21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BD144-6EBE-43EA-8DE5-71BDB30CE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59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tmp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12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11" Type="http://schemas.openxmlformats.org/officeDocument/2006/relationships/image" Target="../media/image26.jpg"/><Relationship Id="rId5" Type="http://schemas.openxmlformats.org/officeDocument/2006/relationships/image" Target="../media/image20.jp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0"/>
            <a:ext cx="9220200" cy="7010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 flipH="1">
            <a:off x="2847109" y="304800"/>
            <a:ext cx="3977974" cy="990600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</a:rPr>
              <a:t>জয়গীতা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73381"/>
            <a:ext cx="2438400" cy="321787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15556"/>
            <a:ext cx="2590800" cy="3264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083" y="1773381"/>
            <a:ext cx="1825378" cy="29510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ounded Rectangle 6"/>
          <p:cNvSpPr/>
          <p:nvPr/>
        </p:nvSpPr>
        <p:spPr>
          <a:xfrm>
            <a:off x="1143000" y="5230091"/>
            <a:ext cx="7848600" cy="914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n/>
                <a:solidFill>
                  <a:srgbClr val="002060"/>
                </a:solidFill>
              </a:rPr>
              <a:t>প্রতিদিন</a:t>
            </a:r>
            <a:r>
              <a:rPr lang="en-US" sz="2400" b="1" dirty="0">
                <a:ln/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</a:rPr>
              <a:t>গীতা</a:t>
            </a:r>
            <a:r>
              <a:rPr lang="en-US" sz="2400" b="1" dirty="0">
                <a:ln/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</a:rPr>
              <a:t>পাঠ</a:t>
            </a:r>
            <a:r>
              <a:rPr lang="en-US" sz="2400" b="1" dirty="0">
                <a:ln/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</a:rPr>
              <a:t>করলে</a:t>
            </a:r>
            <a:r>
              <a:rPr lang="en-US" sz="2400" b="1" dirty="0">
                <a:ln/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</a:rPr>
              <a:t>তার</a:t>
            </a:r>
            <a:r>
              <a:rPr lang="en-US" sz="2400" b="1" dirty="0">
                <a:ln/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</a:rPr>
              <a:t>বৈকুন্ঠ</a:t>
            </a:r>
            <a:r>
              <a:rPr lang="en-US" sz="2400" b="1" dirty="0">
                <a:ln/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</a:rPr>
              <a:t>প্রপ্তি</a:t>
            </a:r>
            <a:r>
              <a:rPr lang="en-US" sz="2400" b="1" dirty="0">
                <a:ln/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</a:rPr>
              <a:t>হয়</a:t>
            </a:r>
            <a:r>
              <a:rPr lang="en-US" sz="2400" b="1" dirty="0">
                <a:ln/>
                <a:solidFill>
                  <a:srgbClr val="00206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6860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0"/>
            <a:ext cx="9220200" cy="7010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990" y="397401"/>
            <a:ext cx="3037609" cy="291822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066800" y="255722"/>
            <a:ext cx="342900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এখন</a:t>
            </a:r>
            <a:r>
              <a:rPr lang="en-US" sz="2400" dirty="0" smtClean="0"/>
              <a:t> </a:t>
            </a:r>
            <a:r>
              <a:rPr lang="en-US" sz="2400" dirty="0" err="1" smtClean="0"/>
              <a:t>আমরা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পড়বো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394855" y="1316183"/>
            <a:ext cx="4114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বিশ্বকর্মা</a:t>
            </a:r>
            <a:r>
              <a:rPr lang="en-US" dirty="0" smtClean="0"/>
              <a:t> </a:t>
            </a:r>
            <a:r>
              <a:rPr lang="en-US" dirty="0" err="1" smtClean="0"/>
              <a:t>দেবের</a:t>
            </a:r>
            <a:r>
              <a:rPr lang="en-US" dirty="0" smtClean="0"/>
              <a:t> </a:t>
            </a:r>
            <a:r>
              <a:rPr lang="en-US" dirty="0" err="1" smtClean="0"/>
              <a:t>পরিচয়</a:t>
            </a:r>
            <a:r>
              <a:rPr lang="en-US" dirty="0" smtClean="0"/>
              <a:t> ও  </a:t>
            </a:r>
            <a:r>
              <a:rPr lang="en-US" dirty="0" err="1" smtClean="0"/>
              <a:t>পূজাপদ্ধতি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05691" y="3505200"/>
            <a:ext cx="6096000" cy="1828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</a:rPr>
              <a:t>বিশ্বকর্মা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শিল্পী</a:t>
            </a:r>
            <a:r>
              <a:rPr lang="en-US" sz="2000" dirty="0" smtClean="0">
                <a:solidFill>
                  <a:srgbClr val="002060"/>
                </a:solidFill>
              </a:rPr>
              <a:t> ও </a:t>
            </a:r>
            <a:r>
              <a:rPr lang="en-US" sz="2000" dirty="0" err="1" smtClean="0">
                <a:solidFill>
                  <a:srgbClr val="002060"/>
                </a:solidFill>
              </a:rPr>
              <a:t>ভাস্কর্য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এবং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যন্ত্র</a:t>
            </a:r>
            <a:r>
              <a:rPr lang="en-US" sz="2000" dirty="0" smtClean="0">
                <a:solidFill>
                  <a:srgbClr val="002060"/>
                </a:solidFill>
              </a:rPr>
              <a:t> ও </a:t>
            </a:r>
            <a:r>
              <a:rPr lang="en-US" sz="2000" dirty="0" err="1" smtClean="0">
                <a:solidFill>
                  <a:srgbClr val="002060"/>
                </a:solidFill>
              </a:rPr>
              <a:t>যন্ত্রকৌশলের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দেবতা</a:t>
            </a:r>
            <a:r>
              <a:rPr lang="en-US" sz="2000" dirty="0" smtClean="0">
                <a:solidFill>
                  <a:srgbClr val="002060"/>
                </a:solidFill>
              </a:rPr>
              <a:t>। এ </a:t>
            </a:r>
            <a:r>
              <a:rPr lang="en-US" sz="2000" dirty="0" err="1" smtClean="0">
                <a:solidFill>
                  <a:srgbClr val="002060"/>
                </a:solidFill>
              </a:rPr>
              <a:t>মহা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বিশ্বের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প্রধান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স্থপতি</a:t>
            </a:r>
            <a:r>
              <a:rPr lang="en-US" sz="2000" dirty="0" smtClean="0">
                <a:solidFill>
                  <a:srgbClr val="002060"/>
                </a:solidFill>
              </a:rPr>
              <a:t>। </a:t>
            </a:r>
            <a:r>
              <a:rPr lang="en-US" sz="2000" dirty="0" err="1" smtClean="0">
                <a:solidFill>
                  <a:srgbClr val="002060"/>
                </a:solidFill>
              </a:rPr>
              <a:t>পুরাণ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অনুসারে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তিনি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দেব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শিল্পী।তাঁর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বাহন</a:t>
            </a:r>
            <a:r>
              <a:rPr lang="en-US" sz="2000" dirty="0" smtClean="0">
                <a:solidFill>
                  <a:srgbClr val="002060"/>
                </a:solidFill>
              </a:rPr>
              <a:t>  </a:t>
            </a:r>
            <a:r>
              <a:rPr lang="en-US" sz="2000" dirty="0" err="1" smtClean="0">
                <a:solidFill>
                  <a:srgbClr val="002060"/>
                </a:solidFill>
              </a:rPr>
              <a:t>হস্তী।তাঁর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কৃপায়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মানুষ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শিল্পকলা</a:t>
            </a:r>
            <a:r>
              <a:rPr lang="en-US" sz="2000" dirty="0" smtClean="0">
                <a:solidFill>
                  <a:srgbClr val="002060"/>
                </a:solidFill>
              </a:rPr>
              <a:t> ও </a:t>
            </a:r>
            <a:r>
              <a:rPr lang="en-US" sz="2000" dirty="0" err="1" smtClean="0">
                <a:solidFill>
                  <a:srgbClr val="002060"/>
                </a:solidFill>
              </a:rPr>
              <a:t>ষন্ত্রবিদ্যায়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পারদর্শিতা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লাভ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করে।ভগবান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শ্রীকৃষ্ণের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আদেশে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তিনি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দ্বারকাপুরীও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নির্মান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করেন</a:t>
            </a:r>
            <a:r>
              <a:rPr lang="en-US" sz="2000" dirty="0" smtClean="0">
                <a:solidFill>
                  <a:srgbClr val="002060"/>
                </a:solidFill>
              </a:rPr>
              <a:t>।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640" y="3631171"/>
            <a:ext cx="1502920" cy="1403074"/>
          </a:xfrm>
          <a:prstGeom prst="rect">
            <a:avLst/>
          </a:prstGeom>
        </p:spPr>
      </p:pic>
      <p:pic>
        <p:nvPicPr>
          <p:cNvPr id="8" name="Picture 7" descr="E:\animal\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2028" y="5562600"/>
            <a:ext cx="1707532" cy="1016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965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llpaper for slide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2"/>
            <a:ext cx="9143999" cy="685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962891" y="381000"/>
            <a:ext cx="46482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</a:rPr>
              <a:t>পূজাপদ্ধতি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752600"/>
            <a:ext cx="8229600" cy="45720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বিশ্বকর্মার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পূজার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মূল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উদ্দেশ্য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তাঁর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কৃপা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এবং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কর্মে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শিল্পনৈপুণ্য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লাভ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করা।কারুশিল্প</a:t>
            </a:r>
            <a:r>
              <a:rPr lang="en-US" sz="2800" dirty="0" smtClean="0">
                <a:solidFill>
                  <a:schemeClr val="bg1"/>
                </a:solidFill>
              </a:rPr>
              <a:t> ও </a:t>
            </a:r>
            <a:r>
              <a:rPr lang="en-US" sz="2800" dirty="0" err="1" smtClean="0">
                <a:solidFill>
                  <a:schemeClr val="bg1"/>
                </a:solidFill>
              </a:rPr>
              <a:t>শিল্পশ্রমিকেরা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ভাদ্র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মাসের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সংক্রান্তি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তিথিতে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বিশ্বকর্মার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পূজা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করে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থাকেন</a:t>
            </a:r>
            <a:r>
              <a:rPr lang="en-US" sz="2800" dirty="0" smtClean="0">
                <a:solidFill>
                  <a:schemeClr val="bg1"/>
                </a:solidFill>
              </a:rPr>
              <a:t>।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                                    </a:t>
            </a:r>
            <a:r>
              <a:rPr lang="en-US" sz="2800" dirty="0" err="1" smtClean="0">
                <a:solidFill>
                  <a:srgbClr val="FFFF00"/>
                </a:solidFill>
              </a:rPr>
              <a:t>পূজার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রীতিনীতি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অন্যান্য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পূজার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অনুরূপ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হলেও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পূজার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সময়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পারিবারিক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সদস্যগণ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যে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সকল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পেশায়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নিয়োজিত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সেসব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পেশায়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ব্যবহৃত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উপকরন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সমূহ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বিশ্বকর্মা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প্রতিমার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কাছে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রাখা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হয়</a:t>
            </a:r>
            <a:r>
              <a:rPr lang="en-US" sz="2800" dirty="0" smtClean="0">
                <a:solidFill>
                  <a:srgbClr val="FFFF00"/>
                </a:solidFill>
              </a:rPr>
              <a:t>। 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61922"/>
            <a:ext cx="1728355" cy="154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8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llpaper for slide\download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32242"/>
            <a:ext cx="9143999" cy="731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981200" y="69273"/>
            <a:ext cx="4343400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মূল্যায়ন</a:t>
            </a:r>
            <a:endParaRPr lang="en-US" sz="3200" dirty="0"/>
          </a:p>
        </p:txBody>
      </p:sp>
      <p:sp>
        <p:nvSpPr>
          <p:cNvPr id="3" name="Rounded Rectangle 2"/>
          <p:cNvSpPr/>
          <p:nvPr/>
        </p:nvSpPr>
        <p:spPr>
          <a:xfrm>
            <a:off x="1981200" y="1371600"/>
            <a:ext cx="4191000" cy="9144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পাঁচজন</a:t>
            </a:r>
            <a:r>
              <a:rPr lang="en-US" sz="2000" dirty="0" smtClean="0"/>
              <a:t>  </a:t>
            </a:r>
            <a:r>
              <a:rPr lang="en-US" sz="2000" dirty="0" err="1" smtClean="0"/>
              <a:t>দেবদেবীর</a:t>
            </a:r>
            <a:r>
              <a:rPr lang="en-US" sz="2000" dirty="0" smtClean="0"/>
              <a:t> </a:t>
            </a:r>
            <a:r>
              <a:rPr lang="en-US" sz="2000" dirty="0" err="1" smtClean="0"/>
              <a:t>নাম</a:t>
            </a:r>
            <a:r>
              <a:rPr lang="en-US" sz="2000" dirty="0" smtClean="0"/>
              <a:t> </a:t>
            </a:r>
            <a:r>
              <a:rPr lang="en-US" sz="2000" dirty="0" err="1" smtClean="0"/>
              <a:t>বলো</a:t>
            </a:r>
            <a:r>
              <a:rPr lang="en-US" sz="2000" dirty="0" smtClean="0"/>
              <a:t>।</a:t>
            </a:r>
            <a:endParaRPr lang="en-US" sz="2000" dirty="0"/>
          </a:p>
        </p:txBody>
      </p:sp>
      <p:sp>
        <p:nvSpPr>
          <p:cNvPr id="4" name="Rounded Rectangle 3"/>
          <p:cNvSpPr/>
          <p:nvPr/>
        </p:nvSpPr>
        <p:spPr>
          <a:xfrm>
            <a:off x="1627909" y="2512779"/>
            <a:ext cx="4696691" cy="914400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FF00"/>
                </a:solidFill>
              </a:rPr>
              <a:t>বিশ্বকর্মা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দেবের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পরিচয়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বর্ণনা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করো</a:t>
            </a:r>
            <a:r>
              <a:rPr lang="en-US" sz="2000" dirty="0" smtClean="0">
                <a:solidFill>
                  <a:srgbClr val="FFFF00"/>
                </a:solidFill>
              </a:rPr>
              <a:t>।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23554" y="3810000"/>
            <a:ext cx="5105400" cy="9144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</a:rPr>
              <a:t>বিশ্বকর্মা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পূজার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মূল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উদ্দেশ্য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কি</a:t>
            </a:r>
            <a:r>
              <a:rPr lang="en-US" sz="2400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55829"/>
            <a:ext cx="1502920" cy="140307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064327" y="5105400"/>
            <a:ext cx="3823854" cy="9144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</a:rPr>
              <a:t>বিশ্বকর্মার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বাহন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কি</a:t>
            </a:r>
            <a:r>
              <a:rPr lang="en-US" sz="2400" dirty="0" smtClean="0">
                <a:solidFill>
                  <a:srgbClr val="002060"/>
                </a:solidFill>
              </a:rPr>
              <a:t>?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9" name="Picture 8" descr="E:\animal\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5195453"/>
            <a:ext cx="1512840" cy="900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454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0"/>
            <a:ext cx="9220200" cy="7010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324100" y="152400"/>
            <a:ext cx="2971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বাড়ীর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কাজ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5105400"/>
            <a:ext cx="7543800" cy="1219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</a:rPr>
              <a:t>পারিবারিক</a:t>
            </a:r>
            <a:r>
              <a:rPr lang="en-US" sz="3200" dirty="0" smtClean="0">
                <a:solidFill>
                  <a:srgbClr val="FFFF00"/>
                </a:solidFill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</a:rPr>
              <a:t>সমাজ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জীবনে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বিশ্বকর্মা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পূজার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শিক্ষা</a:t>
            </a:r>
            <a:r>
              <a:rPr lang="en-US" sz="3200" dirty="0" smtClean="0">
                <a:solidFill>
                  <a:srgbClr val="FFFF00"/>
                </a:solidFill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</a:rPr>
              <a:t>প্রভাব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বিশ্লষন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কর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752599"/>
            <a:ext cx="2819400" cy="3276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390899"/>
            <a:ext cx="1905000" cy="1519450"/>
          </a:xfrm>
          <a:prstGeom prst="rect">
            <a:avLst/>
          </a:prstGeom>
        </p:spPr>
      </p:pic>
      <p:pic>
        <p:nvPicPr>
          <p:cNvPr id="7" name="Picture 6" descr="E:\animal\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44928" y="3720810"/>
            <a:ext cx="1912144" cy="1138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249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llpaper for slide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61"/>
            <a:ext cx="9143999" cy="685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286000" y="457200"/>
            <a:ext cx="3429000" cy="914400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ধন্যবাদ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44" y="1676400"/>
            <a:ext cx="6047509" cy="434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290824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llpaper for slide\download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2242"/>
            <a:ext cx="9143999" cy="731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54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llpaper for slide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992" y="1"/>
            <a:ext cx="9873966" cy="699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7315199" y="152400"/>
            <a:ext cx="914400" cy="114300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2" name="Rounded Rectangle 1"/>
          <p:cNvSpPr/>
          <p:nvPr/>
        </p:nvSpPr>
        <p:spPr>
          <a:xfrm>
            <a:off x="1905000" y="381000"/>
            <a:ext cx="4800600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স্বাগতম</a:t>
            </a:r>
            <a:endParaRPr lang="en-US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1524001"/>
            <a:ext cx="5562600" cy="3634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0"/>
            <a:ext cx="1883920" cy="1860274"/>
          </a:xfrm>
          <a:prstGeom prst="rect">
            <a:avLst/>
          </a:prstGeom>
        </p:spPr>
      </p:pic>
      <p:pic>
        <p:nvPicPr>
          <p:cNvPr id="7" name="Picture 6" descr="E:\animal\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1736" y="5222902"/>
            <a:ext cx="1683327" cy="1470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908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llpaper for slide\download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09381"/>
            <a:ext cx="9143999" cy="731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বিদ্যাঃছবি)\18.4.19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603" y="93270"/>
            <a:ext cx="2042104" cy="13675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48" y="243641"/>
            <a:ext cx="1752600" cy="1866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2590800" y="243641"/>
            <a:ext cx="3540914" cy="10668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</a:rPr>
              <a:t>শিক্ষক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পরিচিতি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90800" y="1387288"/>
            <a:ext cx="3416877" cy="914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বীনা </a:t>
            </a:r>
            <a:r>
              <a:rPr lang="en-US" sz="3200" dirty="0" err="1" smtClean="0"/>
              <a:t>কর্মকার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2720685" y="2459829"/>
            <a:ext cx="3674918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</a:rPr>
              <a:t>সহকারী </a:t>
            </a:r>
            <a:r>
              <a:rPr lang="en-US" sz="2800" dirty="0" err="1" smtClean="0">
                <a:solidFill>
                  <a:srgbClr val="002060"/>
                </a:solidFill>
              </a:rPr>
              <a:t>শিক্ষক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47022" y="3643745"/>
            <a:ext cx="6024572" cy="91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সরকারি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গৈলা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মডেল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মধ্যমিক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বিদ্যালয়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59414" y="4724400"/>
            <a:ext cx="8305798" cy="914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/>
              <a:t>গৈলা</a:t>
            </a:r>
            <a:r>
              <a:rPr lang="en-US" sz="3600" dirty="0" smtClean="0"/>
              <a:t>, </a:t>
            </a:r>
            <a:r>
              <a:rPr lang="en-US" sz="3600" dirty="0" err="1" smtClean="0"/>
              <a:t>আগৈলঝাড়া</a:t>
            </a:r>
            <a:r>
              <a:rPr lang="en-US" sz="3600" dirty="0" smtClean="0"/>
              <a:t> ,</a:t>
            </a:r>
            <a:r>
              <a:rPr lang="en-US" sz="3600" dirty="0" err="1" smtClean="0"/>
              <a:t>বরিশাল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sp>
        <p:nvSpPr>
          <p:cNvPr id="2" name="Rounded Rectangle 1"/>
          <p:cNvSpPr/>
          <p:nvPr/>
        </p:nvSpPr>
        <p:spPr>
          <a:xfrm>
            <a:off x="1316539" y="5791200"/>
            <a:ext cx="6045055" cy="914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E- mail – </a:t>
            </a:r>
            <a:r>
              <a:rPr lang="en-US" sz="2400" dirty="0" smtClean="0">
                <a:solidFill>
                  <a:schemeClr val="tx1"/>
                </a:solidFill>
              </a:rPr>
              <a:t>binakarmaker121@gmail,com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65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5418" y="0"/>
            <a:ext cx="9220200" cy="7010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35723" y="152400"/>
            <a:ext cx="5181600" cy="91440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</a:rPr>
              <a:t>পাঠপরিচিতি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25682" y="1524000"/>
            <a:ext cx="3429000" cy="914400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শ্রেণী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:-৭ম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8763" y="3034145"/>
            <a:ext cx="5592033" cy="914400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বিষয়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:-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হিন্দুধর্ম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ও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নৈতিক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শিক্ষা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344626" y="4191000"/>
            <a:ext cx="5780806" cy="914400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অধ্যায়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:-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পঞ্চম</a:t>
            </a:r>
            <a:endParaRPr lang="en-US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62340" y="5257800"/>
            <a:ext cx="6811279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আজকের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পাঠঃ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দেব-দেবী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ও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পূজা-পার্বন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32284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llpaper for slide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2"/>
            <a:ext cx="9143999" cy="685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1490800"/>
            <a:ext cx="2058939" cy="20515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017818"/>
            <a:ext cx="1905000" cy="23073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109" y="1456164"/>
            <a:ext cx="2133600" cy="17517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ounded Rectangle 1"/>
          <p:cNvSpPr/>
          <p:nvPr/>
        </p:nvSpPr>
        <p:spPr>
          <a:xfrm>
            <a:off x="2362200" y="290945"/>
            <a:ext cx="381192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ছবি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গুলো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দেখো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7" y="4017818"/>
            <a:ext cx="2178757" cy="24968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 descr="E:\animal\f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86200" y="5166780"/>
            <a:ext cx="1912144" cy="11382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0622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llpaper for slide\download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2242"/>
            <a:ext cx="9143999" cy="731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953491" y="96982"/>
            <a:ext cx="5029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পাঠঃ</a:t>
            </a:r>
            <a:r>
              <a:rPr lang="bn-BD" sz="36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258291" y="4606451"/>
            <a:ext cx="4419600" cy="9144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দেব-দেবী ও পূজা-পার্বন</a:t>
            </a:r>
            <a:endParaRPr lang="en-US" sz="1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09" y="1371600"/>
            <a:ext cx="5223164" cy="3234851"/>
          </a:xfrm>
          <a:prstGeom prst="rect">
            <a:avLst/>
          </a:prstGeom>
        </p:spPr>
      </p:pic>
      <p:pic>
        <p:nvPicPr>
          <p:cNvPr id="7" name="Picture 6" descr="E:\animal\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1856" y="4909271"/>
            <a:ext cx="1683544" cy="11382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2459182" y="5540735"/>
            <a:ext cx="4239491" cy="9144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ও </a:t>
            </a:r>
            <a:r>
              <a:rPr lang="en-US" sz="2400" dirty="0" err="1" smtClean="0"/>
              <a:t>বিশ্বকর্মার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পরিচয়</a:t>
            </a:r>
            <a:r>
              <a:rPr lang="en-US" sz="2400" dirty="0" smtClean="0"/>
              <a:t> ও </a:t>
            </a:r>
            <a:r>
              <a:rPr lang="en-US" sz="2400" dirty="0" err="1" smtClean="0"/>
              <a:t>পূজাপদ্ধতি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454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0"/>
            <a:ext cx="9220200" cy="7010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576820" y="304800"/>
            <a:ext cx="46863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49531" y="3048000"/>
            <a:ext cx="4899314" cy="914400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8580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</a:pP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Vrinda" panose="020B0502040204020203" pitchFamily="34" charset="0"/>
              </a:rPr>
              <a:t>পঞ্চদেবতার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Vrinda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Vrinda" panose="020B0502040204020203" pitchFamily="34" charset="0"/>
              </a:rPr>
              <a:t>নাম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Vrinda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Vrinda" panose="020B0502040204020203" pitchFamily="34" charset="0"/>
              </a:rPr>
              <a:t>লিখতে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Vrinda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Vrinda" panose="020B0502040204020203" pitchFamily="34" charset="0"/>
              </a:rPr>
              <a:t>পারবে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Vrinda" panose="020B0502040204020203" pitchFamily="34" charset="0"/>
              </a:rPr>
              <a:t>;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00150" y="1905000"/>
            <a:ext cx="5349586" cy="914400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Vrinda" panose="020B0502040204020203" pitchFamily="34" charset="0"/>
              </a:rPr>
              <a:t>পূজা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Vrinda" panose="020B0502040204020203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Vrinda" panose="020B0502040204020203" pitchFamily="34" charset="0"/>
              </a:rPr>
              <a:t>কি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Vrinda" panose="020B0502040204020203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Vrinda" panose="020B0502040204020203" pitchFamily="34" charset="0"/>
              </a:rPr>
              <a:t>তা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Vrinda" panose="020B0502040204020203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Vrinda" panose="020B0502040204020203" pitchFamily="34" charset="0"/>
              </a:rPr>
              <a:t>বলতে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Vrinda" panose="020B0502040204020203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ea typeface="Vrinda" panose="020B0502040204020203" pitchFamily="34" charset="0"/>
              </a:rPr>
              <a:t>পারবে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Vrinda" panose="020B0502040204020203" pitchFamily="34" charset="0"/>
              </a:rPr>
              <a:t> ;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49531" y="4114800"/>
            <a:ext cx="5321878" cy="914400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8580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  <a:ea typeface="Vrinda" panose="020B0502040204020203" pitchFamily="34" charset="0"/>
              </a:rPr>
              <a:t>বিশ্বকর্মার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Vrinda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Vrinda" panose="020B0502040204020203" pitchFamily="34" charset="0"/>
              </a:rPr>
              <a:t>পরিচয়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Vrinda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Vrinda" panose="020B0502040204020203" pitchFamily="34" charset="0"/>
              </a:rPr>
              <a:t>বর্ণনা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Vrinda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Vrinda" panose="020B0502040204020203" pitchFamily="34" charset="0"/>
              </a:rPr>
              <a:t>করতে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Vrinda" panose="020B0502040204020203" pitchFamily="34" charset="0"/>
              </a:rPr>
              <a:t>পারবে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Vrinda" panose="020B0502040204020203" pitchFamily="34" charset="0"/>
              </a:rPr>
              <a:t> ;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12322" y="5486400"/>
            <a:ext cx="5159087" cy="9144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Calibri" panose="020F0502020204030204" pitchFamily="34" charset="0"/>
                <a:ea typeface="Vrinda" panose="020B0502040204020203" pitchFamily="34" charset="0"/>
              </a:rPr>
              <a:t>বিশ্বকর্মার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Vrinda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Vrinda" panose="020B0502040204020203" pitchFamily="34" charset="0"/>
              </a:rPr>
              <a:t>পূজাপদ্ধতি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Vrinda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Vrinda" panose="020B0502040204020203" pitchFamily="34" charset="0"/>
              </a:rPr>
              <a:t>বর্ণনা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Vrinda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Vrinda" panose="020B0502040204020203" pitchFamily="34" charset="0"/>
              </a:rPr>
              <a:t>করতে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322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llpaper for slide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9143999" cy="685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371600" y="228600"/>
            <a:ext cx="5790746" cy="1022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পূজা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পার্বণ</a:t>
            </a:r>
            <a:endParaRPr lang="bn-BD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371600" y="1981200"/>
            <a:ext cx="6096000" cy="9144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পূজা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পূজা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মানে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শ্রদ্ধা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জ্ঞাপন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দেব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দেবীকে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পুস্পপত্র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নৈবেদ্য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ইত্যাদি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দিয়ে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শ্রদ্ধা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জ্ঞাপন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পূজা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42609" y="3124200"/>
            <a:ext cx="7048727" cy="282160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পার্বণ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পার্বণ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শব্দের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অর্থ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পর্ব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উৎসব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উৎসব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মানে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আনন্দানুষ্ঠান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হিন্দু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ধর্মের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বিধিবিধান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অনুসারে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বিভিন্ন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দেব-দেবীর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পূজায়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বিভিন্ন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ধরনের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উৎসবের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আয়োজন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পূজাকে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কেন্দ্র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আনন্দ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গন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পরিবেশের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সৃষ্টি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পার্বণ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8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llpaper for slide\download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018" y="-460842"/>
            <a:ext cx="9143999" cy="731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613241" y="0"/>
            <a:ext cx="4883728" cy="84121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tx1"/>
                </a:solidFill>
              </a:rPr>
              <a:t>পূজার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উপকরন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99" y="2783540"/>
            <a:ext cx="2084462" cy="151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353" y="974806"/>
            <a:ext cx="1950244" cy="1762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1" y="1102377"/>
            <a:ext cx="2143125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721" y="897165"/>
            <a:ext cx="1964531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217976"/>
            <a:ext cx="2135981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783540"/>
            <a:ext cx="2024481" cy="16319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788" y="2825103"/>
            <a:ext cx="2178533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14" y="4656150"/>
            <a:ext cx="2024481" cy="17477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451" y="4876800"/>
            <a:ext cx="2100263" cy="1743075"/>
          </a:xfrm>
          <a:prstGeom prst="rect">
            <a:avLst/>
          </a:prstGeom>
        </p:spPr>
      </p:pic>
      <p:pic>
        <p:nvPicPr>
          <p:cNvPr id="15" name="Picture 14" descr="E:\animal\f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98847" y="4876800"/>
            <a:ext cx="2711112" cy="1613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454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286</Words>
  <Application>Microsoft Office PowerPoint</Application>
  <PresentationFormat>On-screen Show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Bina</dc:creator>
  <cp:lastModifiedBy>Windows User</cp:lastModifiedBy>
  <cp:revision>49</cp:revision>
  <dcterms:created xsi:type="dcterms:W3CDTF">2006-08-16T00:00:00Z</dcterms:created>
  <dcterms:modified xsi:type="dcterms:W3CDTF">2021-08-07T17:24:26Z</dcterms:modified>
</cp:coreProperties>
</file>