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4" r:id="rId2"/>
    <p:sldId id="282" r:id="rId3"/>
    <p:sldId id="283" r:id="rId4"/>
    <p:sldId id="259" r:id="rId5"/>
    <p:sldId id="260" r:id="rId6"/>
    <p:sldId id="261" r:id="rId7"/>
    <p:sldId id="262" r:id="rId8"/>
    <p:sldId id="263" r:id="rId9"/>
    <p:sldId id="280" r:id="rId10"/>
    <p:sldId id="264" r:id="rId11"/>
    <p:sldId id="265" r:id="rId12"/>
    <p:sldId id="266" r:id="rId13"/>
    <p:sldId id="267" r:id="rId14"/>
    <p:sldId id="268" r:id="rId15"/>
    <p:sldId id="269" r:id="rId16"/>
    <p:sldId id="281" r:id="rId17"/>
    <p:sldId id="270" r:id="rId18"/>
    <p:sldId id="271" r:id="rId19"/>
    <p:sldId id="272" r:id="rId20"/>
    <p:sldId id="273" r:id="rId21"/>
    <p:sldId id="274" r:id="rId22"/>
    <p:sldId id="276" r:id="rId23"/>
    <p:sldId id="277" r:id="rId24"/>
    <p:sldId id="278" r:id="rId25"/>
    <p:sldId id="279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74EC8-D98A-4FB4-B4F5-6607CE0B4F63}" type="datetimeFigureOut">
              <a:rPr lang="en-US" smtClean="0"/>
              <a:pPr/>
              <a:t>8/6/2021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6F529-6290-4FE2-881E-04B7EB880E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905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74EC8-D98A-4FB4-B4F5-6607CE0B4F63}" type="datetimeFigureOut">
              <a:rPr lang="en-US" smtClean="0"/>
              <a:pPr/>
              <a:t>8/6/2021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6F529-6290-4FE2-881E-04B7EB880E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149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74EC8-D98A-4FB4-B4F5-6607CE0B4F63}" type="datetimeFigureOut">
              <a:rPr lang="en-US" smtClean="0"/>
              <a:pPr/>
              <a:t>8/6/2021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6F529-6290-4FE2-881E-04B7EB880E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63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74EC8-D98A-4FB4-B4F5-6607CE0B4F63}" type="datetimeFigureOut">
              <a:rPr lang="en-US" smtClean="0"/>
              <a:pPr/>
              <a:t>8/6/2021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6F529-6290-4FE2-881E-04B7EB880E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976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74EC8-D98A-4FB4-B4F5-6607CE0B4F63}" type="datetimeFigureOut">
              <a:rPr lang="en-US" smtClean="0"/>
              <a:pPr/>
              <a:t>8/6/2021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6F529-6290-4FE2-881E-04B7EB880E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511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74EC8-D98A-4FB4-B4F5-6607CE0B4F63}" type="datetimeFigureOut">
              <a:rPr lang="en-US" smtClean="0"/>
              <a:pPr/>
              <a:t>8/6/2021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6F529-6290-4FE2-881E-04B7EB880E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465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74EC8-D98A-4FB4-B4F5-6607CE0B4F63}" type="datetimeFigureOut">
              <a:rPr lang="en-US" smtClean="0"/>
              <a:pPr/>
              <a:t>8/6/2021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6F529-6290-4FE2-881E-04B7EB880E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283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74EC8-D98A-4FB4-B4F5-6607CE0B4F63}" type="datetimeFigureOut">
              <a:rPr lang="en-US" smtClean="0"/>
              <a:pPr/>
              <a:t>8/6/2021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6F529-6290-4FE2-881E-04B7EB880E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01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74EC8-D98A-4FB4-B4F5-6607CE0B4F63}" type="datetimeFigureOut">
              <a:rPr lang="en-US" smtClean="0"/>
              <a:pPr/>
              <a:t>8/6/2021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6F529-6290-4FE2-881E-04B7EB880E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305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74EC8-D98A-4FB4-B4F5-6607CE0B4F63}" type="datetimeFigureOut">
              <a:rPr lang="en-US" smtClean="0"/>
              <a:pPr/>
              <a:t>8/6/2021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6F529-6290-4FE2-881E-04B7EB880E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164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74EC8-D98A-4FB4-B4F5-6607CE0B4F63}" type="datetimeFigureOut">
              <a:rPr lang="en-US" smtClean="0"/>
              <a:pPr/>
              <a:t>8/6/2021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6F529-6290-4FE2-881E-04B7EB880E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786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274EC8-D98A-4FB4-B4F5-6607CE0B4F63}" type="datetimeFigureOut">
              <a:rPr lang="en-US" smtClean="0"/>
              <a:pPr/>
              <a:t>8/6/2021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06F529-6290-4FE2-881E-04B7EB880E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36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http://www.banglapedia.org/httpdocs/Images/KaptaiLake.jpg" TargetMode="Externa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3/3a/Bangladesh_location_map.sv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upload.wikimedia.org/wikipedia/commons/3/3a/Bangladesh_location_map.svg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52400" cmpd="sng"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7000">
                  <a:srgbClr val="FFFF00"/>
                </a:gs>
                <a:gs pos="80000">
                  <a:srgbClr val="01A78F"/>
                </a:gs>
                <a:gs pos="100000">
                  <a:srgbClr val="3366FF"/>
                </a:gs>
              </a:gsLst>
              <a:path path="shape">
                <a:fillToRect l="50000" t="50000" r="50000" b="50000"/>
              </a:path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31520"/>
            <a:ext cx="8991600" cy="539496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1905000"/>
            <a:ext cx="891540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13800" b="1" dirty="0" smtClean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3800" b="1" dirty="0">
              <a:ln w="0"/>
              <a:solidFill>
                <a:srgbClr val="00B0F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2266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52400" cmpd="sng"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7000">
                  <a:srgbClr val="FFFF00"/>
                </a:gs>
                <a:gs pos="80000">
                  <a:srgbClr val="01A78F"/>
                </a:gs>
                <a:gs pos="100000">
                  <a:srgbClr val="3366FF"/>
                </a:gs>
              </a:gsLst>
              <a:path path="shape">
                <a:fillToRect l="50000" t="50000" r="50000" b="50000"/>
              </a:path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019800" y="5015839"/>
            <a:ext cx="2114550" cy="64633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u="sng" dirty="0" smtClean="0">
                <a:solidFill>
                  <a:srgbClr val="FF0000"/>
                </a:solidFill>
              </a:rPr>
              <a:t> </a:t>
            </a:r>
            <a:r>
              <a:rPr lang="en-US" sz="3600" b="1" u="sng" dirty="0" err="1" smtClean="0"/>
              <a:t>পদ্মা</a:t>
            </a:r>
            <a:r>
              <a:rPr lang="en-US" sz="3600" b="1" u="sng" dirty="0" smtClean="0"/>
              <a:t> </a:t>
            </a:r>
            <a:r>
              <a:rPr lang="en-US" sz="3600" b="1" u="sng" dirty="0" err="1" smtClean="0"/>
              <a:t>নদী</a:t>
            </a:r>
            <a:endParaRPr lang="en-US" sz="3600" b="1" u="sng" dirty="0"/>
          </a:p>
        </p:txBody>
      </p:sp>
      <p:pic>
        <p:nvPicPr>
          <p:cNvPr id="4" name="Picture 2" descr="C:\Users\PREMA\Pictures\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1739858"/>
            <a:ext cx="4038600" cy="2971800"/>
          </a:xfrm>
          <a:prstGeom prst="rect">
            <a:avLst/>
          </a:prstGeom>
          <a:noFill/>
          <a:ln w="28575">
            <a:noFill/>
            <a:prstDash val="lgDash"/>
          </a:ln>
        </p:spPr>
      </p:pic>
      <p:sp>
        <p:nvSpPr>
          <p:cNvPr id="5" name="TextBox 4"/>
          <p:cNvSpPr txBox="1"/>
          <p:nvPr/>
        </p:nvSpPr>
        <p:spPr>
          <a:xfrm>
            <a:off x="4953000" y="496669"/>
            <a:ext cx="4038600" cy="64633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u="sng" dirty="0" err="1">
                <a:latin typeface="NikoshBAN"/>
              </a:rPr>
              <a:t>পদ্মা</a:t>
            </a:r>
            <a:r>
              <a:rPr lang="en-US" sz="3600" b="1" u="sng" dirty="0">
                <a:latin typeface="NikoshBAN"/>
              </a:rPr>
              <a:t> </a:t>
            </a:r>
            <a:r>
              <a:rPr lang="en-US" sz="3600" b="1" u="sng" dirty="0" smtClean="0">
                <a:latin typeface="NikoshBAN"/>
              </a:rPr>
              <a:t> </a:t>
            </a:r>
            <a:r>
              <a:rPr lang="en-US" sz="3600" b="1" u="sng" dirty="0" err="1" smtClean="0">
                <a:latin typeface="NikoshBAN"/>
              </a:rPr>
              <a:t>নদীর</a:t>
            </a:r>
            <a:r>
              <a:rPr lang="en-US" sz="3600" b="1" u="sng" dirty="0" smtClean="0">
                <a:latin typeface="NikoshBAN"/>
              </a:rPr>
              <a:t> </a:t>
            </a:r>
            <a:r>
              <a:rPr lang="en-US" sz="3600" b="1" dirty="0" err="1" smtClean="0">
                <a:latin typeface="NikoshBAN"/>
                <a:cs typeface="NikoshBAN" pitchFamily="2" charset="0"/>
              </a:rPr>
              <a:t>উৎপত্তি</a:t>
            </a:r>
            <a:endParaRPr lang="en-US" sz="2400" dirty="0">
              <a:latin typeface="NikoshBAN"/>
            </a:endParaRPr>
          </a:p>
        </p:txBody>
      </p:sp>
      <p:pic>
        <p:nvPicPr>
          <p:cNvPr id="6" name="Picture 3" descr="C:\Users\PREMA\Pictures\himaloy 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533400"/>
            <a:ext cx="3962400" cy="2743200"/>
          </a:xfrm>
          <a:prstGeom prst="rect">
            <a:avLst/>
          </a:prstGeom>
          <a:noFill/>
        </p:spPr>
      </p:pic>
      <p:pic>
        <p:nvPicPr>
          <p:cNvPr id="7" name="Picture 4" descr="C:\Users\PREMA\Pictures\gonggotri 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3824210"/>
            <a:ext cx="3962400" cy="2383259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066800" y="3310235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হিমালয়</a:t>
            </a:r>
            <a:r>
              <a:rPr lang="en-US" sz="2400" dirty="0" smtClean="0"/>
              <a:t> </a:t>
            </a:r>
            <a:r>
              <a:rPr lang="en-US" sz="2400" dirty="0" err="1" smtClean="0"/>
              <a:t>পর্বত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1112882" y="6250632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গঙ্গোত্রী</a:t>
            </a:r>
            <a:r>
              <a:rPr lang="en-US" sz="2400" dirty="0" smtClean="0"/>
              <a:t> </a:t>
            </a:r>
            <a:r>
              <a:rPr lang="en-US" sz="2400" dirty="0" err="1" smtClean="0"/>
              <a:t>হিমবাহ</a:t>
            </a:r>
            <a:endParaRPr lang="en-US" sz="24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3008223" y="1524000"/>
            <a:ext cx="1944777" cy="3025916"/>
            <a:chOff x="2895600" y="1524000"/>
            <a:chExt cx="1944777" cy="3025916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3001918" y="1524000"/>
              <a:ext cx="1838459" cy="1524000"/>
            </a:xfrm>
            <a:prstGeom prst="line">
              <a:avLst/>
            </a:prstGeom>
            <a:ln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2895600" y="3048000"/>
              <a:ext cx="1944777" cy="1501916"/>
            </a:xfrm>
            <a:prstGeom prst="line">
              <a:avLst/>
            </a:prstGeom>
            <a:ln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53844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  <p:bldP spid="9" grpId="0" build="allAtOnce"/>
      <p:bldP spid="10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52400" cmpd="sng"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7000">
                  <a:srgbClr val="FFFF00"/>
                </a:gs>
                <a:gs pos="80000">
                  <a:srgbClr val="01A78F"/>
                </a:gs>
                <a:gs pos="100000">
                  <a:srgbClr val="3366FF"/>
                </a:gs>
              </a:gsLst>
              <a:path path="shape">
                <a:fillToRect l="50000" t="50000" r="50000" b="50000"/>
              </a:path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C:\Users\PREMA\Pictures\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7476" y="152399"/>
            <a:ext cx="4977685" cy="364742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25380" y="171409"/>
            <a:ext cx="381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দৈর্ঘ্য</a:t>
            </a:r>
            <a:r>
              <a:rPr lang="en-US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গঙ্গা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নদীর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মূল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প্রবাহ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প্রায়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১৪৫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কিলোমিটার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।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400" y="990600"/>
            <a:ext cx="396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শাখা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পশ্চিমবঙ্গে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মুর্শিদাবাদ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জেলার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ভাগীরথী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হুগলী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নদী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) 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97476" y="1981200"/>
            <a:ext cx="381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আয়তন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বাংলাদেশে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গঙ্গা-পদ্মা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বিধৌত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অঞ্চলের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আয়তন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৩৪,১৮৮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বর্গকিমি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8600" y="3362980"/>
            <a:ext cx="3314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গঙ্গা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নদীর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উপনদী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……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3" descr="C:\Users\PREMA\Pictures\11.jpg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3962400"/>
            <a:ext cx="2103120" cy="210312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  <p:pic>
        <p:nvPicPr>
          <p:cNvPr id="11" name="Picture 4" descr="C:\Users\PREMA\Pictures\mathavanga.jpg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92680" y="3992880"/>
            <a:ext cx="2103120" cy="210312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  <p:pic>
        <p:nvPicPr>
          <p:cNvPr id="12" name="Picture 5" descr="C:\Users\PREMA\Desktop\pic\magna 2.jpg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34346" y="3962401"/>
            <a:ext cx="2103120" cy="210312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  <p:pic>
        <p:nvPicPr>
          <p:cNvPr id="13" name="Picture 7" descr="C:\Users\PREMA\Pictures\9.png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88480" y="3962402"/>
            <a:ext cx="2103120" cy="210312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685800" y="610618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কুমার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43200" y="6106180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মাথাভাঙ্গা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81600" y="610618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ভৈরব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391400" y="6106180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মধুমতি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895600" y="586907"/>
            <a:ext cx="1738746" cy="41549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160522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9" grpId="0"/>
      <p:bldP spid="14" grpId="0"/>
      <p:bldP spid="15" grpId="0"/>
      <p:bldP spid="16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52400" cmpd="sng"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7000">
                  <a:srgbClr val="FFFF00"/>
                </a:gs>
                <a:gs pos="80000">
                  <a:srgbClr val="01A78F"/>
                </a:gs>
                <a:gs pos="100000">
                  <a:srgbClr val="3366FF"/>
                </a:gs>
              </a:gsLst>
              <a:path path="shape">
                <a:fillToRect l="50000" t="50000" r="50000" b="50000"/>
              </a:path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970059" y="5192786"/>
            <a:ext cx="20309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dirty="0" err="1" smtClean="0">
                <a:solidFill>
                  <a:srgbClr val="0070C0"/>
                </a:solidFill>
              </a:rPr>
              <a:t>মেঘনা</a:t>
            </a:r>
            <a:r>
              <a:rPr lang="en-US" sz="2800" b="1" u="sng" dirty="0" smtClean="0">
                <a:solidFill>
                  <a:srgbClr val="0070C0"/>
                </a:solidFill>
              </a:rPr>
              <a:t> </a:t>
            </a:r>
            <a:r>
              <a:rPr lang="en-US" sz="2800" b="1" u="sng" dirty="0" err="1" smtClean="0">
                <a:solidFill>
                  <a:srgbClr val="0070C0"/>
                </a:solidFill>
              </a:rPr>
              <a:t>নদী</a:t>
            </a:r>
            <a:endParaRPr lang="en-US" sz="2800" b="1" u="sng" dirty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58"/>
          <a:stretch/>
        </p:blipFill>
        <p:spPr>
          <a:xfrm>
            <a:off x="5410200" y="1752600"/>
            <a:ext cx="3606418" cy="3200400"/>
          </a:xfrm>
          <a:prstGeom prst="rect">
            <a:avLst/>
          </a:prstGeom>
          <a:ln w="28575">
            <a:solidFill>
              <a:schemeClr val="tx2">
                <a:lumMod val="75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5257800" y="685800"/>
            <a:ext cx="3758818" cy="584775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err="1"/>
              <a:t>মেঘনা</a:t>
            </a:r>
            <a:r>
              <a:rPr lang="en-US" sz="3200" b="1" dirty="0"/>
              <a:t> </a:t>
            </a:r>
            <a:r>
              <a:rPr lang="en-US" sz="3200" b="1" dirty="0" err="1" smtClean="0"/>
              <a:t>নদী</a:t>
            </a:r>
            <a:r>
              <a:rPr lang="en-US" sz="3200" b="1" dirty="0" smtClean="0"/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উৎপত্তি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6" name="Picture 2" descr="C:\Users\PREMA\Pictures\barak 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25746"/>
            <a:ext cx="4495800" cy="284605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295400" y="2971800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বরাক</a:t>
            </a:r>
            <a:r>
              <a:rPr lang="en-US" sz="2800" dirty="0" smtClean="0"/>
              <a:t> </a:t>
            </a:r>
            <a:r>
              <a:rPr lang="en-US" sz="2800" dirty="0" err="1" smtClean="0"/>
              <a:t>নদী</a:t>
            </a:r>
            <a:endParaRPr lang="en-US" dirty="0"/>
          </a:p>
        </p:txBody>
      </p:sp>
      <p:sp>
        <p:nvSpPr>
          <p:cNvPr id="8" name="Curved Left Arrow 7"/>
          <p:cNvSpPr/>
          <p:nvPr/>
        </p:nvSpPr>
        <p:spPr>
          <a:xfrm>
            <a:off x="4648201" y="2616884"/>
            <a:ext cx="478684" cy="2329151"/>
          </a:xfrm>
          <a:prstGeom prst="curvedLeftArrow">
            <a:avLst>
              <a:gd name="adj1" fmla="val 25000"/>
              <a:gd name="adj2" fmla="val 50000"/>
              <a:gd name="adj3" fmla="val 57781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Picture 3" descr="C:\Users\PREMA\Videos\Other79_DU9TMA2L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3581400"/>
            <a:ext cx="4495800" cy="26670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685800" y="6248400"/>
            <a:ext cx="335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নাগা</a:t>
            </a:r>
            <a:r>
              <a:rPr lang="en-US" sz="2400" dirty="0" smtClean="0"/>
              <a:t> </a:t>
            </a:r>
            <a:r>
              <a:rPr lang="en-US" sz="2400" dirty="0" err="1" smtClean="0"/>
              <a:t>মণিপুর</a:t>
            </a:r>
            <a:r>
              <a:rPr lang="en-US" sz="2400" dirty="0" smtClean="0"/>
              <a:t> </a:t>
            </a:r>
            <a:r>
              <a:rPr lang="en-US" sz="2400" dirty="0" err="1" smtClean="0"/>
              <a:t>অঞ্চল</a:t>
            </a:r>
            <a:endParaRPr lang="en-US" sz="2400" dirty="0"/>
          </a:p>
        </p:txBody>
      </p:sp>
      <p:sp>
        <p:nvSpPr>
          <p:cNvPr id="11" name="Left Brace 10"/>
          <p:cNvSpPr/>
          <p:nvPr/>
        </p:nvSpPr>
        <p:spPr>
          <a:xfrm rot="11017838">
            <a:off x="4514838" y="1253125"/>
            <a:ext cx="916814" cy="4182977"/>
          </a:xfrm>
          <a:prstGeom prst="leftBrace">
            <a:avLst>
              <a:gd name="adj1" fmla="val 8333"/>
              <a:gd name="adj2" fmla="val 50144"/>
            </a:avLst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28665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 animBg="1"/>
      <p:bldP spid="7" grpId="0"/>
      <p:bldP spid="8" grpId="0" animBg="1"/>
      <p:bldP spid="10" grpId="0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52400" cmpd="sng"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7000">
                  <a:srgbClr val="FFFF00"/>
                </a:gs>
                <a:gs pos="80000">
                  <a:srgbClr val="01A78F"/>
                </a:gs>
                <a:gs pos="100000">
                  <a:srgbClr val="3366FF"/>
                </a:gs>
              </a:gsLst>
              <a:path path="shape">
                <a:fillToRect l="50000" t="50000" r="50000" b="50000"/>
              </a:path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C:\Users\PREMA\Pictures\borak 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9550" y="228600"/>
            <a:ext cx="5353050" cy="304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 rot="10800000" flipV="1">
            <a:off x="6229350" y="784148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আয়তন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562600" y="1447800"/>
            <a:ext cx="3469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২৯,৭৮৫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বর্গকিলোমিটার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2121807" y="3276600"/>
            <a:ext cx="13308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/>
              <a:t>বরাক</a:t>
            </a:r>
            <a:r>
              <a:rPr lang="en-US" sz="2400" dirty="0" smtClean="0"/>
              <a:t> </a:t>
            </a:r>
            <a:r>
              <a:rPr lang="en-US" sz="2400" dirty="0" err="1" smtClean="0"/>
              <a:t>নদী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5257800" y="3429000"/>
            <a:ext cx="34127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u="sng" dirty="0" err="1" smtClean="0">
                <a:solidFill>
                  <a:schemeClr val="accent1"/>
                </a:solidFill>
                <a:latin typeface="NikoshBAN"/>
              </a:rPr>
              <a:t>মেঘনার</a:t>
            </a:r>
            <a:r>
              <a:rPr lang="en-US" sz="3200" b="1" u="sng" dirty="0" smtClean="0">
                <a:solidFill>
                  <a:schemeClr val="accent1"/>
                </a:solidFill>
                <a:latin typeface="NikoshBAN"/>
              </a:rPr>
              <a:t> </a:t>
            </a:r>
            <a:r>
              <a:rPr lang="en-US" sz="3200" b="1" u="sng" dirty="0" err="1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উপনদী</a:t>
            </a:r>
            <a:endParaRPr lang="en-US" sz="3200" u="sng" dirty="0">
              <a:solidFill>
                <a:schemeClr val="accent1"/>
              </a:solidFill>
            </a:endParaRPr>
          </a:p>
        </p:txBody>
      </p:sp>
      <p:pic>
        <p:nvPicPr>
          <p:cNvPr id="8" name="Picture 3" descr="C:\Users\PREMA\Pictures\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202" y="4123799"/>
            <a:ext cx="2834640" cy="2203033"/>
          </a:xfrm>
          <a:prstGeom prst="rect">
            <a:avLst/>
          </a:prstGeom>
          <a:noFill/>
        </p:spPr>
      </p:pic>
      <p:pic>
        <p:nvPicPr>
          <p:cNvPr id="9" name="Picture 4" descr="C:\Users\PREMA\Pictures\naff nod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6113" y="4135095"/>
            <a:ext cx="2926080" cy="2191737"/>
          </a:xfrm>
          <a:prstGeom prst="rect">
            <a:avLst/>
          </a:prstGeom>
          <a:noFill/>
        </p:spPr>
      </p:pic>
      <p:pic>
        <p:nvPicPr>
          <p:cNvPr id="10" name="Picture 5" descr="C:\Users\PREMA\Desktop\pic\3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0" y="4135095"/>
            <a:ext cx="2926080" cy="2191737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7075724" y="6296055"/>
            <a:ext cx="9268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তিতাস</a:t>
            </a:r>
            <a:endParaRPr lang="en-US" sz="2800" dirty="0"/>
          </a:p>
        </p:txBody>
      </p:sp>
      <p:sp>
        <p:nvSpPr>
          <p:cNvPr id="12" name="Rectangle 11"/>
          <p:cNvSpPr/>
          <p:nvPr/>
        </p:nvSpPr>
        <p:spPr>
          <a:xfrm>
            <a:off x="838200" y="6257988"/>
            <a:ext cx="8627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গোমতী</a:t>
            </a:r>
            <a:endParaRPr lang="en-US" sz="2400" dirty="0"/>
          </a:p>
        </p:txBody>
      </p:sp>
      <p:sp>
        <p:nvSpPr>
          <p:cNvPr id="13" name="Rectangle 12"/>
          <p:cNvSpPr/>
          <p:nvPr/>
        </p:nvSpPr>
        <p:spPr>
          <a:xfrm>
            <a:off x="3846469" y="6347813"/>
            <a:ext cx="9044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বাউলাই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9279358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allAtOnce"/>
      <p:bldP spid="6" grpId="0" build="allAtOnce"/>
      <p:bldP spid="7" grpId="0" build="p"/>
      <p:bldP spid="11" grpId="0" build="p"/>
      <p:bldP spid="12" grpId="0" build="p"/>
      <p:bldP spid="1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52400" cmpd="sng"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7000">
                  <a:srgbClr val="FFFF00"/>
                </a:gs>
                <a:gs pos="80000">
                  <a:srgbClr val="01A78F"/>
                </a:gs>
                <a:gs pos="100000">
                  <a:srgbClr val="3366FF"/>
                </a:gs>
              </a:gsLst>
              <a:path path="shape">
                <a:fillToRect l="50000" t="50000" r="50000" b="50000"/>
              </a:path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C:\Users\PREMA\Desktop\pic\jamuna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9600" y="533400"/>
            <a:ext cx="4521200" cy="547398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467100" y="6007387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 smtClean="0">
                <a:solidFill>
                  <a:schemeClr val="accent1"/>
                </a:solidFill>
              </a:rPr>
              <a:t>যমুনা</a:t>
            </a:r>
            <a:r>
              <a:rPr lang="en-US" sz="3200" b="1" u="sng" dirty="0" smtClean="0">
                <a:solidFill>
                  <a:schemeClr val="accent1"/>
                </a:solidFill>
              </a:rPr>
              <a:t> </a:t>
            </a:r>
            <a:r>
              <a:rPr lang="en-US" sz="3200" b="1" u="sng" dirty="0" err="1" smtClean="0">
                <a:solidFill>
                  <a:schemeClr val="accent1"/>
                </a:solidFill>
              </a:rPr>
              <a:t>নদী</a:t>
            </a:r>
            <a:endParaRPr lang="en-US" sz="5400" b="1" u="sng" dirty="0" smtClean="0">
              <a:solidFill>
                <a:schemeClr val="accent1"/>
              </a:solidFill>
            </a:endParaRPr>
          </a:p>
        </p:txBody>
      </p:sp>
      <p:pic>
        <p:nvPicPr>
          <p:cNvPr id="5" name="Picture 2" descr="C:\Users\PREMA\Pictures\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533399"/>
            <a:ext cx="4038600" cy="5473987"/>
          </a:xfrm>
          <a:prstGeom prst="rect">
            <a:avLst/>
          </a:prstGeom>
          <a:noFill/>
        </p:spPr>
      </p:pic>
      <p:cxnSp>
        <p:nvCxnSpPr>
          <p:cNvPr id="8" name="Straight Arrow Connector 7"/>
          <p:cNvCxnSpPr/>
          <p:nvPr/>
        </p:nvCxnSpPr>
        <p:spPr>
          <a:xfrm flipV="1">
            <a:off x="1981200" y="2209800"/>
            <a:ext cx="5257800" cy="381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812538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52400" cmpd="sng"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7000">
                  <a:srgbClr val="FFFF00"/>
                </a:gs>
                <a:gs pos="80000">
                  <a:srgbClr val="01A78F"/>
                </a:gs>
                <a:gs pos="100000">
                  <a:srgbClr val="3366FF"/>
                </a:gs>
              </a:gsLst>
              <a:path path="shape">
                <a:fillToRect l="50000" t="50000" r="50000" b="50000"/>
              </a:path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194191" y="152400"/>
            <a:ext cx="25106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u="sng" dirty="0" err="1">
                <a:latin typeface="NikoshBAN"/>
              </a:rPr>
              <a:t>যমুনা</a:t>
            </a:r>
            <a:r>
              <a:rPr lang="en-US" sz="3200" b="1" u="sng" dirty="0">
                <a:latin typeface="NikoshBAN"/>
              </a:rPr>
              <a:t> </a:t>
            </a:r>
            <a:r>
              <a:rPr lang="en-US" sz="3200" b="1" u="sng" dirty="0" err="1" smtClean="0">
                <a:latin typeface="NikoshBAN"/>
                <a:cs typeface="NikoshBAN" pitchFamily="2" charset="0"/>
              </a:rPr>
              <a:t>উপনদী</a:t>
            </a:r>
            <a:endParaRPr lang="en-US" sz="3200" u="sng" dirty="0">
              <a:latin typeface="NikoshBAN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96219" y="3195935"/>
            <a:ext cx="1600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করতোয়া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1637437" y="6243935"/>
            <a:ext cx="8739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আত্রাই</a:t>
            </a:r>
            <a:endParaRPr lang="en-US" sz="2400" dirty="0"/>
          </a:p>
        </p:txBody>
      </p:sp>
      <p:pic>
        <p:nvPicPr>
          <p:cNvPr id="6" name="Picture 3" descr="C:\Users\PREMA\Desktop\pic\26.jpg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733800"/>
            <a:ext cx="3931920" cy="2468880"/>
          </a:xfrm>
          <a:prstGeom prst="rect">
            <a:avLst/>
          </a:prstGeom>
          <a:noFill/>
        </p:spPr>
      </p:pic>
      <p:pic>
        <p:nvPicPr>
          <p:cNvPr id="7" name="Picture 4" descr="C:\Users\PREMA\Desktop\pic\55.jpg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6504" y="674571"/>
            <a:ext cx="3931920" cy="246888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5216008" y="101025"/>
            <a:ext cx="30251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u="sng" dirty="0" err="1" smtClean="0">
                <a:latin typeface="NikoshBAN"/>
              </a:rPr>
              <a:t>যমুনার</a:t>
            </a:r>
            <a:r>
              <a:rPr lang="en-US" sz="3200" b="1" u="sng" dirty="0" smtClean="0">
                <a:latin typeface="NikoshBAN"/>
              </a:rPr>
              <a:t> </a:t>
            </a:r>
            <a:r>
              <a:rPr lang="en-US" sz="3200" b="1" u="sng" dirty="0" err="1" smtClean="0">
                <a:latin typeface="NikoshBAN"/>
                <a:cs typeface="NikoshBAN" pitchFamily="2" charset="0"/>
              </a:rPr>
              <a:t>শাখানদী</a:t>
            </a:r>
            <a:endParaRPr lang="en-US" sz="3200" u="sng" dirty="0">
              <a:latin typeface="NikoshBAN"/>
            </a:endParaRPr>
          </a:p>
        </p:txBody>
      </p:sp>
      <p:pic>
        <p:nvPicPr>
          <p:cNvPr id="10" name="Picture 6" descr="C:\Users\PREMA\Pictures\dholeshshoori.jpg2.jpg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42900" y="685407"/>
            <a:ext cx="3931920" cy="2468880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5563951" y="3272135"/>
            <a:ext cx="13452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ধলেশ্বরী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নদী</a:t>
            </a:r>
            <a:endParaRPr lang="en-US" sz="2400" dirty="0"/>
          </a:p>
        </p:txBody>
      </p:sp>
      <p:pic>
        <p:nvPicPr>
          <p:cNvPr id="12" name="Picture 7" descr="C:\Users\PREMA\Pictures\burigonga.jpg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39680" y="3779520"/>
            <a:ext cx="3931920" cy="2468880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6172200" y="6243935"/>
            <a:ext cx="11063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বুড়িগঙ্গা</a:t>
            </a:r>
            <a:endParaRPr lang="en-US" sz="2400" dirty="0"/>
          </a:p>
        </p:txBody>
      </p:sp>
      <p:sp>
        <p:nvSpPr>
          <p:cNvPr id="14" name="Curved Left Arrow 13"/>
          <p:cNvSpPr/>
          <p:nvPr/>
        </p:nvSpPr>
        <p:spPr>
          <a:xfrm>
            <a:off x="8610600" y="2971800"/>
            <a:ext cx="381000" cy="838200"/>
          </a:xfrm>
          <a:prstGeom prst="curvedLeftArrow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Curved Left Arrow 14"/>
          <p:cNvSpPr/>
          <p:nvPr/>
        </p:nvSpPr>
        <p:spPr>
          <a:xfrm>
            <a:off x="4130462" y="3009900"/>
            <a:ext cx="381000" cy="838200"/>
          </a:xfrm>
          <a:prstGeom prst="curvedLeftArrow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9787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4" grpId="0" build="p"/>
      <p:bldP spid="5" grpId="0" build="p"/>
      <p:bldP spid="8" grpId="0" build="p"/>
      <p:bldP spid="11" grpId="0" build="p"/>
      <p:bldP spid="13" grpId="0" build="p"/>
      <p:bldP spid="14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52400" cmpd="sng"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7000">
                  <a:srgbClr val="FFFF00"/>
                </a:gs>
                <a:gs pos="80000">
                  <a:srgbClr val="01A78F"/>
                </a:gs>
                <a:gs pos="100000">
                  <a:srgbClr val="3366FF"/>
                </a:gs>
              </a:gsLst>
              <a:path path="shape">
                <a:fillToRect l="50000" t="50000" r="50000" b="50000"/>
              </a:path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8D911A6-A5C5-4828-8B54-43705CF712A1}"/>
              </a:ext>
            </a:extLst>
          </p:cNvPr>
          <p:cNvSpPr/>
          <p:nvPr/>
        </p:nvSpPr>
        <p:spPr>
          <a:xfrm>
            <a:off x="2057400" y="914400"/>
            <a:ext cx="4876800" cy="73746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as-IN" sz="60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as-IN" sz="6000" b="1" u="sng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2667000"/>
            <a:ext cx="8343900" cy="19135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itchFamily="2" charset="2"/>
              <a:buChar char="q"/>
            </a:pPr>
            <a:r>
              <a:rPr lang="en-US" sz="3600" b="1" dirty="0" err="1" smtClean="0">
                <a:solidFill>
                  <a:schemeClr val="tx1"/>
                </a:solidFill>
                <a:latin typeface="NikoshBAN"/>
              </a:rPr>
              <a:t>পদ্মা</a:t>
            </a:r>
            <a:r>
              <a:rPr lang="en-US" sz="3600" b="1" dirty="0" smtClean="0">
                <a:solidFill>
                  <a:schemeClr val="tx1"/>
                </a:solidFill>
                <a:latin typeface="NikoshBAN"/>
              </a:rPr>
              <a:t> ও </a:t>
            </a:r>
            <a:r>
              <a:rPr lang="en-US" sz="3600" b="1" dirty="0" err="1" smtClean="0">
                <a:solidFill>
                  <a:schemeClr val="tx1"/>
                </a:solidFill>
                <a:latin typeface="NikoshBAN"/>
              </a:rPr>
              <a:t>মেঘনার</a:t>
            </a:r>
            <a:r>
              <a:rPr lang="en-US" sz="3600" b="1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/>
              </a:rPr>
              <a:t>মধ্যে</a:t>
            </a:r>
            <a:r>
              <a:rPr lang="en-US" sz="3600" b="1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/>
              </a:rPr>
              <a:t>কোন</a:t>
            </a:r>
            <a:r>
              <a:rPr lang="en-US" sz="3600" b="1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/>
              </a:rPr>
              <a:t>নদীটি</a:t>
            </a:r>
            <a:r>
              <a:rPr lang="en-US" sz="3600" b="1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/>
              </a:rPr>
              <a:t>আয়তনে</a:t>
            </a:r>
            <a:r>
              <a:rPr lang="en-US" sz="3600" b="1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/>
              </a:rPr>
              <a:t>বড়</a:t>
            </a:r>
            <a:r>
              <a:rPr lang="en-US" sz="3600" b="1" dirty="0" smtClean="0">
                <a:solidFill>
                  <a:schemeClr val="tx1"/>
                </a:solidFill>
                <a:latin typeface="NikoshBAN"/>
              </a:rPr>
              <a:t>? </a:t>
            </a:r>
            <a:r>
              <a:rPr lang="en-US" sz="3600" b="1" dirty="0" err="1" smtClean="0">
                <a:solidFill>
                  <a:schemeClr val="tx1"/>
                </a:solidFill>
                <a:latin typeface="NikoshBAN"/>
              </a:rPr>
              <a:t>বড়</a:t>
            </a:r>
            <a:r>
              <a:rPr lang="en-US" sz="3600" b="1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/>
              </a:rPr>
              <a:t>নদীটির</a:t>
            </a:r>
            <a:r>
              <a:rPr lang="en-US" sz="3600" b="1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/>
              </a:rPr>
              <a:t>চারটি</a:t>
            </a:r>
            <a:r>
              <a:rPr lang="en-US" sz="3600" b="1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/>
              </a:rPr>
              <a:t>বৈশিষ্ট্য</a:t>
            </a:r>
            <a:r>
              <a:rPr lang="en-US" sz="3600" b="1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/>
              </a:rPr>
              <a:t>দাও</a:t>
            </a:r>
            <a:r>
              <a:rPr lang="en-US" sz="3600" b="1" dirty="0" smtClean="0">
                <a:solidFill>
                  <a:schemeClr val="tx1"/>
                </a:solidFill>
                <a:latin typeface="NikoshBAN"/>
              </a:rPr>
              <a:t>।</a:t>
            </a:r>
            <a:endParaRPr lang="en-US" sz="3600" b="1" dirty="0">
              <a:solidFill>
                <a:schemeClr val="tx1"/>
              </a:solidFill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6655333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52400" cmpd="sng"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7000">
                  <a:srgbClr val="FFFF00"/>
                </a:gs>
                <a:gs pos="80000">
                  <a:srgbClr val="01A78F"/>
                </a:gs>
                <a:gs pos="100000">
                  <a:srgbClr val="3366FF"/>
                </a:gs>
              </a:gsLst>
              <a:path path="shape">
                <a:fillToRect l="50000" t="50000" r="50000" b="50000"/>
              </a:path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H:\pic\br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4161" y="1066801"/>
            <a:ext cx="4344459" cy="4114799"/>
          </a:xfrm>
          <a:prstGeom prst="rect">
            <a:avLst/>
          </a:prstGeom>
          <a:noFill/>
        </p:spPr>
      </p:pic>
      <p:pic>
        <p:nvPicPr>
          <p:cNvPr id="4" name="Picture 3" descr="C:\Users\PREMA\Pictures\koila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4278" y="152401"/>
            <a:ext cx="4042922" cy="2667000"/>
          </a:xfrm>
          <a:prstGeom prst="rect">
            <a:avLst/>
          </a:prstGeom>
          <a:noFill/>
        </p:spPr>
      </p:pic>
      <p:pic>
        <p:nvPicPr>
          <p:cNvPr id="5" name="Picture 4" descr="C:\Users\PREMA\Pictures\gonggotri 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3275693"/>
            <a:ext cx="4038600" cy="2972707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4574161" y="381000"/>
            <a:ext cx="43444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>
                <a:latin typeface="NikoshBAN"/>
              </a:rPr>
              <a:t>ব্রহ্মপুত্র</a:t>
            </a:r>
            <a:r>
              <a:rPr lang="en-US" sz="3600" b="1" dirty="0">
                <a:latin typeface="NikoshBAN"/>
              </a:rPr>
              <a:t> </a:t>
            </a:r>
            <a:r>
              <a:rPr lang="en-US" sz="3600" b="1" dirty="0" err="1" smtClean="0">
                <a:latin typeface="NikoshBAN"/>
              </a:rPr>
              <a:t>নদ</a:t>
            </a:r>
            <a:r>
              <a:rPr lang="en-US" sz="3600" b="1" dirty="0" smtClean="0">
                <a:latin typeface="NikoshBAN"/>
              </a:rPr>
              <a:t> </a:t>
            </a:r>
            <a:r>
              <a:rPr lang="en-US" sz="3600" b="1" dirty="0" err="1" smtClean="0">
                <a:latin typeface="NikoshBAN"/>
              </a:rPr>
              <a:t>এর</a:t>
            </a:r>
            <a:r>
              <a:rPr lang="en-US" sz="3600" b="1" dirty="0" smtClean="0">
                <a:latin typeface="NikoshBAN"/>
              </a:rPr>
              <a:t> </a:t>
            </a:r>
            <a:r>
              <a:rPr lang="en-US" sz="3600" b="1" dirty="0" err="1" smtClean="0">
                <a:latin typeface="NikoshBAN"/>
                <a:cs typeface="NikoshBAN" pitchFamily="2" charset="0"/>
              </a:rPr>
              <a:t>উৎপত্তি</a:t>
            </a:r>
            <a:endParaRPr lang="en-US" sz="1200" dirty="0">
              <a:latin typeface="NikoshBAN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62600" y="5355431"/>
            <a:ext cx="2590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 smtClean="0">
                <a:latin typeface="NikoshBAN"/>
              </a:rPr>
              <a:t>ব্রহ্মপুত্র</a:t>
            </a:r>
            <a:r>
              <a:rPr lang="en-US" sz="4000" b="1" dirty="0" smtClean="0">
                <a:latin typeface="NikoshBAN"/>
              </a:rPr>
              <a:t> </a:t>
            </a:r>
            <a:r>
              <a:rPr lang="en-US" sz="4000" b="1" dirty="0" err="1" smtClean="0">
                <a:latin typeface="NikoshBAN"/>
              </a:rPr>
              <a:t>নদ</a:t>
            </a:r>
            <a:endParaRPr lang="en-US" sz="4000" dirty="0">
              <a:latin typeface="NikoshB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90600" y="28956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হিমালয়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পর্বত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8200" y="6245232"/>
            <a:ext cx="1409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কৈলাস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শৃঙ্গ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294291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7" grpId="0" build="p"/>
      <p:bldP spid="9" grpId="0" build="allAtOnce"/>
      <p:bldP spid="10" grpId="0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52400" cmpd="sng"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7000">
                  <a:srgbClr val="FFFF00"/>
                </a:gs>
                <a:gs pos="80000">
                  <a:srgbClr val="01A78F"/>
                </a:gs>
                <a:gs pos="100000">
                  <a:srgbClr val="3366FF"/>
                </a:gs>
              </a:gsLst>
              <a:path path="shape">
                <a:fillToRect l="50000" t="50000" r="50000" b="50000"/>
              </a:path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219200" y="76200"/>
            <a:ext cx="3048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latin typeface="NikoshBAN"/>
              </a:rPr>
              <a:t>ব্রহ্মপুত্র</a:t>
            </a:r>
            <a:r>
              <a:rPr lang="en-US" sz="2400" dirty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নদ</a:t>
            </a:r>
            <a:r>
              <a:rPr lang="en-US" sz="2400" dirty="0" smtClean="0">
                <a:latin typeface="NikoshBAN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শাখানদী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3" descr="H:\pic\bangshi1.jpg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609600"/>
            <a:ext cx="4297680" cy="2651760"/>
          </a:xfrm>
          <a:prstGeom prst="rect">
            <a:avLst/>
          </a:prstGeom>
          <a:noFill/>
        </p:spPr>
      </p:pic>
      <p:pic>
        <p:nvPicPr>
          <p:cNvPr id="6" name="Picture 4" descr="H:\pic\shitola2.jpg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" y="3657600"/>
            <a:ext cx="4297680" cy="2651760"/>
          </a:xfrm>
          <a:prstGeom prst="rect">
            <a:avLst/>
          </a:prstGeom>
          <a:noFill/>
        </p:spPr>
      </p:pic>
      <p:pic>
        <p:nvPicPr>
          <p:cNvPr id="7" name="Picture 5" descr="H:\pic\tista1.jpg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93920" y="609600"/>
            <a:ext cx="4297680" cy="2651760"/>
          </a:xfrm>
          <a:prstGeom prst="rect">
            <a:avLst/>
          </a:prstGeom>
          <a:noFill/>
        </p:spPr>
      </p:pic>
      <p:pic>
        <p:nvPicPr>
          <p:cNvPr id="9" name="Picture 7" descr="H:\pic\dhrola1.jpg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24400" y="3657600"/>
            <a:ext cx="4297680" cy="265176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325880" y="6396335"/>
            <a:ext cx="1341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শীতলক্ষ্যা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10200" y="76200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NikoshBAN"/>
              </a:rPr>
              <a:t>ব্রহ্মপুত্র</a:t>
            </a:r>
            <a:r>
              <a:rPr lang="en-US" sz="2400" dirty="0">
                <a:latin typeface="NikoshBAN"/>
              </a:rPr>
              <a:t> </a:t>
            </a:r>
            <a:r>
              <a:rPr lang="en-US" sz="2400" dirty="0" err="1">
                <a:latin typeface="NikoshBAN"/>
              </a:rPr>
              <a:t>নদ</a:t>
            </a:r>
            <a:r>
              <a:rPr lang="en-US" sz="2400" dirty="0">
                <a:latin typeface="NikoshBAN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উপনদী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00800" y="328678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তিস্তা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77000" y="624840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ধরলা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96440" y="317757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বংশী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3247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1" grpId="0"/>
      <p:bldP spid="12" grpId="0"/>
      <p:bldP spid="13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52400" cmpd="sng"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7000">
                  <a:srgbClr val="FFFF00"/>
                </a:gs>
                <a:gs pos="80000">
                  <a:srgbClr val="01A78F"/>
                </a:gs>
                <a:gs pos="100000">
                  <a:srgbClr val="3366FF"/>
                </a:gs>
              </a:gsLst>
              <a:path path="shape">
                <a:fillToRect l="50000" t="50000" r="50000" b="50000"/>
              </a:path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myphoto" descr="n73966391078_2353481_799803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2438400"/>
            <a:ext cx="4495800" cy="3632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 rot="10800000" flipV="1">
            <a:off x="5867400" y="6106179"/>
            <a:ext cx="2286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/>
              <a:t>কর্ণফুলী</a:t>
            </a:r>
            <a:r>
              <a:rPr lang="en-US" sz="2800" b="1" u="sng" dirty="0" smtClean="0"/>
              <a:t> </a:t>
            </a:r>
            <a:r>
              <a:rPr lang="en-US" sz="2800" dirty="0" err="1" smtClean="0"/>
              <a:t>নদী</a:t>
            </a:r>
            <a:endParaRPr lang="en-US" sz="2800" dirty="0"/>
          </a:p>
        </p:txBody>
      </p:sp>
      <p:pic>
        <p:nvPicPr>
          <p:cNvPr id="5" name="Picture 4" descr="C:\Users\PREMA\Videos\nature_6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343400" cy="35052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143000" y="3505200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লুসাই</a:t>
            </a:r>
            <a:r>
              <a:rPr lang="en-US" sz="2400" dirty="0" smtClean="0"/>
              <a:t> </a:t>
            </a:r>
            <a:r>
              <a:rPr lang="en-US" sz="2400" dirty="0" err="1" smtClean="0"/>
              <a:t>পাহাড়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953000" y="712371"/>
            <a:ext cx="3581400" cy="52322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NikoshBAN"/>
              </a:rPr>
              <a:t>কর্ণফুলী</a:t>
            </a:r>
            <a:r>
              <a:rPr lang="en-US" sz="2800" b="1" dirty="0">
                <a:latin typeface="NikoshBAN"/>
              </a:rPr>
              <a:t> </a:t>
            </a:r>
            <a:r>
              <a:rPr lang="en-US" sz="2800" b="1" dirty="0" err="1" smtClean="0">
                <a:latin typeface="NikoshBAN"/>
              </a:rPr>
              <a:t>নদীর</a:t>
            </a:r>
            <a:r>
              <a:rPr lang="en-US" sz="2800" b="1" dirty="0" smtClean="0">
                <a:latin typeface="NikoshBAN"/>
              </a:rPr>
              <a:t> </a:t>
            </a:r>
            <a:r>
              <a:rPr lang="en-US" sz="2800" b="1" dirty="0" err="1" smtClean="0">
                <a:latin typeface="NikoshBAN"/>
                <a:cs typeface="NikoshBAN" pitchFamily="2" charset="0"/>
              </a:rPr>
              <a:t>উৎপত্তি</a:t>
            </a:r>
            <a:r>
              <a:rPr lang="en-US" sz="2800" b="1" dirty="0" smtClean="0">
                <a:latin typeface="NikoshBAN"/>
                <a:cs typeface="NikoshBAN" pitchFamily="2" charset="0"/>
              </a:rPr>
              <a:t> </a:t>
            </a:r>
          </a:p>
        </p:txBody>
      </p:sp>
      <p:cxnSp>
        <p:nvCxnSpPr>
          <p:cNvPr id="8" name="Elbow Connector 7"/>
          <p:cNvCxnSpPr/>
          <p:nvPr/>
        </p:nvCxnSpPr>
        <p:spPr>
          <a:xfrm>
            <a:off x="2667000" y="3733800"/>
            <a:ext cx="1905000" cy="990600"/>
          </a:xfrm>
          <a:prstGeom prst="bentConnector3">
            <a:avLst>
              <a:gd name="adj1" fmla="val 50000"/>
            </a:avLst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066800" y="4572000"/>
            <a:ext cx="15392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আয়তন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85800" y="5267980"/>
            <a:ext cx="20633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২৭৪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কিলোমিটার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7016863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p"/>
      <p:bldP spid="7" grpId="0" build="allAtOnce" animBg="1"/>
      <p:bldP spid="9" grpId="0" build="p"/>
      <p:bldP spid="10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err="1" smtClean="0">
                <a:solidFill>
                  <a:srgbClr val="002060"/>
                </a:solidFill>
                <a:latin typeface="NikoshBAN"/>
              </a:rPr>
              <a:t>পরিচিতি</a:t>
            </a:r>
            <a:endParaRPr lang="en-US" b="1" u="sng" dirty="0">
              <a:solidFill>
                <a:srgbClr val="002060"/>
              </a:solidFill>
              <a:latin typeface="NikoshBAN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379" y="859763"/>
            <a:ext cx="4040188" cy="609600"/>
          </a:xfrm>
        </p:spPr>
        <p:txBody>
          <a:bodyPr>
            <a:normAutofit/>
          </a:bodyPr>
          <a:lstStyle/>
          <a:p>
            <a:pPr algn="ctr"/>
            <a:r>
              <a:rPr lang="en-US" sz="2800" i="1" u="sng" dirty="0" err="1" smtClean="0"/>
              <a:t>শিক্ষক</a:t>
            </a:r>
            <a:r>
              <a:rPr lang="en-US" sz="2800" i="1" u="sng" dirty="0" smtClean="0"/>
              <a:t> </a:t>
            </a:r>
            <a:r>
              <a:rPr lang="en-US" sz="2800" i="1" u="sng" dirty="0" err="1" smtClean="0"/>
              <a:t>পরিচিতি</a:t>
            </a:r>
            <a:endParaRPr lang="en-US" sz="2800" i="1" u="sng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3674" y="3719038"/>
            <a:ext cx="4572000" cy="28495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bn-IN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আয়েশা আক্তার </a:t>
            </a:r>
          </a:p>
          <a:p>
            <a:pPr algn="ctr">
              <a:buNone/>
            </a:pPr>
            <a:r>
              <a:rPr lang="bn-IN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সিনিয়র শিক্ষক (বিজ্ঞান)</a:t>
            </a:r>
          </a:p>
          <a:p>
            <a:pPr algn="ctr">
              <a:buNone/>
            </a:pPr>
            <a:r>
              <a:rPr lang="bn-IN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হামানকর্দ্দি পল্লী মঙ্গল উচ্চ বিদ্যালয়, </a:t>
            </a:r>
          </a:p>
          <a:p>
            <a:pPr algn="ctr">
              <a:buNone/>
            </a:pPr>
            <a:r>
              <a:rPr lang="bn-IN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শাহাতলি, চাঁদপুর। </a:t>
            </a:r>
            <a:endParaRPr lang="en-US" sz="28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buNone/>
            </a:pPr>
            <a:endParaRPr lang="en-US" sz="3200" b="1" dirty="0">
              <a:solidFill>
                <a:srgbClr val="002060"/>
              </a:solidFill>
              <a:latin typeface="NikoshBAN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5674" y="1417638"/>
            <a:ext cx="4041775" cy="609600"/>
          </a:xfrm>
        </p:spPr>
        <p:txBody>
          <a:bodyPr>
            <a:normAutofit/>
          </a:bodyPr>
          <a:lstStyle/>
          <a:p>
            <a:pPr algn="ctr"/>
            <a:r>
              <a:rPr lang="en-US" sz="2800" i="1" u="sng" dirty="0" err="1" smtClean="0"/>
              <a:t>পাঠ</a:t>
            </a:r>
            <a:r>
              <a:rPr lang="en-US" sz="2800" i="1" u="sng" dirty="0" smtClean="0"/>
              <a:t> </a:t>
            </a:r>
            <a:r>
              <a:rPr lang="en-US" sz="2800" i="1" u="sng" dirty="0" err="1" smtClean="0"/>
              <a:t>পরিচিতি</a:t>
            </a:r>
            <a:endParaRPr lang="en-US" sz="2800" i="1" u="sng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0200" y="2322963"/>
            <a:ext cx="3733800" cy="30019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800" b="1" dirty="0" err="1" smtClean="0">
                <a:ln w="11430"/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2800" b="1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1430"/>
                <a:latin typeface="NikoshBAN" pitchFamily="2" charset="0"/>
                <a:cs typeface="NikoshBAN" pitchFamily="2" charset="0"/>
              </a:rPr>
              <a:t>ভূগোল</a:t>
            </a:r>
            <a:r>
              <a:rPr lang="en-US" sz="2800" b="1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1430"/>
                <a:latin typeface="NikoshBAN" pitchFamily="2" charset="0"/>
                <a:cs typeface="NikoshBAN" pitchFamily="2" charset="0"/>
              </a:rPr>
              <a:t>ওপরিবেশ</a:t>
            </a:r>
            <a:r>
              <a:rPr lang="en-US" sz="2800" b="1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2800" b="1" dirty="0" err="1" smtClean="0">
                <a:ln w="11430"/>
                <a:latin typeface="NikoshBAN" pitchFamily="2" charset="0"/>
                <a:cs typeface="NikoshBAN" pitchFamily="2" charset="0"/>
              </a:rPr>
              <a:t>শ্রেণীঃ</a:t>
            </a:r>
            <a:r>
              <a:rPr lang="en-US" sz="2800" b="1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1430"/>
                <a:latin typeface="NikoshBAN" pitchFamily="2" charset="0"/>
                <a:cs typeface="NikoshBAN" pitchFamily="2" charset="0"/>
              </a:rPr>
              <a:t>নবম-দশম</a:t>
            </a:r>
            <a:endParaRPr lang="en-US" sz="2800" b="1" dirty="0" smtClean="0">
              <a:ln w="11430"/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2800" b="1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1430"/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bn-IN" sz="2800" b="1" dirty="0" smtClean="0">
                <a:ln w="11430"/>
                <a:latin typeface="NikoshBAN" pitchFamily="2" charset="0"/>
                <a:cs typeface="NikoshBAN" pitchFamily="2" charset="0"/>
              </a:rPr>
              <a:t>-</a:t>
            </a:r>
            <a:r>
              <a:rPr lang="en-US" sz="2800" b="1" dirty="0" err="1" smtClean="0">
                <a:ln w="11430"/>
                <a:latin typeface="NikoshBAN" pitchFamily="2" charset="0"/>
                <a:cs typeface="NikoshBAN" pitchFamily="2" charset="0"/>
              </a:rPr>
              <a:t>দশম</a:t>
            </a:r>
            <a:endParaRPr lang="en-US" sz="2800" b="1" dirty="0" smtClean="0">
              <a:ln w="11430"/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</a:pPr>
            <a:r>
              <a:rPr lang="bn-IN" sz="2800" b="1" dirty="0" smtClean="0">
                <a:ln w="11430"/>
                <a:latin typeface="NikoshBAN" pitchFamily="2" charset="0"/>
                <a:cs typeface="NikoshBAN" pitchFamily="2" charset="0"/>
              </a:rPr>
              <a:t>সময়-</a:t>
            </a:r>
            <a:r>
              <a:rPr lang="en-US" sz="2800" b="1" dirty="0" smtClean="0">
                <a:ln w="11430"/>
                <a:latin typeface="NikoshBAN" pitchFamily="2" charset="0"/>
                <a:cs typeface="NikoshBAN" pitchFamily="2" charset="0"/>
              </a:rPr>
              <a:t>৩</a:t>
            </a:r>
            <a:r>
              <a:rPr lang="bn-IN" sz="2800" b="1" dirty="0" smtClean="0">
                <a:ln w="11430"/>
                <a:latin typeface="NikoshBAN" pitchFamily="2" charset="0"/>
                <a:cs typeface="NikoshBAN" pitchFamily="2" charset="0"/>
              </a:rPr>
              <a:t>৫মিনিট</a:t>
            </a:r>
            <a:endParaRPr lang="en-US" sz="2800" b="1" dirty="0" smtClean="0">
              <a:ln w="11430"/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55852" y="1588826"/>
            <a:ext cx="1467644" cy="1905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52400" cmpd="sng"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7000">
                  <a:srgbClr val="FFFF00"/>
                </a:gs>
                <a:gs pos="80000">
                  <a:srgbClr val="01A78F"/>
                </a:gs>
                <a:gs pos="100000">
                  <a:srgbClr val="3366FF"/>
                </a:gs>
              </a:gsLst>
              <a:path path="shape">
                <a:fillToRect l="50000" t="50000" r="50000" b="50000"/>
              </a:path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undefined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3103124" y="1905000"/>
            <a:ext cx="3450076" cy="2133600"/>
          </a:xfrm>
          <a:prstGeom prst="rect">
            <a:avLst/>
          </a:prstGeom>
          <a:noFill/>
          <a:ln>
            <a:solidFill>
              <a:srgbClr val="92D05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softEdge rad="31750"/>
          </a:effectLst>
          <a:scene3d>
            <a:camera prst="perspectiveRelaxed"/>
            <a:lightRig rig="threePt" dir="t"/>
          </a:scene3d>
        </p:spPr>
      </p:pic>
      <p:sp>
        <p:nvSpPr>
          <p:cNvPr id="4" name="Rectangle 3"/>
          <p:cNvSpPr/>
          <p:nvPr/>
        </p:nvSpPr>
        <p:spPr>
          <a:xfrm>
            <a:off x="3103124" y="152159"/>
            <a:ext cx="3505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কর্ণফুলীর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প্রবাহ</a:t>
            </a:r>
            <a:endParaRPr lang="en-US" sz="3600" dirty="0"/>
          </a:p>
        </p:txBody>
      </p:sp>
      <p:pic>
        <p:nvPicPr>
          <p:cNvPr id="5" name="Picture 4" descr="ctg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357" y="838200"/>
            <a:ext cx="2426043" cy="1600200"/>
          </a:xfrm>
          <a:prstGeom prst="rect">
            <a:avLst/>
          </a:prstGeom>
        </p:spPr>
      </p:pic>
      <p:pic>
        <p:nvPicPr>
          <p:cNvPr id="6" name="Picture 5" descr="rangamati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4600" y="762000"/>
            <a:ext cx="2617047" cy="1676400"/>
          </a:xfrm>
          <a:prstGeom prst="rect">
            <a:avLst/>
          </a:prstGeom>
        </p:spPr>
      </p:pic>
      <p:sp>
        <p:nvSpPr>
          <p:cNvPr id="7" name="Left-Right-Up Arrow 6"/>
          <p:cNvSpPr/>
          <p:nvPr/>
        </p:nvSpPr>
        <p:spPr>
          <a:xfrm rot="10800000">
            <a:off x="3200400" y="1142999"/>
            <a:ext cx="2971800" cy="990600"/>
          </a:xfrm>
          <a:prstGeom prst="leftRigh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 descr="C:\Users\PREMA\Pictures\bay of banggal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0" y="4324350"/>
            <a:ext cx="3581400" cy="2305050"/>
          </a:xfrm>
          <a:prstGeom prst="rect">
            <a:avLst/>
          </a:prstGeom>
          <a:noFill/>
        </p:spPr>
      </p:pic>
      <p:sp>
        <p:nvSpPr>
          <p:cNvPr id="9" name="Down Arrow 8"/>
          <p:cNvSpPr/>
          <p:nvPr/>
        </p:nvSpPr>
        <p:spPr>
          <a:xfrm>
            <a:off x="4572000" y="3733800"/>
            <a:ext cx="3048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70562" y="5181600"/>
            <a:ext cx="15472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বঙ্গপোসাগর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3725644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7" grpId="0" animBg="1"/>
      <p:bldP spid="7" grpId="1" animBg="1"/>
      <p:bldP spid="9" grpId="0" animBg="1"/>
      <p:bldP spid="9" grpId="1" animBg="1"/>
      <p:bldP spid="10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52400" cmpd="sng"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7000">
                  <a:srgbClr val="FFFF00"/>
                </a:gs>
                <a:gs pos="80000">
                  <a:srgbClr val="01A78F"/>
                </a:gs>
                <a:gs pos="100000">
                  <a:srgbClr val="3366FF"/>
                </a:gs>
              </a:gsLst>
              <a:path path="shape">
                <a:fillToRect l="50000" t="50000" r="50000" b="50000"/>
              </a:path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MK_008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00200"/>
            <a:ext cx="4632158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 descr="undefine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3505200"/>
            <a:ext cx="3810000" cy="2590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  <p:sp>
        <p:nvSpPr>
          <p:cNvPr id="5" name="Rectangle 4"/>
          <p:cNvSpPr/>
          <p:nvPr/>
        </p:nvSpPr>
        <p:spPr>
          <a:xfrm>
            <a:off x="4876800" y="6243935"/>
            <a:ext cx="3733800" cy="46166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কর্ণফুলী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বিদ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প্রবাহ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219200" y="5943600"/>
            <a:ext cx="1828800" cy="4572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কাপ্তাই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লেক</a:t>
            </a:r>
            <a:endParaRPr lang="en-US" sz="2400" b="1" dirty="0"/>
          </a:p>
        </p:txBody>
      </p:sp>
      <p:cxnSp>
        <p:nvCxnSpPr>
          <p:cNvPr id="7" name="Straight Arrow Connector 6"/>
          <p:cNvCxnSpPr/>
          <p:nvPr/>
        </p:nvCxnSpPr>
        <p:spPr>
          <a:xfrm rot="5400000">
            <a:off x="-685799" y="2209800"/>
            <a:ext cx="2819400" cy="685801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5400000">
            <a:off x="190502" y="2019302"/>
            <a:ext cx="2895599" cy="1142998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>
            <a:off x="495300" y="2095500"/>
            <a:ext cx="3886200" cy="198120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6088843" y="2971800"/>
            <a:ext cx="20052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কাপ্তাই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বাধঁ</a:t>
            </a:r>
            <a:endParaRPr lang="en-US" sz="2400" b="1" dirty="0"/>
          </a:p>
        </p:txBody>
      </p:sp>
      <p:pic>
        <p:nvPicPr>
          <p:cNvPr id="13" name="Picture 8" descr="http://www.priobangla.net/images/spot/101/kaptai_dam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9200" y="304800"/>
            <a:ext cx="3657600" cy="2590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  <p:sp>
        <p:nvSpPr>
          <p:cNvPr id="14" name="TextBox 13"/>
          <p:cNvSpPr txBox="1"/>
          <p:nvPr/>
        </p:nvSpPr>
        <p:spPr>
          <a:xfrm>
            <a:off x="2977528" y="848380"/>
            <a:ext cx="2051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বোয়ালখালী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1066800" y="152400"/>
            <a:ext cx="1981200" cy="685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80999" y="848380"/>
            <a:ext cx="1524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কাসালাং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52599" y="848380"/>
            <a:ext cx="12249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হালদা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/>
          </a:p>
        </p:txBody>
      </p:sp>
      <p:sp>
        <p:nvSpPr>
          <p:cNvPr id="18" name="Rectangle 17"/>
          <p:cNvSpPr/>
          <p:nvPr/>
        </p:nvSpPr>
        <p:spPr>
          <a:xfrm>
            <a:off x="1447800" y="228600"/>
            <a:ext cx="1371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উপনদী</a:t>
            </a:r>
            <a:endParaRPr lang="en-US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225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1" grpId="0"/>
      <p:bldP spid="14" grpId="0"/>
      <p:bldP spid="15" grpId="0" animBg="1"/>
      <p:bldP spid="16" grpId="0"/>
      <p:bldP spid="17" grpId="0"/>
      <p:bldP spid="1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52400" cmpd="sng"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7000">
                  <a:srgbClr val="FFFF00"/>
                </a:gs>
                <a:gs pos="80000">
                  <a:srgbClr val="01A78F"/>
                </a:gs>
                <a:gs pos="100000">
                  <a:srgbClr val="3366FF"/>
                </a:gs>
              </a:gsLst>
              <a:path path="shape">
                <a:fillToRect l="50000" t="50000" r="50000" b="50000"/>
              </a:path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666241" y="533400"/>
            <a:ext cx="373531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7200" u="sng" dirty="0" smtClean="0"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1200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3962400"/>
            <a:ext cx="8610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en-US" sz="4000" dirty="0" err="1" smtClean="0"/>
              <a:t>পদ্মা</a:t>
            </a:r>
            <a:r>
              <a:rPr lang="en-US" sz="4000" dirty="0" smtClean="0"/>
              <a:t> </a:t>
            </a:r>
            <a:r>
              <a:rPr lang="en-US" sz="4000" dirty="0" err="1" smtClean="0"/>
              <a:t>নদী</a:t>
            </a:r>
            <a:r>
              <a:rPr lang="en-US" sz="4000" dirty="0" smtClean="0"/>
              <a:t>,</a:t>
            </a:r>
            <a:r>
              <a:rPr lang="en-US" sz="4000" dirty="0"/>
              <a:t> </a:t>
            </a:r>
            <a:r>
              <a:rPr lang="en-US" sz="4000" dirty="0" err="1"/>
              <a:t>মেঘনা</a:t>
            </a:r>
            <a:r>
              <a:rPr lang="en-US" sz="4000" dirty="0"/>
              <a:t> </a:t>
            </a:r>
            <a:r>
              <a:rPr lang="en-US" sz="4000" dirty="0" err="1" smtClean="0"/>
              <a:t>নদী,কর্ণফুলী</a:t>
            </a:r>
            <a:r>
              <a:rPr lang="en-US" sz="4000" dirty="0" smtClean="0"/>
              <a:t> </a:t>
            </a:r>
            <a:r>
              <a:rPr lang="en-US" sz="4000" dirty="0" err="1" smtClean="0"/>
              <a:t>নদী</a:t>
            </a:r>
            <a:r>
              <a:rPr lang="en-US" sz="4000" dirty="0" smtClean="0"/>
              <a:t> </a:t>
            </a:r>
            <a:r>
              <a:rPr lang="en-US" sz="4000" dirty="0" err="1" smtClean="0"/>
              <a:t>উৎপত্তি</a:t>
            </a:r>
            <a:r>
              <a:rPr lang="en-US" sz="4000" dirty="0" smtClean="0"/>
              <a:t> ও </a:t>
            </a:r>
            <a:r>
              <a:rPr lang="en-US" sz="4000" dirty="0" err="1" smtClean="0"/>
              <a:t>শাখা-প্রশাখা</a:t>
            </a:r>
            <a:r>
              <a:rPr lang="en-US" sz="4000" dirty="0" smtClean="0"/>
              <a:t> </a:t>
            </a:r>
            <a:r>
              <a:rPr lang="en-US" sz="4000" dirty="0" err="1" smtClean="0"/>
              <a:t>ছক</a:t>
            </a:r>
            <a:r>
              <a:rPr lang="en-US" sz="4000" dirty="0" smtClean="0"/>
              <a:t> </a:t>
            </a:r>
            <a:r>
              <a:rPr lang="en-US" sz="4000" dirty="0" err="1" smtClean="0"/>
              <a:t>আকারে</a:t>
            </a:r>
            <a:r>
              <a:rPr lang="en-US" sz="4000" dirty="0" smtClean="0"/>
              <a:t> </a:t>
            </a:r>
            <a:r>
              <a:rPr lang="en-US" sz="4000" dirty="0" err="1" smtClean="0"/>
              <a:t>লিখ</a:t>
            </a:r>
            <a:r>
              <a:rPr lang="en-US" sz="4000" dirty="0" smtClean="0"/>
              <a:t>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9083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4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52400" cmpd="sng"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7000">
                  <a:srgbClr val="FFFF00"/>
                </a:gs>
                <a:gs pos="80000">
                  <a:srgbClr val="01A78F"/>
                </a:gs>
                <a:gs pos="100000">
                  <a:srgbClr val="3366FF"/>
                </a:gs>
              </a:gsLst>
              <a:path path="shape">
                <a:fillToRect l="50000" t="50000" r="50000" b="50000"/>
              </a:path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819400" y="457200"/>
            <a:ext cx="2667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5400" b="1" u="sng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2000" b="1" u="sng" dirty="0"/>
          </a:p>
        </p:txBody>
      </p:sp>
      <p:sp>
        <p:nvSpPr>
          <p:cNvPr id="5" name="Rounded Rectangle 4"/>
          <p:cNvSpPr/>
          <p:nvPr/>
        </p:nvSpPr>
        <p:spPr>
          <a:xfrm>
            <a:off x="758687" y="1752600"/>
            <a:ext cx="6629400" cy="990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১.বাংলাদেশের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নদীগুলো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758687" y="3200400"/>
            <a:ext cx="6629400" cy="1143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২.ধলেশ্বরী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নদীর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শাখা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নদী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745365" y="4724400"/>
            <a:ext cx="6629400" cy="1143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৩.কর্ণফুলী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নদীর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উৎপত্তিস্থল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41559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  <p:bldP spid="6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52400" cmpd="sng"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7000">
                  <a:srgbClr val="FFFF00"/>
                </a:gs>
                <a:gs pos="80000">
                  <a:srgbClr val="01A78F"/>
                </a:gs>
                <a:gs pos="100000">
                  <a:srgbClr val="3366FF"/>
                </a:gs>
              </a:gsLst>
              <a:path path="shape">
                <a:fillToRect l="50000" t="50000" r="50000" b="50000"/>
              </a:path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819400" y="143471"/>
            <a:ext cx="3276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5400" u="sng" dirty="0" smtClean="0">
                <a:latin typeface="NikoshBAN" pitchFamily="2" charset="0"/>
                <a:cs typeface="NikoshBAN" pitchFamily="2" charset="0"/>
              </a:rPr>
              <a:t>বাড়ীর কাজ</a:t>
            </a:r>
            <a:endParaRPr lang="en-US" sz="1000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6055042"/>
            <a:ext cx="739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en-US" sz="3200" dirty="0" err="1" smtClean="0">
                <a:latin typeface="NikoshBAN"/>
              </a:rPr>
              <a:t>মানচি্ত্রে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উল্লেখিত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নদীটির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গতিপথ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বর্ণণা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কর</a:t>
            </a:r>
            <a:r>
              <a:rPr lang="en-US" sz="3200" dirty="0" smtClean="0">
                <a:latin typeface="NikoshBAN"/>
              </a:rPr>
              <a:t>।</a:t>
            </a:r>
            <a:endParaRPr lang="en-US" dirty="0">
              <a:latin typeface="NikoshBAN"/>
            </a:endParaRPr>
          </a:p>
        </p:txBody>
      </p:sp>
      <p:pic>
        <p:nvPicPr>
          <p:cNvPr id="5" name="Picture 2" descr="C:\Users\PREMA\Pictures\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1066801"/>
            <a:ext cx="5486400" cy="4572000"/>
          </a:xfrm>
          <a:prstGeom prst="rect">
            <a:avLst/>
          </a:prstGeom>
          <a:noFill/>
        </p:spPr>
      </p:pic>
      <p:sp>
        <p:nvSpPr>
          <p:cNvPr id="6" name="Oval 5"/>
          <p:cNvSpPr/>
          <p:nvPr/>
        </p:nvSpPr>
        <p:spPr>
          <a:xfrm rot="478107">
            <a:off x="4069391" y="1678310"/>
            <a:ext cx="387019" cy="157051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45976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4" grpId="0" build="p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52400" cmpd="sng"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7000">
                  <a:srgbClr val="FFFF00"/>
                </a:gs>
                <a:gs pos="80000">
                  <a:srgbClr val="01A78F"/>
                </a:gs>
                <a:gs pos="100000">
                  <a:srgbClr val="3366FF"/>
                </a:gs>
              </a:gsLst>
              <a:path path="shape">
                <a:fillToRect l="50000" t="50000" r="50000" b="50000"/>
              </a:path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80789"/>
            <a:ext cx="8991600" cy="529642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04800" y="4419600"/>
            <a:ext cx="8534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96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</a:t>
            </a:r>
            <a:r>
              <a:rPr lang="bn-IN" sz="96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কল</a:t>
            </a:r>
            <a:r>
              <a:rPr lang="bn-BD" sz="96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কে </a:t>
            </a:r>
            <a:r>
              <a:rPr lang="bn-BD" sz="9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999335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52400" cmpd="sng"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7000">
                  <a:srgbClr val="FFFF00"/>
                </a:gs>
                <a:gs pos="80000">
                  <a:srgbClr val="01A78F"/>
                </a:gs>
                <a:gs pos="100000">
                  <a:srgbClr val="3366FF"/>
                </a:gs>
              </a:gsLst>
              <a:path path="shape">
                <a:fillToRect l="50000" t="50000" r="50000" b="50000"/>
              </a:path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31520"/>
            <a:ext cx="8991600" cy="539496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52400" y="609600"/>
            <a:ext cx="8915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নদীরে</a:t>
            </a:r>
            <a:r>
              <a:rPr lang="en-US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রঙ্গ</a:t>
            </a:r>
            <a:r>
              <a:rPr lang="en-US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দেখালি</a:t>
            </a:r>
            <a:r>
              <a:rPr lang="en-US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আমায়</a:t>
            </a:r>
            <a:endParaRPr lang="en-US" sz="4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5997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52400" cmpd="sng"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7000">
                  <a:srgbClr val="FFFF00"/>
                </a:gs>
                <a:gs pos="80000">
                  <a:srgbClr val="01A78F"/>
                </a:gs>
                <a:gs pos="100000">
                  <a:srgbClr val="3366FF"/>
                </a:gs>
              </a:gsLst>
              <a:path path="shape">
                <a:fillToRect l="50000" t="50000" r="50000" b="50000"/>
              </a:path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 descr="C:\Users\PREMA\Pictures\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5873" y="762000"/>
            <a:ext cx="4119120" cy="2298879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791200" y="3142318"/>
            <a:ext cx="16001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NikoshBAN"/>
              </a:rPr>
              <a:t>মানচিত্রে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নদী</a:t>
            </a:r>
            <a:endParaRPr lang="en-US" sz="2400" dirty="0">
              <a:latin typeface="NikoshB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32033" y="3141505"/>
            <a:ext cx="6825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/>
              </a:rPr>
              <a:t>নদী</a:t>
            </a:r>
            <a:endParaRPr lang="en-US" sz="2400" dirty="0">
              <a:latin typeface="NikoshBAN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4724400" y="762000"/>
            <a:ext cx="4191000" cy="2298879"/>
            <a:chOff x="685799" y="1066800"/>
            <a:chExt cx="3429000" cy="3276600"/>
          </a:xfrm>
        </p:grpSpPr>
        <p:pic>
          <p:nvPicPr>
            <p:cNvPr id="3" name="Picture 2" descr="http://upload.wikimedia.org/wikipedia/commons/thumb/3/3a/Bangladesh_location_map.svg/441px-Bangladesh_location_map.svg.pn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85799" y="1066800"/>
              <a:ext cx="3429000" cy="32766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accent1"/>
              </a:solidFill>
            </a:ln>
          </p:spPr>
        </p:pic>
        <p:sp>
          <p:nvSpPr>
            <p:cNvPr id="9" name="Freeform 8"/>
            <p:cNvSpPr/>
            <p:nvPr/>
          </p:nvSpPr>
          <p:spPr>
            <a:xfrm>
              <a:off x="685799" y="1066800"/>
              <a:ext cx="3428999" cy="2608768"/>
            </a:xfrm>
            <a:custGeom>
              <a:avLst/>
              <a:gdLst>
                <a:gd name="connsiteX0" fmla="*/ 1868698 w 3376864"/>
                <a:gd name="connsiteY0" fmla="*/ 324096 h 3131321"/>
                <a:gd name="connsiteX1" fmla="*/ 1761820 w 3376864"/>
                <a:gd name="connsiteY1" fmla="*/ 359722 h 3131321"/>
                <a:gd name="connsiteX2" fmla="*/ 1619316 w 3376864"/>
                <a:gd name="connsiteY2" fmla="*/ 407223 h 3131321"/>
                <a:gd name="connsiteX3" fmla="*/ 1548064 w 3376864"/>
                <a:gd name="connsiteY3" fmla="*/ 430974 h 3131321"/>
                <a:gd name="connsiteX4" fmla="*/ 1512438 w 3376864"/>
                <a:gd name="connsiteY4" fmla="*/ 442849 h 3131321"/>
                <a:gd name="connsiteX5" fmla="*/ 1464937 w 3376864"/>
                <a:gd name="connsiteY5" fmla="*/ 454724 h 3131321"/>
                <a:gd name="connsiteX6" fmla="*/ 1358059 w 3376864"/>
                <a:gd name="connsiteY6" fmla="*/ 549727 h 3131321"/>
                <a:gd name="connsiteX7" fmla="*/ 1310558 w 3376864"/>
                <a:gd name="connsiteY7" fmla="*/ 620979 h 3131321"/>
                <a:gd name="connsiteX8" fmla="*/ 1298682 w 3376864"/>
                <a:gd name="connsiteY8" fmla="*/ 656605 h 3131321"/>
                <a:gd name="connsiteX9" fmla="*/ 1263056 w 3376864"/>
                <a:gd name="connsiteY9" fmla="*/ 775358 h 3131321"/>
                <a:gd name="connsiteX10" fmla="*/ 1239306 w 3376864"/>
                <a:gd name="connsiteY10" fmla="*/ 822859 h 3131321"/>
                <a:gd name="connsiteX11" fmla="*/ 1227430 w 3376864"/>
                <a:gd name="connsiteY11" fmla="*/ 858485 h 3131321"/>
                <a:gd name="connsiteX12" fmla="*/ 1168054 w 3376864"/>
                <a:gd name="connsiteY12" fmla="*/ 929737 h 3131321"/>
                <a:gd name="connsiteX13" fmla="*/ 1168054 w 3376864"/>
                <a:gd name="connsiteY13" fmla="*/ 1000989 h 3131321"/>
                <a:gd name="connsiteX14" fmla="*/ 1179929 w 3376864"/>
                <a:gd name="connsiteY14" fmla="*/ 1107867 h 3131321"/>
                <a:gd name="connsiteX15" fmla="*/ 1203680 w 3376864"/>
                <a:gd name="connsiteY15" fmla="*/ 1179119 h 3131321"/>
                <a:gd name="connsiteX16" fmla="*/ 1239306 w 3376864"/>
                <a:gd name="connsiteY16" fmla="*/ 1250371 h 3131321"/>
                <a:gd name="connsiteX17" fmla="*/ 1263056 w 3376864"/>
                <a:gd name="connsiteY17" fmla="*/ 1416626 h 3131321"/>
                <a:gd name="connsiteX18" fmla="*/ 1274932 w 3376864"/>
                <a:gd name="connsiteY18" fmla="*/ 1452252 h 3131321"/>
                <a:gd name="connsiteX19" fmla="*/ 1286807 w 3376864"/>
                <a:gd name="connsiteY19" fmla="*/ 1535379 h 3131321"/>
                <a:gd name="connsiteX20" fmla="*/ 1298682 w 3376864"/>
                <a:gd name="connsiteY20" fmla="*/ 1654132 h 3131321"/>
                <a:gd name="connsiteX21" fmla="*/ 1227430 w 3376864"/>
                <a:gd name="connsiteY21" fmla="*/ 1713509 h 3131321"/>
                <a:gd name="connsiteX22" fmla="*/ 1239306 w 3376864"/>
                <a:gd name="connsiteY22" fmla="*/ 1749135 h 3131321"/>
                <a:gd name="connsiteX23" fmla="*/ 1251181 w 3376864"/>
                <a:gd name="connsiteY23" fmla="*/ 1832262 h 3131321"/>
                <a:gd name="connsiteX24" fmla="*/ 1286807 w 3376864"/>
                <a:gd name="connsiteY24" fmla="*/ 1844137 h 3131321"/>
                <a:gd name="connsiteX25" fmla="*/ 1322433 w 3376864"/>
                <a:gd name="connsiteY25" fmla="*/ 1867888 h 3131321"/>
                <a:gd name="connsiteX26" fmla="*/ 1405560 w 3376864"/>
                <a:gd name="connsiteY26" fmla="*/ 1891639 h 3131321"/>
                <a:gd name="connsiteX27" fmla="*/ 1536189 w 3376864"/>
                <a:gd name="connsiteY27" fmla="*/ 1974766 h 3131321"/>
                <a:gd name="connsiteX28" fmla="*/ 1643067 w 3376864"/>
                <a:gd name="connsiteY28" fmla="*/ 2057893 h 3131321"/>
                <a:gd name="connsiteX29" fmla="*/ 1678693 w 3376864"/>
                <a:gd name="connsiteY29" fmla="*/ 2081644 h 3131321"/>
                <a:gd name="connsiteX30" fmla="*/ 1833072 w 3376864"/>
                <a:gd name="connsiteY30" fmla="*/ 2117270 h 3131321"/>
                <a:gd name="connsiteX31" fmla="*/ 1856823 w 3376864"/>
                <a:gd name="connsiteY31" fmla="*/ 2152896 h 3131321"/>
                <a:gd name="connsiteX32" fmla="*/ 1821197 w 3376864"/>
                <a:gd name="connsiteY32" fmla="*/ 2247898 h 3131321"/>
                <a:gd name="connsiteX33" fmla="*/ 1844947 w 3376864"/>
                <a:gd name="connsiteY33" fmla="*/ 2283524 h 3131321"/>
                <a:gd name="connsiteX34" fmla="*/ 1868698 w 3376864"/>
                <a:gd name="connsiteY34" fmla="*/ 2366652 h 3131321"/>
                <a:gd name="connsiteX35" fmla="*/ 1880573 w 3376864"/>
                <a:gd name="connsiteY35" fmla="*/ 2426028 h 3131321"/>
                <a:gd name="connsiteX36" fmla="*/ 1916199 w 3376864"/>
                <a:gd name="connsiteY36" fmla="*/ 2449779 h 3131321"/>
                <a:gd name="connsiteX37" fmla="*/ 1963700 w 3376864"/>
                <a:gd name="connsiteY37" fmla="*/ 2521031 h 3131321"/>
                <a:gd name="connsiteX38" fmla="*/ 1975576 w 3376864"/>
                <a:gd name="connsiteY38" fmla="*/ 2556657 h 3131321"/>
                <a:gd name="connsiteX39" fmla="*/ 1999326 w 3376864"/>
                <a:gd name="connsiteY39" fmla="*/ 2592283 h 3131321"/>
                <a:gd name="connsiteX40" fmla="*/ 2023077 w 3376864"/>
                <a:gd name="connsiteY40" fmla="*/ 2663535 h 3131321"/>
                <a:gd name="connsiteX41" fmla="*/ 2046828 w 3376864"/>
                <a:gd name="connsiteY41" fmla="*/ 2746662 h 3131321"/>
                <a:gd name="connsiteX42" fmla="*/ 2070578 w 3376864"/>
                <a:gd name="connsiteY42" fmla="*/ 2782288 h 3131321"/>
                <a:gd name="connsiteX43" fmla="*/ 2094329 w 3376864"/>
                <a:gd name="connsiteY43" fmla="*/ 2853540 h 3131321"/>
                <a:gd name="connsiteX44" fmla="*/ 2082454 w 3376864"/>
                <a:gd name="connsiteY44" fmla="*/ 2817914 h 3131321"/>
                <a:gd name="connsiteX45" fmla="*/ 2070578 w 3376864"/>
                <a:gd name="connsiteY45" fmla="*/ 2734787 h 3131321"/>
                <a:gd name="connsiteX46" fmla="*/ 2046828 w 3376864"/>
                <a:gd name="connsiteY46" fmla="*/ 2651659 h 3131321"/>
                <a:gd name="connsiteX47" fmla="*/ 2034952 w 3376864"/>
                <a:gd name="connsiteY47" fmla="*/ 2604158 h 3131321"/>
                <a:gd name="connsiteX48" fmla="*/ 1963700 w 3376864"/>
                <a:gd name="connsiteY48" fmla="*/ 2461654 h 3131321"/>
                <a:gd name="connsiteX49" fmla="*/ 1892448 w 3376864"/>
                <a:gd name="connsiteY49" fmla="*/ 2426028 h 3131321"/>
                <a:gd name="connsiteX50" fmla="*/ 1821197 w 3376864"/>
                <a:gd name="connsiteY50" fmla="*/ 2461654 h 3131321"/>
                <a:gd name="connsiteX51" fmla="*/ 1833072 w 3376864"/>
                <a:gd name="connsiteY51" fmla="*/ 2532906 h 3131321"/>
                <a:gd name="connsiteX52" fmla="*/ 1856823 w 3376864"/>
                <a:gd name="connsiteY52" fmla="*/ 2604158 h 3131321"/>
                <a:gd name="connsiteX53" fmla="*/ 1844947 w 3376864"/>
                <a:gd name="connsiteY53" fmla="*/ 2806039 h 3131321"/>
                <a:gd name="connsiteX54" fmla="*/ 1821197 w 3376864"/>
                <a:gd name="connsiteY54" fmla="*/ 2877290 h 3131321"/>
                <a:gd name="connsiteX55" fmla="*/ 1785571 w 3376864"/>
                <a:gd name="connsiteY55" fmla="*/ 2912916 h 3131321"/>
                <a:gd name="connsiteX56" fmla="*/ 1821197 w 3376864"/>
                <a:gd name="connsiteY56" fmla="*/ 2829789 h 3131321"/>
                <a:gd name="connsiteX57" fmla="*/ 1844947 w 3376864"/>
                <a:gd name="connsiteY57" fmla="*/ 2758537 h 3131321"/>
                <a:gd name="connsiteX58" fmla="*/ 1833072 w 3376864"/>
                <a:gd name="connsiteY58" fmla="*/ 2651659 h 3131321"/>
                <a:gd name="connsiteX59" fmla="*/ 1809321 w 3376864"/>
                <a:gd name="connsiteY59" fmla="*/ 2580407 h 3131321"/>
                <a:gd name="connsiteX60" fmla="*/ 1797446 w 3376864"/>
                <a:gd name="connsiteY60" fmla="*/ 2426028 h 3131321"/>
                <a:gd name="connsiteX61" fmla="*/ 1761820 w 3376864"/>
                <a:gd name="connsiteY61" fmla="*/ 2449779 h 3131321"/>
                <a:gd name="connsiteX62" fmla="*/ 1749945 w 3376864"/>
                <a:gd name="connsiteY62" fmla="*/ 2485405 h 3131321"/>
                <a:gd name="connsiteX63" fmla="*/ 1785571 w 3376864"/>
                <a:gd name="connsiteY63" fmla="*/ 2473529 h 3131321"/>
                <a:gd name="connsiteX64" fmla="*/ 1714319 w 3376864"/>
                <a:gd name="connsiteY64" fmla="*/ 2426028 h 3131321"/>
                <a:gd name="connsiteX65" fmla="*/ 1678693 w 3376864"/>
                <a:gd name="connsiteY65" fmla="*/ 2402277 h 3131321"/>
                <a:gd name="connsiteX66" fmla="*/ 1654942 w 3376864"/>
                <a:gd name="connsiteY66" fmla="*/ 2366652 h 3131321"/>
                <a:gd name="connsiteX67" fmla="*/ 1749945 w 3376864"/>
                <a:gd name="connsiteY67" fmla="*/ 2331026 h 3131321"/>
                <a:gd name="connsiteX68" fmla="*/ 1761820 w 3376864"/>
                <a:gd name="connsiteY68" fmla="*/ 2295400 h 3131321"/>
                <a:gd name="connsiteX69" fmla="*/ 1773695 w 3376864"/>
                <a:gd name="connsiteY69" fmla="*/ 2224148 h 3131321"/>
                <a:gd name="connsiteX70" fmla="*/ 1797446 w 3376864"/>
                <a:gd name="connsiteY70" fmla="*/ 2188522 h 3131321"/>
                <a:gd name="connsiteX71" fmla="*/ 1809321 w 3376864"/>
                <a:gd name="connsiteY71" fmla="*/ 2283524 h 3131321"/>
                <a:gd name="connsiteX72" fmla="*/ 1844947 w 3376864"/>
                <a:gd name="connsiteY72" fmla="*/ 2414153 h 3131321"/>
                <a:gd name="connsiteX73" fmla="*/ 1809321 w 3376864"/>
                <a:gd name="connsiteY73" fmla="*/ 2402277 h 3131321"/>
                <a:gd name="connsiteX74" fmla="*/ 1785571 w 3376864"/>
                <a:gd name="connsiteY74" fmla="*/ 2319150 h 3131321"/>
                <a:gd name="connsiteX75" fmla="*/ 1773695 w 3376864"/>
                <a:gd name="connsiteY75" fmla="*/ 2164771 h 3131321"/>
                <a:gd name="connsiteX76" fmla="*/ 1738069 w 3376864"/>
                <a:gd name="connsiteY76" fmla="*/ 2152896 h 3131321"/>
                <a:gd name="connsiteX77" fmla="*/ 1607441 w 3376864"/>
                <a:gd name="connsiteY77" fmla="*/ 2129145 h 3131321"/>
                <a:gd name="connsiteX78" fmla="*/ 1583690 w 3376864"/>
                <a:gd name="connsiteY78" fmla="*/ 2164771 h 3131321"/>
                <a:gd name="connsiteX79" fmla="*/ 1595565 w 3376864"/>
                <a:gd name="connsiteY79" fmla="*/ 2200397 h 3131321"/>
                <a:gd name="connsiteX80" fmla="*/ 1607441 w 3376864"/>
                <a:gd name="connsiteY80" fmla="*/ 2283524 h 3131321"/>
                <a:gd name="connsiteX81" fmla="*/ 1643067 w 3376864"/>
                <a:gd name="connsiteY81" fmla="*/ 2319150 h 3131321"/>
                <a:gd name="connsiteX82" fmla="*/ 1666817 w 3376864"/>
                <a:gd name="connsiteY82" fmla="*/ 2354776 h 3131321"/>
                <a:gd name="connsiteX83" fmla="*/ 1595565 w 3376864"/>
                <a:gd name="connsiteY83" fmla="*/ 2331026 h 3131321"/>
                <a:gd name="connsiteX84" fmla="*/ 1524313 w 3376864"/>
                <a:gd name="connsiteY84" fmla="*/ 2295400 h 3131321"/>
                <a:gd name="connsiteX85" fmla="*/ 1512438 w 3376864"/>
                <a:gd name="connsiteY85" fmla="*/ 2342901 h 3131321"/>
                <a:gd name="connsiteX86" fmla="*/ 1441186 w 3376864"/>
                <a:gd name="connsiteY86" fmla="*/ 2414153 h 3131321"/>
                <a:gd name="connsiteX87" fmla="*/ 1417435 w 3376864"/>
                <a:gd name="connsiteY87" fmla="*/ 2485405 h 3131321"/>
                <a:gd name="connsiteX88" fmla="*/ 1441186 w 3376864"/>
                <a:gd name="connsiteY88" fmla="*/ 2556657 h 3131321"/>
                <a:gd name="connsiteX89" fmla="*/ 1429311 w 3376864"/>
                <a:gd name="connsiteY89" fmla="*/ 2675410 h 3131321"/>
                <a:gd name="connsiteX90" fmla="*/ 1417435 w 3376864"/>
                <a:gd name="connsiteY90" fmla="*/ 2722911 h 3131321"/>
                <a:gd name="connsiteX91" fmla="*/ 1393685 w 3376864"/>
                <a:gd name="connsiteY91" fmla="*/ 2841664 h 3131321"/>
                <a:gd name="connsiteX92" fmla="*/ 1405560 w 3376864"/>
                <a:gd name="connsiteY92" fmla="*/ 2877290 h 3131321"/>
                <a:gd name="connsiteX93" fmla="*/ 1381810 w 3376864"/>
                <a:gd name="connsiteY93" fmla="*/ 2984168 h 3131321"/>
                <a:gd name="connsiteX94" fmla="*/ 1369934 w 3376864"/>
                <a:gd name="connsiteY94" fmla="*/ 2948542 h 3131321"/>
                <a:gd name="connsiteX95" fmla="*/ 1393685 w 3376864"/>
                <a:gd name="connsiteY95" fmla="*/ 2877290 h 3131321"/>
                <a:gd name="connsiteX96" fmla="*/ 1417435 w 3376864"/>
                <a:gd name="connsiteY96" fmla="*/ 2758537 h 3131321"/>
                <a:gd name="connsiteX97" fmla="*/ 1441186 w 3376864"/>
                <a:gd name="connsiteY97" fmla="*/ 2722911 h 3131321"/>
                <a:gd name="connsiteX98" fmla="*/ 1453061 w 3376864"/>
                <a:gd name="connsiteY98" fmla="*/ 2675410 h 3131321"/>
                <a:gd name="connsiteX99" fmla="*/ 1476812 w 3376864"/>
                <a:gd name="connsiteY99" fmla="*/ 2639784 h 3131321"/>
                <a:gd name="connsiteX100" fmla="*/ 1441186 w 3376864"/>
                <a:gd name="connsiteY100" fmla="*/ 2461654 h 3131321"/>
                <a:gd name="connsiteX101" fmla="*/ 1417435 w 3376864"/>
                <a:gd name="connsiteY101" fmla="*/ 2426028 h 3131321"/>
                <a:gd name="connsiteX102" fmla="*/ 1405560 w 3376864"/>
                <a:gd name="connsiteY102" fmla="*/ 2390402 h 3131321"/>
                <a:gd name="connsiteX103" fmla="*/ 1334308 w 3376864"/>
                <a:gd name="connsiteY103" fmla="*/ 2390402 h 3131321"/>
                <a:gd name="connsiteX104" fmla="*/ 1286807 w 3376864"/>
                <a:gd name="connsiteY104" fmla="*/ 2378527 h 3131321"/>
                <a:gd name="connsiteX105" fmla="*/ 1334308 w 3376864"/>
                <a:gd name="connsiteY105" fmla="*/ 2295400 h 3131321"/>
                <a:gd name="connsiteX106" fmla="*/ 1405560 w 3376864"/>
                <a:gd name="connsiteY106" fmla="*/ 2247898 h 3131321"/>
                <a:gd name="connsiteX107" fmla="*/ 1441186 w 3376864"/>
                <a:gd name="connsiteY107" fmla="*/ 2224148 h 3131321"/>
                <a:gd name="connsiteX108" fmla="*/ 1464937 w 3376864"/>
                <a:gd name="connsiteY108" fmla="*/ 2117270 h 3131321"/>
                <a:gd name="connsiteX109" fmla="*/ 1488687 w 3376864"/>
                <a:gd name="connsiteY109" fmla="*/ 2046018 h 3131321"/>
                <a:gd name="connsiteX110" fmla="*/ 1417435 w 3376864"/>
                <a:gd name="connsiteY110" fmla="*/ 1974766 h 3131321"/>
                <a:gd name="connsiteX111" fmla="*/ 1381810 w 3376864"/>
                <a:gd name="connsiteY111" fmla="*/ 1951015 h 3131321"/>
                <a:gd name="connsiteX112" fmla="*/ 1310558 w 3376864"/>
                <a:gd name="connsiteY112" fmla="*/ 1891639 h 3131321"/>
                <a:gd name="connsiteX113" fmla="*/ 1084926 w 3376864"/>
                <a:gd name="connsiteY113" fmla="*/ 1879763 h 3131321"/>
                <a:gd name="connsiteX114" fmla="*/ 1013674 w 3376864"/>
                <a:gd name="connsiteY114" fmla="*/ 1832262 h 3131321"/>
                <a:gd name="connsiteX115" fmla="*/ 1025550 w 3376864"/>
                <a:gd name="connsiteY115" fmla="*/ 1891639 h 3131321"/>
                <a:gd name="connsiteX116" fmla="*/ 1073051 w 3376864"/>
                <a:gd name="connsiteY116" fmla="*/ 1962890 h 3131321"/>
                <a:gd name="connsiteX117" fmla="*/ 1084926 w 3376864"/>
                <a:gd name="connsiteY117" fmla="*/ 1998516 h 3131321"/>
                <a:gd name="connsiteX118" fmla="*/ 1120552 w 3376864"/>
                <a:gd name="connsiteY118" fmla="*/ 2022267 h 3131321"/>
                <a:gd name="connsiteX119" fmla="*/ 1156178 w 3376864"/>
                <a:gd name="connsiteY119" fmla="*/ 2057893 h 3131321"/>
                <a:gd name="connsiteX120" fmla="*/ 1168054 w 3376864"/>
                <a:gd name="connsiteY120" fmla="*/ 2093519 h 3131321"/>
                <a:gd name="connsiteX121" fmla="*/ 1191804 w 3376864"/>
                <a:gd name="connsiteY121" fmla="*/ 2129145 h 3131321"/>
                <a:gd name="connsiteX122" fmla="*/ 1203680 w 3376864"/>
                <a:gd name="connsiteY122" fmla="*/ 2176646 h 3131321"/>
                <a:gd name="connsiteX123" fmla="*/ 1215555 w 3376864"/>
                <a:gd name="connsiteY123" fmla="*/ 2236023 h 3131321"/>
                <a:gd name="connsiteX124" fmla="*/ 1251181 w 3376864"/>
                <a:gd name="connsiteY124" fmla="*/ 2247898 h 3131321"/>
                <a:gd name="connsiteX125" fmla="*/ 1274932 w 3376864"/>
                <a:gd name="connsiteY125" fmla="*/ 2283524 h 3131321"/>
                <a:gd name="connsiteX126" fmla="*/ 1251181 w 3376864"/>
                <a:gd name="connsiteY126" fmla="*/ 2319150 h 3131321"/>
                <a:gd name="connsiteX127" fmla="*/ 1227430 w 3376864"/>
                <a:gd name="connsiteY127" fmla="*/ 2366652 h 3131321"/>
                <a:gd name="connsiteX128" fmla="*/ 1203680 w 3376864"/>
                <a:gd name="connsiteY128" fmla="*/ 2402277 h 3131321"/>
                <a:gd name="connsiteX129" fmla="*/ 1191804 w 3376864"/>
                <a:gd name="connsiteY129" fmla="*/ 2437903 h 3131321"/>
                <a:gd name="connsiteX130" fmla="*/ 1168054 w 3376864"/>
                <a:gd name="connsiteY130" fmla="*/ 2485405 h 3131321"/>
                <a:gd name="connsiteX131" fmla="*/ 1156178 w 3376864"/>
                <a:gd name="connsiteY131" fmla="*/ 2556657 h 3131321"/>
                <a:gd name="connsiteX132" fmla="*/ 1096802 w 3376864"/>
                <a:gd name="connsiteY132" fmla="*/ 2616033 h 3131321"/>
                <a:gd name="connsiteX133" fmla="*/ 1061176 w 3376864"/>
                <a:gd name="connsiteY133" fmla="*/ 2627909 h 3131321"/>
                <a:gd name="connsiteX134" fmla="*/ 1025550 w 3376864"/>
                <a:gd name="connsiteY134" fmla="*/ 2604158 h 3131321"/>
                <a:gd name="connsiteX135" fmla="*/ 954298 w 3376864"/>
                <a:gd name="connsiteY135" fmla="*/ 2580407 h 3131321"/>
                <a:gd name="connsiteX136" fmla="*/ 894921 w 3376864"/>
                <a:gd name="connsiteY136" fmla="*/ 2461654 h 3131321"/>
                <a:gd name="connsiteX137" fmla="*/ 883046 w 3376864"/>
                <a:gd name="connsiteY137" fmla="*/ 2426028 h 3131321"/>
                <a:gd name="connsiteX138" fmla="*/ 859295 w 3376864"/>
                <a:gd name="connsiteY138" fmla="*/ 2390402 h 3131321"/>
                <a:gd name="connsiteX139" fmla="*/ 918672 w 3376864"/>
                <a:gd name="connsiteY139" fmla="*/ 2461654 h 3131321"/>
                <a:gd name="connsiteX140" fmla="*/ 989924 w 3376864"/>
                <a:gd name="connsiteY140" fmla="*/ 2509155 h 3131321"/>
                <a:gd name="connsiteX141" fmla="*/ 1049300 w 3376864"/>
                <a:gd name="connsiteY141" fmla="*/ 2556657 h 3131321"/>
                <a:gd name="connsiteX142" fmla="*/ 1073051 w 3376864"/>
                <a:gd name="connsiteY142" fmla="*/ 2592283 h 3131321"/>
                <a:gd name="connsiteX143" fmla="*/ 1108677 w 3376864"/>
                <a:gd name="connsiteY143" fmla="*/ 2627909 h 3131321"/>
                <a:gd name="connsiteX144" fmla="*/ 1120552 w 3376864"/>
                <a:gd name="connsiteY144" fmla="*/ 2663535 h 3131321"/>
                <a:gd name="connsiteX145" fmla="*/ 1144303 w 3376864"/>
                <a:gd name="connsiteY145" fmla="*/ 2699161 h 3131321"/>
                <a:gd name="connsiteX146" fmla="*/ 1132428 w 3376864"/>
                <a:gd name="connsiteY146" fmla="*/ 2877290 h 3131321"/>
                <a:gd name="connsiteX147" fmla="*/ 1120552 w 3376864"/>
                <a:gd name="connsiteY147" fmla="*/ 3079171 h 3131321"/>
                <a:gd name="connsiteX148" fmla="*/ 1084926 w 3376864"/>
                <a:gd name="connsiteY148" fmla="*/ 3067296 h 3131321"/>
                <a:gd name="connsiteX149" fmla="*/ 1096802 w 3376864"/>
                <a:gd name="connsiteY149" fmla="*/ 3031670 h 3131321"/>
                <a:gd name="connsiteX150" fmla="*/ 1108677 w 3376864"/>
                <a:gd name="connsiteY150" fmla="*/ 2936667 h 3131321"/>
                <a:gd name="connsiteX151" fmla="*/ 1096802 w 3376864"/>
                <a:gd name="connsiteY151" fmla="*/ 2794163 h 3131321"/>
                <a:gd name="connsiteX152" fmla="*/ 1013674 w 3376864"/>
                <a:gd name="connsiteY152" fmla="*/ 2699161 h 3131321"/>
                <a:gd name="connsiteX153" fmla="*/ 942423 w 3376864"/>
                <a:gd name="connsiteY153" fmla="*/ 2651659 h 3131321"/>
                <a:gd name="connsiteX154" fmla="*/ 966173 w 3376864"/>
                <a:gd name="connsiteY154" fmla="*/ 2687285 h 3131321"/>
                <a:gd name="connsiteX155" fmla="*/ 978048 w 3376864"/>
                <a:gd name="connsiteY155" fmla="*/ 2746662 h 3131321"/>
                <a:gd name="connsiteX156" fmla="*/ 989924 w 3376864"/>
                <a:gd name="connsiteY156" fmla="*/ 2782288 h 3131321"/>
                <a:gd name="connsiteX157" fmla="*/ 1001799 w 3376864"/>
                <a:gd name="connsiteY157" fmla="*/ 2877290 h 3131321"/>
                <a:gd name="connsiteX158" fmla="*/ 1025550 w 3376864"/>
                <a:gd name="connsiteY158" fmla="*/ 2948542 h 3131321"/>
                <a:gd name="connsiteX159" fmla="*/ 1049300 w 3376864"/>
                <a:gd name="connsiteY159" fmla="*/ 3031670 h 3131321"/>
                <a:gd name="connsiteX160" fmla="*/ 1037425 w 3376864"/>
                <a:gd name="connsiteY160" fmla="*/ 3114797 h 3131321"/>
                <a:gd name="connsiteX161" fmla="*/ 1001799 w 3376864"/>
                <a:gd name="connsiteY161" fmla="*/ 3126672 h 3131321"/>
                <a:gd name="connsiteX162" fmla="*/ 978048 w 3376864"/>
                <a:gd name="connsiteY162" fmla="*/ 3091046 h 3131321"/>
                <a:gd name="connsiteX163" fmla="*/ 966173 w 3376864"/>
                <a:gd name="connsiteY163" fmla="*/ 3055420 h 3131321"/>
                <a:gd name="connsiteX164" fmla="*/ 954298 w 3376864"/>
                <a:gd name="connsiteY164" fmla="*/ 2972293 h 3131321"/>
                <a:gd name="connsiteX165" fmla="*/ 942423 w 3376864"/>
                <a:gd name="connsiteY165" fmla="*/ 2901041 h 3131321"/>
                <a:gd name="connsiteX166" fmla="*/ 918672 w 3376864"/>
                <a:gd name="connsiteY166" fmla="*/ 2817914 h 3131321"/>
                <a:gd name="connsiteX167" fmla="*/ 894921 w 3376864"/>
                <a:gd name="connsiteY167" fmla="*/ 2782288 h 3131321"/>
                <a:gd name="connsiteX168" fmla="*/ 883046 w 3376864"/>
                <a:gd name="connsiteY168" fmla="*/ 2734787 h 3131321"/>
                <a:gd name="connsiteX169" fmla="*/ 871171 w 3376864"/>
                <a:gd name="connsiteY169" fmla="*/ 2699161 h 3131321"/>
                <a:gd name="connsiteX170" fmla="*/ 883046 w 3376864"/>
                <a:gd name="connsiteY170" fmla="*/ 2497280 h 3131321"/>
                <a:gd name="connsiteX171" fmla="*/ 871171 w 3376864"/>
                <a:gd name="connsiteY171" fmla="*/ 2390402 h 3131321"/>
                <a:gd name="connsiteX172" fmla="*/ 823669 w 3376864"/>
                <a:gd name="connsiteY172" fmla="*/ 2319150 h 3131321"/>
                <a:gd name="connsiteX173" fmla="*/ 811794 w 3376864"/>
                <a:gd name="connsiteY173" fmla="*/ 2283524 h 3131321"/>
                <a:gd name="connsiteX174" fmla="*/ 799919 w 3376864"/>
                <a:gd name="connsiteY174" fmla="*/ 2176646 h 3131321"/>
                <a:gd name="connsiteX175" fmla="*/ 764293 w 3376864"/>
                <a:gd name="connsiteY175" fmla="*/ 2152896 h 3131321"/>
                <a:gd name="connsiteX176" fmla="*/ 740542 w 3376864"/>
                <a:gd name="connsiteY176" fmla="*/ 2117270 h 3131321"/>
                <a:gd name="connsiteX177" fmla="*/ 728667 w 3376864"/>
                <a:gd name="connsiteY177" fmla="*/ 2081644 h 3131321"/>
                <a:gd name="connsiteX178" fmla="*/ 657415 w 3376864"/>
                <a:gd name="connsiteY178" fmla="*/ 2046018 h 3131321"/>
                <a:gd name="connsiteX179" fmla="*/ 645539 w 3376864"/>
                <a:gd name="connsiteY179" fmla="*/ 2010392 h 3131321"/>
                <a:gd name="connsiteX180" fmla="*/ 657415 w 3376864"/>
                <a:gd name="connsiteY180" fmla="*/ 1962890 h 3131321"/>
                <a:gd name="connsiteX181" fmla="*/ 693041 w 3376864"/>
                <a:gd name="connsiteY181" fmla="*/ 1879763 h 3131321"/>
                <a:gd name="connsiteX182" fmla="*/ 681165 w 3376864"/>
                <a:gd name="connsiteY182" fmla="*/ 1749135 h 3131321"/>
                <a:gd name="connsiteX183" fmla="*/ 693041 w 3376864"/>
                <a:gd name="connsiteY183" fmla="*/ 1666007 h 3131321"/>
                <a:gd name="connsiteX184" fmla="*/ 811794 w 3376864"/>
                <a:gd name="connsiteY184" fmla="*/ 1677883 h 3131321"/>
                <a:gd name="connsiteX185" fmla="*/ 847420 w 3376864"/>
                <a:gd name="connsiteY185" fmla="*/ 1701633 h 3131321"/>
                <a:gd name="connsiteX186" fmla="*/ 894921 w 3376864"/>
                <a:gd name="connsiteY186" fmla="*/ 1772885 h 3131321"/>
                <a:gd name="connsiteX187" fmla="*/ 918672 w 3376864"/>
                <a:gd name="connsiteY187" fmla="*/ 1808511 h 3131321"/>
                <a:gd name="connsiteX188" fmla="*/ 942423 w 3376864"/>
                <a:gd name="connsiteY188" fmla="*/ 1844137 h 3131321"/>
                <a:gd name="connsiteX189" fmla="*/ 978048 w 3376864"/>
                <a:gd name="connsiteY189" fmla="*/ 1879763 h 3131321"/>
                <a:gd name="connsiteX190" fmla="*/ 1025550 w 3376864"/>
                <a:gd name="connsiteY190" fmla="*/ 1832262 h 3131321"/>
                <a:gd name="connsiteX191" fmla="*/ 1061176 w 3376864"/>
                <a:gd name="connsiteY191" fmla="*/ 1808511 h 3131321"/>
                <a:gd name="connsiteX192" fmla="*/ 1144303 w 3376864"/>
                <a:gd name="connsiteY192" fmla="*/ 1820387 h 3131321"/>
                <a:gd name="connsiteX193" fmla="*/ 1179929 w 3376864"/>
                <a:gd name="connsiteY193" fmla="*/ 1832262 h 3131321"/>
                <a:gd name="connsiteX194" fmla="*/ 1084926 w 3376864"/>
                <a:gd name="connsiteY194" fmla="*/ 1808511 h 3131321"/>
                <a:gd name="connsiteX195" fmla="*/ 1037425 w 3376864"/>
                <a:gd name="connsiteY195" fmla="*/ 1796636 h 3131321"/>
                <a:gd name="connsiteX196" fmla="*/ 978048 w 3376864"/>
                <a:gd name="connsiteY196" fmla="*/ 1784761 h 3131321"/>
                <a:gd name="connsiteX197" fmla="*/ 906797 w 3376864"/>
                <a:gd name="connsiteY197" fmla="*/ 1761010 h 3131321"/>
                <a:gd name="connsiteX198" fmla="*/ 835545 w 3376864"/>
                <a:gd name="connsiteY198" fmla="*/ 1713509 h 3131321"/>
                <a:gd name="connsiteX199" fmla="*/ 799919 w 3376864"/>
                <a:gd name="connsiteY199" fmla="*/ 1689758 h 3131321"/>
                <a:gd name="connsiteX200" fmla="*/ 764293 w 3376864"/>
                <a:gd name="connsiteY200" fmla="*/ 1677883 h 3131321"/>
                <a:gd name="connsiteX201" fmla="*/ 621789 w 3376864"/>
                <a:gd name="connsiteY201" fmla="*/ 1654132 h 3131321"/>
                <a:gd name="connsiteX202" fmla="*/ 609913 w 3376864"/>
                <a:gd name="connsiteY202" fmla="*/ 1618506 h 3131321"/>
                <a:gd name="connsiteX203" fmla="*/ 704916 w 3376864"/>
                <a:gd name="connsiteY203" fmla="*/ 1559129 h 3131321"/>
                <a:gd name="connsiteX204" fmla="*/ 776168 w 3376864"/>
                <a:gd name="connsiteY204" fmla="*/ 1511628 h 3131321"/>
                <a:gd name="connsiteX205" fmla="*/ 811794 w 3376864"/>
                <a:gd name="connsiteY205" fmla="*/ 1487877 h 3131321"/>
                <a:gd name="connsiteX206" fmla="*/ 847420 w 3376864"/>
                <a:gd name="connsiteY206" fmla="*/ 1476002 h 3131321"/>
                <a:gd name="connsiteX207" fmla="*/ 954298 w 3376864"/>
                <a:gd name="connsiteY207" fmla="*/ 1511628 h 3131321"/>
                <a:gd name="connsiteX208" fmla="*/ 1013674 w 3376864"/>
                <a:gd name="connsiteY208" fmla="*/ 1582880 h 3131321"/>
                <a:gd name="connsiteX209" fmla="*/ 1049300 w 3376864"/>
                <a:gd name="connsiteY209" fmla="*/ 1618506 h 3131321"/>
                <a:gd name="connsiteX210" fmla="*/ 1073051 w 3376864"/>
                <a:gd name="connsiteY210" fmla="*/ 1654132 h 3131321"/>
                <a:gd name="connsiteX211" fmla="*/ 1108677 w 3376864"/>
                <a:gd name="connsiteY211" fmla="*/ 1689758 h 3131321"/>
                <a:gd name="connsiteX212" fmla="*/ 1179929 w 3376864"/>
                <a:gd name="connsiteY212" fmla="*/ 1713509 h 3131321"/>
                <a:gd name="connsiteX213" fmla="*/ 1215555 w 3376864"/>
                <a:gd name="connsiteY213" fmla="*/ 1689758 h 3131321"/>
                <a:gd name="connsiteX214" fmla="*/ 1203680 w 3376864"/>
                <a:gd name="connsiteY214" fmla="*/ 1606631 h 3131321"/>
                <a:gd name="connsiteX215" fmla="*/ 1168054 w 3376864"/>
                <a:gd name="connsiteY215" fmla="*/ 1594755 h 3131321"/>
                <a:gd name="connsiteX216" fmla="*/ 1073051 w 3376864"/>
                <a:gd name="connsiteY216" fmla="*/ 1582880 h 3131321"/>
                <a:gd name="connsiteX217" fmla="*/ 966173 w 3376864"/>
                <a:gd name="connsiteY217" fmla="*/ 1487877 h 3131321"/>
                <a:gd name="connsiteX218" fmla="*/ 930547 w 3376864"/>
                <a:gd name="connsiteY218" fmla="*/ 1476002 h 3131321"/>
                <a:gd name="connsiteX219" fmla="*/ 799919 w 3376864"/>
                <a:gd name="connsiteY219" fmla="*/ 1487877 h 3131321"/>
                <a:gd name="connsiteX220" fmla="*/ 716791 w 3376864"/>
                <a:gd name="connsiteY220" fmla="*/ 1511628 h 3131321"/>
                <a:gd name="connsiteX221" fmla="*/ 645539 w 3376864"/>
                <a:gd name="connsiteY221" fmla="*/ 1547254 h 3131321"/>
                <a:gd name="connsiteX222" fmla="*/ 550537 w 3376864"/>
                <a:gd name="connsiteY222" fmla="*/ 1535379 h 3131321"/>
                <a:gd name="connsiteX223" fmla="*/ 431784 w 3376864"/>
                <a:gd name="connsiteY223" fmla="*/ 1511628 h 3131321"/>
                <a:gd name="connsiteX224" fmla="*/ 396158 w 3376864"/>
                <a:gd name="connsiteY224" fmla="*/ 1499753 h 3131321"/>
                <a:gd name="connsiteX225" fmla="*/ 277404 w 3376864"/>
                <a:gd name="connsiteY225" fmla="*/ 1464127 h 3131321"/>
                <a:gd name="connsiteX226" fmla="*/ 241778 w 3376864"/>
                <a:gd name="connsiteY226" fmla="*/ 1452252 h 3131321"/>
                <a:gd name="connsiteX227" fmla="*/ 134900 w 3376864"/>
                <a:gd name="connsiteY227" fmla="*/ 1369124 h 3131321"/>
                <a:gd name="connsiteX228" fmla="*/ 99274 w 3376864"/>
                <a:gd name="connsiteY228" fmla="*/ 1345374 h 3131321"/>
                <a:gd name="connsiteX229" fmla="*/ 75524 w 3376864"/>
                <a:gd name="connsiteY229" fmla="*/ 1309748 h 3131321"/>
                <a:gd name="connsiteX230" fmla="*/ 51773 w 3376864"/>
                <a:gd name="connsiteY230" fmla="*/ 1238496 h 3131321"/>
                <a:gd name="connsiteX231" fmla="*/ 39898 w 3376864"/>
                <a:gd name="connsiteY231" fmla="*/ 1202870 h 3131321"/>
                <a:gd name="connsiteX232" fmla="*/ 28023 w 3376864"/>
                <a:gd name="connsiteY232" fmla="*/ 1167244 h 3131321"/>
                <a:gd name="connsiteX233" fmla="*/ 4272 w 3376864"/>
                <a:gd name="connsiteY233" fmla="*/ 1084116 h 3131321"/>
                <a:gd name="connsiteX234" fmla="*/ 16147 w 3376864"/>
                <a:gd name="connsiteY234" fmla="*/ 1024740 h 3131321"/>
                <a:gd name="connsiteX235" fmla="*/ 51773 w 3376864"/>
                <a:gd name="connsiteY235" fmla="*/ 1048490 h 3131321"/>
                <a:gd name="connsiteX236" fmla="*/ 123025 w 3376864"/>
                <a:gd name="connsiteY236" fmla="*/ 1084116 h 3131321"/>
                <a:gd name="connsiteX237" fmla="*/ 146776 w 3376864"/>
                <a:gd name="connsiteY237" fmla="*/ 1119742 h 3131321"/>
                <a:gd name="connsiteX238" fmla="*/ 99274 w 3376864"/>
                <a:gd name="connsiteY238" fmla="*/ 1143493 h 3131321"/>
                <a:gd name="connsiteX239" fmla="*/ 99274 w 3376864"/>
                <a:gd name="connsiteY239" fmla="*/ 1250371 h 3131321"/>
                <a:gd name="connsiteX240" fmla="*/ 111150 w 3376864"/>
                <a:gd name="connsiteY240" fmla="*/ 1285997 h 3131321"/>
                <a:gd name="connsiteX241" fmla="*/ 146776 w 3376864"/>
                <a:gd name="connsiteY241" fmla="*/ 1297872 h 3131321"/>
                <a:gd name="connsiteX242" fmla="*/ 182402 w 3376864"/>
                <a:gd name="connsiteY242" fmla="*/ 1333498 h 3131321"/>
                <a:gd name="connsiteX243" fmla="*/ 253654 w 3376864"/>
                <a:gd name="connsiteY243" fmla="*/ 1369124 h 3131321"/>
                <a:gd name="connsiteX244" fmla="*/ 289280 w 3376864"/>
                <a:gd name="connsiteY244" fmla="*/ 1404750 h 3131321"/>
                <a:gd name="connsiteX245" fmla="*/ 360532 w 3376864"/>
                <a:gd name="connsiteY245" fmla="*/ 1428501 h 3131321"/>
                <a:gd name="connsiteX246" fmla="*/ 396158 w 3376864"/>
                <a:gd name="connsiteY246" fmla="*/ 1452252 h 3131321"/>
                <a:gd name="connsiteX247" fmla="*/ 514911 w 3376864"/>
                <a:gd name="connsiteY247" fmla="*/ 1476002 h 3131321"/>
                <a:gd name="connsiteX248" fmla="*/ 562412 w 3376864"/>
                <a:gd name="connsiteY248" fmla="*/ 1487877 h 3131321"/>
                <a:gd name="connsiteX249" fmla="*/ 764293 w 3376864"/>
                <a:gd name="connsiteY249" fmla="*/ 1476002 h 3131321"/>
                <a:gd name="connsiteX250" fmla="*/ 811794 w 3376864"/>
                <a:gd name="connsiteY250" fmla="*/ 1464127 h 3131321"/>
                <a:gd name="connsiteX251" fmla="*/ 978048 w 3376864"/>
                <a:gd name="connsiteY251" fmla="*/ 1476002 h 3131321"/>
                <a:gd name="connsiteX252" fmla="*/ 1049300 w 3376864"/>
                <a:gd name="connsiteY252" fmla="*/ 1499753 h 3131321"/>
                <a:gd name="connsiteX253" fmla="*/ 1084926 w 3376864"/>
                <a:gd name="connsiteY253" fmla="*/ 1511628 h 3131321"/>
                <a:gd name="connsiteX254" fmla="*/ 1191804 w 3376864"/>
                <a:gd name="connsiteY254" fmla="*/ 1582880 h 3131321"/>
                <a:gd name="connsiteX255" fmla="*/ 1227430 w 3376864"/>
                <a:gd name="connsiteY255" fmla="*/ 1606631 h 3131321"/>
                <a:gd name="connsiteX256" fmla="*/ 1286807 w 3376864"/>
                <a:gd name="connsiteY256" fmla="*/ 1594755 h 3131321"/>
                <a:gd name="connsiteX257" fmla="*/ 1322433 w 3376864"/>
                <a:gd name="connsiteY257" fmla="*/ 1571005 h 3131321"/>
                <a:gd name="connsiteX258" fmla="*/ 1358059 w 3376864"/>
                <a:gd name="connsiteY258" fmla="*/ 1606631 h 3131321"/>
                <a:gd name="connsiteX259" fmla="*/ 1393685 w 3376864"/>
                <a:gd name="connsiteY259" fmla="*/ 1677883 h 3131321"/>
                <a:gd name="connsiteX260" fmla="*/ 1405560 w 3376864"/>
                <a:gd name="connsiteY260" fmla="*/ 1713509 h 3131321"/>
                <a:gd name="connsiteX261" fmla="*/ 1441186 w 3376864"/>
                <a:gd name="connsiteY261" fmla="*/ 1749135 h 3131321"/>
                <a:gd name="connsiteX262" fmla="*/ 1464937 w 3376864"/>
                <a:gd name="connsiteY262" fmla="*/ 1784761 h 3131321"/>
                <a:gd name="connsiteX263" fmla="*/ 1500563 w 3376864"/>
                <a:gd name="connsiteY263" fmla="*/ 1808511 h 3131321"/>
                <a:gd name="connsiteX264" fmla="*/ 1536189 w 3376864"/>
                <a:gd name="connsiteY264" fmla="*/ 1844137 h 3131321"/>
                <a:gd name="connsiteX265" fmla="*/ 1643067 w 3376864"/>
                <a:gd name="connsiteY265" fmla="*/ 1879763 h 3131321"/>
                <a:gd name="connsiteX266" fmla="*/ 1749945 w 3376864"/>
                <a:gd name="connsiteY266" fmla="*/ 1915389 h 3131321"/>
                <a:gd name="connsiteX267" fmla="*/ 1785571 w 3376864"/>
                <a:gd name="connsiteY267" fmla="*/ 1927264 h 3131321"/>
                <a:gd name="connsiteX268" fmla="*/ 1821197 w 3376864"/>
                <a:gd name="connsiteY268" fmla="*/ 1939140 h 3131321"/>
                <a:gd name="connsiteX269" fmla="*/ 1785571 w 3376864"/>
                <a:gd name="connsiteY269" fmla="*/ 1927264 h 3131321"/>
                <a:gd name="connsiteX270" fmla="*/ 1749945 w 3376864"/>
                <a:gd name="connsiteY270" fmla="*/ 1903514 h 3131321"/>
                <a:gd name="connsiteX271" fmla="*/ 1726194 w 3376864"/>
                <a:gd name="connsiteY271" fmla="*/ 1867888 h 3131321"/>
                <a:gd name="connsiteX272" fmla="*/ 1773695 w 3376864"/>
                <a:gd name="connsiteY272" fmla="*/ 1784761 h 3131321"/>
                <a:gd name="connsiteX273" fmla="*/ 1821197 w 3376864"/>
                <a:gd name="connsiteY273" fmla="*/ 1761010 h 3131321"/>
                <a:gd name="connsiteX274" fmla="*/ 1821197 w 3376864"/>
                <a:gd name="connsiteY274" fmla="*/ 1642257 h 3131321"/>
                <a:gd name="connsiteX275" fmla="*/ 1797446 w 3376864"/>
                <a:gd name="connsiteY275" fmla="*/ 1571005 h 3131321"/>
                <a:gd name="connsiteX276" fmla="*/ 1809321 w 3376864"/>
                <a:gd name="connsiteY276" fmla="*/ 1523503 h 3131321"/>
                <a:gd name="connsiteX277" fmla="*/ 1821197 w 3376864"/>
                <a:gd name="connsiteY277" fmla="*/ 1487877 h 3131321"/>
                <a:gd name="connsiteX278" fmla="*/ 1797446 w 3376864"/>
                <a:gd name="connsiteY278" fmla="*/ 1369124 h 3131321"/>
                <a:gd name="connsiteX279" fmla="*/ 1726194 w 3376864"/>
                <a:gd name="connsiteY279" fmla="*/ 1309748 h 3131321"/>
                <a:gd name="connsiteX280" fmla="*/ 1666817 w 3376864"/>
                <a:gd name="connsiteY280" fmla="*/ 1238496 h 3131321"/>
                <a:gd name="connsiteX281" fmla="*/ 1631191 w 3376864"/>
                <a:gd name="connsiteY281" fmla="*/ 1214745 h 3131321"/>
                <a:gd name="connsiteX282" fmla="*/ 1441186 w 3376864"/>
                <a:gd name="connsiteY282" fmla="*/ 1202870 h 3131321"/>
                <a:gd name="connsiteX283" fmla="*/ 1393685 w 3376864"/>
                <a:gd name="connsiteY283" fmla="*/ 1190994 h 3131321"/>
                <a:gd name="connsiteX284" fmla="*/ 1369934 w 3376864"/>
                <a:gd name="connsiteY284" fmla="*/ 1155368 h 3131321"/>
                <a:gd name="connsiteX285" fmla="*/ 1334308 w 3376864"/>
                <a:gd name="connsiteY285" fmla="*/ 1119742 h 3131321"/>
                <a:gd name="connsiteX286" fmla="*/ 1286807 w 3376864"/>
                <a:gd name="connsiteY286" fmla="*/ 1048490 h 3131321"/>
                <a:gd name="connsiteX287" fmla="*/ 1274932 w 3376864"/>
                <a:gd name="connsiteY287" fmla="*/ 1012864 h 3131321"/>
                <a:gd name="connsiteX288" fmla="*/ 1263056 w 3376864"/>
                <a:gd name="connsiteY288" fmla="*/ 810984 h 3131321"/>
                <a:gd name="connsiteX289" fmla="*/ 1156178 w 3376864"/>
                <a:gd name="connsiteY289" fmla="*/ 751607 h 3131321"/>
                <a:gd name="connsiteX290" fmla="*/ 1120552 w 3376864"/>
                <a:gd name="connsiteY290" fmla="*/ 727857 h 3131321"/>
                <a:gd name="connsiteX291" fmla="*/ 1096802 w 3376864"/>
                <a:gd name="connsiteY291" fmla="*/ 620979 h 3131321"/>
                <a:gd name="connsiteX292" fmla="*/ 1084926 w 3376864"/>
                <a:gd name="connsiteY292" fmla="*/ 585353 h 3131321"/>
                <a:gd name="connsiteX293" fmla="*/ 1049300 w 3376864"/>
                <a:gd name="connsiteY293" fmla="*/ 573477 h 3131321"/>
                <a:gd name="connsiteX294" fmla="*/ 978048 w 3376864"/>
                <a:gd name="connsiteY294" fmla="*/ 537852 h 3131321"/>
                <a:gd name="connsiteX295" fmla="*/ 871171 w 3376864"/>
                <a:gd name="connsiteY295" fmla="*/ 454724 h 3131321"/>
                <a:gd name="connsiteX296" fmla="*/ 847420 w 3376864"/>
                <a:gd name="connsiteY296" fmla="*/ 419098 h 3131321"/>
                <a:gd name="connsiteX297" fmla="*/ 811794 w 3376864"/>
                <a:gd name="connsiteY297" fmla="*/ 383472 h 3131321"/>
                <a:gd name="connsiteX298" fmla="*/ 788043 w 3376864"/>
                <a:gd name="connsiteY298" fmla="*/ 347846 h 3131321"/>
                <a:gd name="connsiteX299" fmla="*/ 752417 w 3376864"/>
                <a:gd name="connsiteY299" fmla="*/ 324096 h 3131321"/>
                <a:gd name="connsiteX300" fmla="*/ 716791 w 3376864"/>
                <a:gd name="connsiteY300" fmla="*/ 288470 h 3131321"/>
                <a:gd name="connsiteX301" fmla="*/ 681165 w 3376864"/>
                <a:gd name="connsiteY301" fmla="*/ 276594 h 3131321"/>
                <a:gd name="connsiteX302" fmla="*/ 609913 w 3376864"/>
                <a:gd name="connsiteY302" fmla="*/ 240968 h 3131321"/>
                <a:gd name="connsiteX303" fmla="*/ 586163 w 3376864"/>
                <a:gd name="connsiteY303" fmla="*/ 169716 h 3131321"/>
                <a:gd name="connsiteX304" fmla="*/ 574287 w 3376864"/>
                <a:gd name="connsiteY304" fmla="*/ 98464 h 3131321"/>
                <a:gd name="connsiteX305" fmla="*/ 514911 w 3376864"/>
                <a:gd name="connsiteY305" fmla="*/ 39088 h 3131321"/>
                <a:gd name="connsiteX306" fmla="*/ 491160 w 3376864"/>
                <a:gd name="connsiteY306" fmla="*/ 3462 h 3131321"/>
                <a:gd name="connsiteX307" fmla="*/ 562412 w 3376864"/>
                <a:gd name="connsiteY307" fmla="*/ 50963 h 3131321"/>
                <a:gd name="connsiteX308" fmla="*/ 633664 w 3376864"/>
                <a:gd name="connsiteY308" fmla="*/ 98464 h 3131321"/>
                <a:gd name="connsiteX309" fmla="*/ 669290 w 3376864"/>
                <a:gd name="connsiteY309" fmla="*/ 110340 h 3131321"/>
                <a:gd name="connsiteX310" fmla="*/ 621789 w 3376864"/>
                <a:gd name="connsiteY310" fmla="*/ 134090 h 3131321"/>
                <a:gd name="connsiteX311" fmla="*/ 609913 w 3376864"/>
                <a:gd name="connsiteY311" fmla="*/ 169716 h 3131321"/>
                <a:gd name="connsiteX312" fmla="*/ 621789 w 3376864"/>
                <a:gd name="connsiteY312" fmla="*/ 205342 h 3131321"/>
                <a:gd name="connsiteX313" fmla="*/ 681165 w 3376864"/>
                <a:gd name="connsiteY313" fmla="*/ 276594 h 3131321"/>
                <a:gd name="connsiteX314" fmla="*/ 752417 w 3376864"/>
                <a:gd name="connsiteY314" fmla="*/ 324096 h 3131321"/>
                <a:gd name="connsiteX315" fmla="*/ 788043 w 3376864"/>
                <a:gd name="connsiteY315" fmla="*/ 347846 h 3131321"/>
                <a:gd name="connsiteX316" fmla="*/ 823669 w 3376864"/>
                <a:gd name="connsiteY316" fmla="*/ 359722 h 3131321"/>
                <a:gd name="connsiteX317" fmla="*/ 894921 w 3376864"/>
                <a:gd name="connsiteY317" fmla="*/ 395348 h 3131321"/>
                <a:gd name="connsiteX318" fmla="*/ 918672 w 3376864"/>
                <a:gd name="connsiteY318" fmla="*/ 430974 h 3131321"/>
                <a:gd name="connsiteX319" fmla="*/ 989924 w 3376864"/>
                <a:gd name="connsiteY319" fmla="*/ 478475 h 3131321"/>
                <a:gd name="connsiteX320" fmla="*/ 1013674 w 3376864"/>
                <a:gd name="connsiteY320" fmla="*/ 514101 h 3131321"/>
                <a:gd name="connsiteX321" fmla="*/ 1084926 w 3376864"/>
                <a:gd name="connsiteY321" fmla="*/ 585353 h 3131321"/>
                <a:gd name="connsiteX322" fmla="*/ 1144303 w 3376864"/>
                <a:gd name="connsiteY322" fmla="*/ 644729 h 3131321"/>
                <a:gd name="connsiteX323" fmla="*/ 1215555 w 3376864"/>
                <a:gd name="connsiteY323" fmla="*/ 692231 h 3131321"/>
                <a:gd name="connsiteX324" fmla="*/ 1286807 w 3376864"/>
                <a:gd name="connsiteY324" fmla="*/ 834735 h 3131321"/>
                <a:gd name="connsiteX325" fmla="*/ 1298682 w 3376864"/>
                <a:gd name="connsiteY325" fmla="*/ 870361 h 3131321"/>
                <a:gd name="connsiteX326" fmla="*/ 1322433 w 3376864"/>
                <a:gd name="connsiteY326" fmla="*/ 1036615 h 3131321"/>
                <a:gd name="connsiteX327" fmla="*/ 1346184 w 3376864"/>
                <a:gd name="connsiteY327" fmla="*/ 1072241 h 3131321"/>
                <a:gd name="connsiteX328" fmla="*/ 1381810 w 3376864"/>
                <a:gd name="connsiteY328" fmla="*/ 1143493 h 3131321"/>
                <a:gd name="connsiteX329" fmla="*/ 1393685 w 3376864"/>
                <a:gd name="connsiteY329" fmla="*/ 1179119 h 3131321"/>
                <a:gd name="connsiteX330" fmla="*/ 1429311 w 3376864"/>
                <a:gd name="connsiteY330" fmla="*/ 1202870 h 3131321"/>
                <a:gd name="connsiteX331" fmla="*/ 1583690 w 3376864"/>
                <a:gd name="connsiteY331" fmla="*/ 1226620 h 3131321"/>
                <a:gd name="connsiteX332" fmla="*/ 1654942 w 3376864"/>
                <a:gd name="connsiteY332" fmla="*/ 1262246 h 3131321"/>
                <a:gd name="connsiteX333" fmla="*/ 1690568 w 3376864"/>
                <a:gd name="connsiteY333" fmla="*/ 1274122 h 3131321"/>
                <a:gd name="connsiteX334" fmla="*/ 1761820 w 3376864"/>
                <a:gd name="connsiteY334" fmla="*/ 1321623 h 3131321"/>
                <a:gd name="connsiteX335" fmla="*/ 1773695 w 3376864"/>
                <a:gd name="connsiteY335" fmla="*/ 1357249 h 3131321"/>
                <a:gd name="connsiteX336" fmla="*/ 1821197 w 3376864"/>
                <a:gd name="connsiteY336" fmla="*/ 1464127 h 3131321"/>
                <a:gd name="connsiteX337" fmla="*/ 1833072 w 3376864"/>
                <a:gd name="connsiteY337" fmla="*/ 1523503 h 3131321"/>
                <a:gd name="connsiteX338" fmla="*/ 1928074 w 3376864"/>
                <a:gd name="connsiteY338" fmla="*/ 1559129 h 3131321"/>
                <a:gd name="connsiteX339" fmla="*/ 1999326 w 3376864"/>
                <a:gd name="connsiteY339" fmla="*/ 1594755 h 3131321"/>
                <a:gd name="connsiteX340" fmla="*/ 2046828 w 3376864"/>
                <a:gd name="connsiteY340" fmla="*/ 1666007 h 3131321"/>
                <a:gd name="connsiteX341" fmla="*/ 2070578 w 3376864"/>
                <a:gd name="connsiteY341" fmla="*/ 1701633 h 3131321"/>
                <a:gd name="connsiteX342" fmla="*/ 1987451 w 3376864"/>
                <a:gd name="connsiteY342" fmla="*/ 1784761 h 3131321"/>
                <a:gd name="connsiteX343" fmla="*/ 1951825 w 3376864"/>
                <a:gd name="connsiteY343" fmla="*/ 1796636 h 3131321"/>
                <a:gd name="connsiteX344" fmla="*/ 1916199 w 3376864"/>
                <a:gd name="connsiteY344" fmla="*/ 1962890 h 3131321"/>
                <a:gd name="connsiteX345" fmla="*/ 1951825 w 3376864"/>
                <a:gd name="connsiteY345" fmla="*/ 1974766 h 3131321"/>
                <a:gd name="connsiteX346" fmla="*/ 2034952 w 3376864"/>
                <a:gd name="connsiteY346" fmla="*/ 1951015 h 3131321"/>
                <a:gd name="connsiteX347" fmla="*/ 2070578 w 3376864"/>
                <a:gd name="connsiteY347" fmla="*/ 1927264 h 3131321"/>
                <a:gd name="connsiteX348" fmla="*/ 2165581 w 3376864"/>
                <a:gd name="connsiteY348" fmla="*/ 1962890 h 3131321"/>
                <a:gd name="connsiteX349" fmla="*/ 2189332 w 3376864"/>
                <a:gd name="connsiteY349" fmla="*/ 1998516 h 3131321"/>
                <a:gd name="connsiteX350" fmla="*/ 2260584 w 3376864"/>
                <a:gd name="connsiteY350" fmla="*/ 2069768 h 3131321"/>
                <a:gd name="connsiteX351" fmla="*/ 2224958 w 3376864"/>
                <a:gd name="connsiteY351" fmla="*/ 2046018 h 3131321"/>
                <a:gd name="connsiteX352" fmla="*/ 2189332 w 3376864"/>
                <a:gd name="connsiteY352" fmla="*/ 2010392 h 3131321"/>
                <a:gd name="connsiteX353" fmla="*/ 2153706 w 3376864"/>
                <a:gd name="connsiteY353" fmla="*/ 1998516 h 3131321"/>
                <a:gd name="connsiteX354" fmla="*/ 2046828 w 3376864"/>
                <a:gd name="connsiteY354" fmla="*/ 1939140 h 3131321"/>
                <a:gd name="connsiteX355" fmla="*/ 1999326 w 3376864"/>
                <a:gd name="connsiteY355" fmla="*/ 1951015 h 3131321"/>
                <a:gd name="connsiteX356" fmla="*/ 1975576 w 3376864"/>
                <a:gd name="connsiteY356" fmla="*/ 1986641 h 3131321"/>
                <a:gd name="connsiteX357" fmla="*/ 1939950 w 3376864"/>
                <a:gd name="connsiteY357" fmla="*/ 2010392 h 3131321"/>
                <a:gd name="connsiteX358" fmla="*/ 1904324 w 3376864"/>
                <a:gd name="connsiteY358" fmla="*/ 1974766 h 3131321"/>
                <a:gd name="connsiteX359" fmla="*/ 1916199 w 3376864"/>
                <a:gd name="connsiteY359" fmla="*/ 1927264 h 3131321"/>
                <a:gd name="connsiteX360" fmla="*/ 1951825 w 3376864"/>
                <a:gd name="connsiteY360" fmla="*/ 1856013 h 3131321"/>
                <a:gd name="connsiteX361" fmla="*/ 2023077 w 3376864"/>
                <a:gd name="connsiteY361" fmla="*/ 1820387 h 3131321"/>
                <a:gd name="connsiteX362" fmla="*/ 2070578 w 3376864"/>
                <a:gd name="connsiteY362" fmla="*/ 1808511 h 3131321"/>
                <a:gd name="connsiteX363" fmla="*/ 2106204 w 3376864"/>
                <a:gd name="connsiteY363" fmla="*/ 1689758 h 3131321"/>
                <a:gd name="connsiteX364" fmla="*/ 2118080 w 3376864"/>
                <a:gd name="connsiteY364" fmla="*/ 1654132 h 3131321"/>
                <a:gd name="connsiteX365" fmla="*/ 2141830 w 3376864"/>
                <a:gd name="connsiteY365" fmla="*/ 1618506 h 3131321"/>
                <a:gd name="connsiteX366" fmla="*/ 2153706 w 3376864"/>
                <a:gd name="connsiteY366" fmla="*/ 1582880 h 3131321"/>
                <a:gd name="connsiteX367" fmla="*/ 2236833 w 3376864"/>
                <a:gd name="connsiteY367" fmla="*/ 1547254 h 3131321"/>
                <a:gd name="connsiteX368" fmla="*/ 2272459 w 3376864"/>
                <a:gd name="connsiteY368" fmla="*/ 1321623 h 3131321"/>
                <a:gd name="connsiteX369" fmla="*/ 2260584 w 3376864"/>
                <a:gd name="connsiteY369" fmla="*/ 1238496 h 3131321"/>
                <a:gd name="connsiteX370" fmla="*/ 2189332 w 3376864"/>
                <a:gd name="connsiteY370" fmla="*/ 1214745 h 3131321"/>
                <a:gd name="connsiteX371" fmla="*/ 2129955 w 3376864"/>
                <a:gd name="connsiteY371" fmla="*/ 1155368 h 3131321"/>
                <a:gd name="connsiteX372" fmla="*/ 2165581 w 3376864"/>
                <a:gd name="connsiteY372" fmla="*/ 953488 h 3131321"/>
                <a:gd name="connsiteX373" fmla="*/ 2189332 w 3376864"/>
                <a:gd name="connsiteY373" fmla="*/ 882236 h 3131321"/>
                <a:gd name="connsiteX374" fmla="*/ 2224958 w 3376864"/>
                <a:gd name="connsiteY374" fmla="*/ 834735 h 3131321"/>
                <a:gd name="connsiteX375" fmla="*/ 2272459 w 3376864"/>
                <a:gd name="connsiteY375" fmla="*/ 763483 h 3131321"/>
                <a:gd name="connsiteX376" fmla="*/ 2201207 w 3376864"/>
                <a:gd name="connsiteY376" fmla="*/ 905987 h 3131321"/>
                <a:gd name="connsiteX377" fmla="*/ 2129955 w 3376864"/>
                <a:gd name="connsiteY377" fmla="*/ 965363 h 3131321"/>
                <a:gd name="connsiteX378" fmla="*/ 2118080 w 3376864"/>
                <a:gd name="connsiteY378" fmla="*/ 1000989 h 3131321"/>
                <a:gd name="connsiteX379" fmla="*/ 2141830 w 3376864"/>
                <a:gd name="connsiteY379" fmla="*/ 1119742 h 3131321"/>
                <a:gd name="connsiteX380" fmla="*/ 2189332 w 3376864"/>
                <a:gd name="connsiteY380" fmla="*/ 1190994 h 3131321"/>
                <a:gd name="connsiteX381" fmla="*/ 2224958 w 3376864"/>
                <a:gd name="connsiteY381" fmla="*/ 1214745 h 3131321"/>
                <a:gd name="connsiteX382" fmla="*/ 2284334 w 3376864"/>
                <a:gd name="connsiteY382" fmla="*/ 1321623 h 3131321"/>
                <a:gd name="connsiteX383" fmla="*/ 2296210 w 3376864"/>
                <a:gd name="connsiteY383" fmla="*/ 1392875 h 3131321"/>
                <a:gd name="connsiteX384" fmla="*/ 2308085 w 3376864"/>
                <a:gd name="connsiteY384" fmla="*/ 1321623 h 3131321"/>
                <a:gd name="connsiteX385" fmla="*/ 2391212 w 3376864"/>
                <a:gd name="connsiteY385" fmla="*/ 1333498 h 3131321"/>
                <a:gd name="connsiteX386" fmla="*/ 2438713 w 3376864"/>
                <a:gd name="connsiteY386" fmla="*/ 1321623 h 3131321"/>
                <a:gd name="connsiteX387" fmla="*/ 2474339 w 3376864"/>
                <a:gd name="connsiteY387" fmla="*/ 1297872 h 3131321"/>
                <a:gd name="connsiteX388" fmla="*/ 2581217 w 3376864"/>
                <a:gd name="connsiteY388" fmla="*/ 1321623 h 3131321"/>
                <a:gd name="connsiteX389" fmla="*/ 2711846 w 3376864"/>
                <a:gd name="connsiteY389" fmla="*/ 1309748 h 3131321"/>
                <a:gd name="connsiteX390" fmla="*/ 2747472 w 3376864"/>
                <a:gd name="connsiteY390" fmla="*/ 1297872 h 3131321"/>
                <a:gd name="connsiteX391" fmla="*/ 2783098 w 3376864"/>
                <a:gd name="connsiteY391" fmla="*/ 1262246 h 3131321"/>
                <a:gd name="connsiteX392" fmla="*/ 2854350 w 3376864"/>
                <a:gd name="connsiteY392" fmla="*/ 1238496 h 3131321"/>
                <a:gd name="connsiteX393" fmla="*/ 2889976 w 3376864"/>
                <a:gd name="connsiteY393" fmla="*/ 1226620 h 3131321"/>
                <a:gd name="connsiteX394" fmla="*/ 3032480 w 3376864"/>
                <a:gd name="connsiteY394" fmla="*/ 1214745 h 3131321"/>
                <a:gd name="connsiteX395" fmla="*/ 3103732 w 3376864"/>
                <a:gd name="connsiteY395" fmla="*/ 1155368 h 3131321"/>
                <a:gd name="connsiteX396" fmla="*/ 3139358 w 3376864"/>
                <a:gd name="connsiteY396" fmla="*/ 1143493 h 3131321"/>
                <a:gd name="connsiteX397" fmla="*/ 3174984 w 3376864"/>
                <a:gd name="connsiteY397" fmla="*/ 1155368 h 3131321"/>
                <a:gd name="connsiteX398" fmla="*/ 3210610 w 3376864"/>
                <a:gd name="connsiteY398" fmla="*/ 1179119 h 3131321"/>
                <a:gd name="connsiteX399" fmla="*/ 3258111 w 3376864"/>
                <a:gd name="connsiteY399" fmla="*/ 1190994 h 3131321"/>
                <a:gd name="connsiteX400" fmla="*/ 3293737 w 3376864"/>
                <a:gd name="connsiteY400" fmla="*/ 1202870 h 3131321"/>
                <a:gd name="connsiteX401" fmla="*/ 3341238 w 3376864"/>
                <a:gd name="connsiteY401" fmla="*/ 1214745 h 3131321"/>
                <a:gd name="connsiteX402" fmla="*/ 3376864 w 3376864"/>
                <a:gd name="connsiteY402" fmla="*/ 1226620 h 3131321"/>
                <a:gd name="connsiteX403" fmla="*/ 3341238 w 3376864"/>
                <a:gd name="connsiteY403" fmla="*/ 1202870 h 3131321"/>
                <a:gd name="connsiteX404" fmla="*/ 3258111 w 3376864"/>
                <a:gd name="connsiteY404" fmla="*/ 1190994 h 3131321"/>
                <a:gd name="connsiteX405" fmla="*/ 3198734 w 3376864"/>
                <a:gd name="connsiteY405" fmla="*/ 1202870 h 3131321"/>
                <a:gd name="connsiteX406" fmla="*/ 3103732 w 3376864"/>
                <a:gd name="connsiteY406" fmla="*/ 1226620 h 3131321"/>
                <a:gd name="connsiteX407" fmla="*/ 2901851 w 3376864"/>
                <a:gd name="connsiteY407" fmla="*/ 1226620 h 3131321"/>
                <a:gd name="connsiteX408" fmla="*/ 2830599 w 3376864"/>
                <a:gd name="connsiteY408" fmla="*/ 1285997 h 3131321"/>
                <a:gd name="connsiteX409" fmla="*/ 2652469 w 3376864"/>
                <a:gd name="connsiteY409" fmla="*/ 1297872 h 3131321"/>
                <a:gd name="connsiteX410" fmla="*/ 2581217 w 3376864"/>
                <a:gd name="connsiteY410" fmla="*/ 1309748 h 3131321"/>
                <a:gd name="connsiteX411" fmla="*/ 2450589 w 3376864"/>
                <a:gd name="connsiteY411" fmla="*/ 1297872 h 3131321"/>
                <a:gd name="connsiteX412" fmla="*/ 2414963 w 3376864"/>
                <a:gd name="connsiteY412" fmla="*/ 1285997 h 3131321"/>
                <a:gd name="connsiteX413" fmla="*/ 2367461 w 3376864"/>
                <a:gd name="connsiteY413" fmla="*/ 1274122 h 3131321"/>
                <a:gd name="connsiteX414" fmla="*/ 2331835 w 3376864"/>
                <a:gd name="connsiteY414" fmla="*/ 1285997 h 3131321"/>
                <a:gd name="connsiteX415" fmla="*/ 2272459 w 3376864"/>
                <a:gd name="connsiteY415" fmla="*/ 1357249 h 3131321"/>
                <a:gd name="connsiteX416" fmla="*/ 2284334 w 3376864"/>
                <a:gd name="connsiteY416" fmla="*/ 1452252 h 3131321"/>
                <a:gd name="connsiteX417" fmla="*/ 2260584 w 3376864"/>
                <a:gd name="connsiteY417" fmla="*/ 1559129 h 3131321"/>
                <a:gd name="connsiteX418" fmla="*/ 2284334 w 3376864"/>
                <a:gd name="connsiteY418" fmla="*/ 1594755 h 3131321"/>
                <a:gd name="connsiteX419" fmla="*/ 2319960 w 3376864"/>
                <a:gd name="connsiteY419" fmla="*/ 1630381 h 3131321"/>
                <a:gd name="connsiteX420" fmla="*/ 2331835 w 3376864"/>
                <a:gd name="connsiteY420" fmla="*/ 1666007 h 3131321"/>
                <a:gd name="connsiteX421" fmla="*/ 2308085 w 3376864"/>
                <a:gd name="connsiteY421" fmla="*/ 1701633 h 3131321"/>
                <a:gd name="connsiteX422" fmla="*/ 2248708 w 3376864"/>
                <a:gd name="connsiteY422" fmla="*/ 1761010 h 3131321"/>
                <a:gd name="connsiteX423" fmla="*/ 2272459 w 3376864"/>
                <a:gd name="connsiteY423" fmla="*/ 1796636 h 3131321"/>
                <a:gd name="connsiteX424" fmla="*/ 2272459 w 3376864"/>
                <a:gd name="connsiteY424" fmla="*/ 1879763 h 3131321"/>
                <a:gd name="connsiteX425" fmla="*/ 2236833 w 3376864"/>
                <a:gd name="connsiteY425" fmla="*/ 1915389 h 3131321"/>
                <a:gd name="connsiteX426" fmla="*/ 2236833 w 3376864"/>
                <a:gd name="connsiteY426" fmla="*/ 1998516 h 3131321"/>
                <a:gd name="connsiteX427" fmla="*/ 2272459 w 3376864"/>
                <a:gd name="connsiteY427" fmla="*/ 2010392 h 3131321"/>
                <a:gd name="connsiteX428" fmla="*/ 2355586 w 3376864"/>
                <a:gd name="connsiteY428" fmla="*/ 1974766 h 3131321"/>
                <a:gd name="connsiteX429" fmla="*/ 2391212 w 3376864"/>
                <a:gd name="connsiteY429" fmla="*/ 1962890 h 3131321"/>
                <a:gd name="connsiteX430" fmla="*/ 2450589 w 3376864"/>
                <a:gd name="connsiteY430" fmla="*/ 1974766 h 3131321"/>
                <a:gd name="connsiteX431" fmla="*/ 2486215 w 3376864"/>
                <a:gd name="connsiteY431" fmla="*/ 1998516 h 3131321"/>
                <a:gd name="connsiteX432" fmla="*/ 2521841 w 3376864"/>
                <a:gd name="connsiteY432" fmla="*/ 2010392 h 3131321"/>
                <a:gd name="connsiteX433" fmla="*/ 2569342 w 3376864"/>
                <a:gd name="connsiteY433" fmla="*/ 1998516 h 3131321"/>
                <a:gd name="connsiteX434" fmla="*/ 2628719 w 3376864"/>
                <a:gd name="connsiteY434" fmla="*/ 2010392 h 3131321"/>
                <a:gd name="connsiteX435" fmla="*/ 2640594 w 3376864"/>
                <a:gd name="connsiteY435" fmla="*/ 2046018 h 3131321"/>
                <a:gd name="connsiteX436" fmla="*/ 2676220 w 3376864"/>
                <a:gd name="connsiteY436" fmla="*/ 2129145 h 3131321"/>
                <a:gd name="connsiteX437" fmla="*/ 2759347 w 3376864"/>
                <a:gd name="connsiteY437" fmla="*/ 2141020 h 3131321"/>
                <a:gd name="connsiteX438" fmla="*/ 2806848 w 3376864"/>
                <a:gd name="connsiteY438" fmla="*/ 2152896 h 3131321"/>
                <a:gd name="connsiteX439" fmla="*/ 2842474 w 3376864"/>
                <a:gd name="connsiteY439" fmla="*/ 2176646 h 3131321"/>
                <a:gd name="connsiteX440" fmla="*/ 2889976 w 3376864"/>
                <a:gd name="connsiteY440" fmla="*/ 2236023 h 3131321"/>
                <a:gd name="connsiteX441" fmla="*/ 2925602 w 3376864"/>
                <a:gd name="connsiteY441" fmla="*/ 2342901 h 3131321"/>
                <a:gd name="connsiteX442" fmla="*/ 2937477 w 3376864"/>
                <a:gd name="connsiteY442" fmla="*/ 2378527 h 3131321"/>
                <a:gd name="connsiteX443" fmla="*/ 2973103 w 3376864"/>
                <a:gd name="connsiteY443" fmla="*/ 2414153 h 3131321"/>
                <a:gd name="connsiteX444" fmla="*/ 2984978 w 3376864"/>
                <a:gd name="connsiteY444" fmla="*/ 2449779 h 3131321"/>
                <a:gd name="connsiteX445" fmla="*/ 3020604 w 3376864"/>
                <a:gd name="connsiteY445" fmla="*/ 2521031 h 3131321"/>
                <a:gd name="connsiteX446" fmla="*/ 3032480 w 3376864"/>
                <a:gd name="connsiteY446" fmla="*/ 2568532 h 3131321"/>
                <a:gd name="connsiteX447" fmla="*/ 2961228 w 3376864"/>
                <a:gd name="connsiteY447" fmla="*/ 2544781 h 3131321"/>
                <a:gd name="connsiteX448" fmla="*/ 2913726 w 3376864"/>
                <a:gd name="connsiteY448" fmla="*/ 2473529 h 3131321"/>
                <a:gd name="connsiteX449" fmla="*/ 2889976 w 3376864"/>
                <a:gd name="connsiteY449" fmla="*/ 2402277 h 3131321"/>
                <a:gd name="connsiteX450" fmla="*/ 2842474 w 3376864"/>
                <a:gd name="connsiteY450" fmla="*/ 2283524 h 3131321"/>
                <a:gd name="connsiteX451" fmla="*/ 2806848 w 3376864"/>
                <a:gd name="connsiteY451" fmla="*/ 2295400 h 3131321"/>
                <a:gd name="connsiteX452" fmla="*/ 2818724 w 3376864"/>
                <a:gd name="connsiteY452" fmla="*/ 2390402 h 3131321"/>
                <a:gd name="connsiteX453" fmla="*/ 2854350 w 3376864"/>
                <a:gd name="connsiteY453" fmla="*/ 2485405 h 3131321"/>
                <a:gd name="connsiteX454" fmla="*/ 2925602 w 3376864"/>
                <a:gd name="connsiteY454" fmla="*/ 2556657 h 3131321"/>
                <a:gd name="connsiteX455" fmla="*/ 3044355 w 3376864"/>
                <a:gd name="connsiteY455" fmla="*/ 2568532 h 3131321"/>
                <a:gd name="connsiteX456" fmla="*/ 3068106 w 3376864"/>
                <a:gd name="connsiteY456" fmla="*/ 2699161 h 3131321"/>
                <a:gd name="connsiteX457" fmla="*/ 3056230 w 3376864"/>
                <a:gd name="connsiteY457" fmla="*/ 2734787 h 3131321"/>
                <a:gd name="connsiteX458" fmla="*/ 2984978 w 3376864"/>
                <a:gd name="connsiteY458" fmla="*/ 2746662 h 3131321"/>
                <a:gd name="connsiteX459" fmla="*/ 2949352 w 3376864"/>
                <a:gd name="connsiteY459" fmla="*/ 2734787 h 3131321"/>
                <a:gd name="connsiteX460" fmla="*/ 2913726 w 3376864"/>
                <a:gd name="connsiteY460" fmla="*/ 2663535 h 3131321"/>
                <a:gd name="connsiteX461" fmla="*/ 2901851 w 3376864"/>
                <a:gd name="connsiteY461" fmla="*/ 2616033 h 3131321"/>
                <a:gd name="connsiteX462" fmla="*/ 2818724 w 3376864"/>
                <a:gd name="connsiteY462" fmla="*/ 2580407 h 3131321"/>
                <a:gd name="connsiteX463" fmla="*/ 2783098 w 3376864"/>
                <a:gd name="connsiteY463" fmla="*/ 2556657 h 3131321"/>
                <a:gd name="connsiteX464" fmla="*/ 2723721 w 3376864"/>
                <a:gd name="connsiteY464" fmla="*/ 2426028 h 3131321"/>
                <a:gd name="connsiteX465" fmla="*/ 2759347 w 3376864"/>
                <a:gd name="connsiteY465" fmla="*/ 2568532 h 3131321"/>
                <a:gd name="connsiteX466" fmla="*/ 2842474 w 3376864"/>
                <a:gd name="connsiteY466" fmla="*/ 2592283 h 3131321"/>
                <a:gd name="connsiteX467" fmla="*/ 2913726 w 3376864"/>
                <a:gd name="connsiteY467" fmla="*/ 2616033 h 3131321"/>
                <a:gd name="connsiteX468" fmla="*/ 2878100 w 3376864"/>
                <a:gd name="connsiteY468" fmla="*/ 2639784 h 3131321"/>
                <a:gd name="connsiteX469" fmla="*/ 2771223 w 3376864"/>
                <a:gd name="connsiteY469" fmla="*/ 2687285 h 3131321"/>
                <a:gd name="connsiteX470" fmla="*/ 2759347 w 3376864"/>
                <a:gd name="connsiteY470" fmla="*/ 2746662 h 3131321"/>
                <a:gd name="connsiteX471" fmla="*/ 2723721 w 3376864"/>
                <a:gd name="connsiteY471" fmla="*/ 2758537 h 3131321"/>
                <a:gd name="connsiteX472" fmla="*/ 2676220 w 3376864"/>
                <a:gd name="connsiteY472" fmla="*/ 2770413 h 3131321"/>
                <a:gd name="connsiteX473" fmla="*/ 2664345 w 3376864"/>
                <a:gd name="connsiteY473" fmla="*/ 2806039 h 3131321"/>
                <a:gd name="connsiteX474" fmla="*/ 2616843 w 3376864"/>
                <a:gd name="connsiteY474" fmla="*/ 2877290 h 3131321"/>
                <a:gd name="connsiteX475" fmla="*/ 2604968 w 3376864"/>
                <a:gd name="connsiteY475" fmla="*/ 2912916 h 3131321"/>
                <a:gd name="connsiteX476" fmla="*/ 2569342 w 3376864"/>
                <a:gd name="connsiteY476" fmla="*/ 2924792 h 3131321"/>
                <a:gd name="connsiteX477" fmla="*/ 2533716 w 3376864"/>
                <a:gd name="connsiteY477" fmla="*/ 2948542 h 3131321"/>
                <a:gd name="connsiteX478" fmla="*/ 2521841 w 3376864"/>
                <a:gd name="connsiteY478" fmla="*/ 2984168 h 3131321"/>
                <a:gd name="connsiteX479" fmla="*/ 2450589 w 3376864"/>
                <a:gd name="connsiteY479" fmla="*/ 3031670 h 3131321"/>
                <a:gd name="connsiteX480" fmla="*/ 2438713 w 3376864"/>
                <a:gd name="connsiteY480" fmla="*/ 3067296 h 3131321"/>
                <a:gd name="connsiteX481" fmla="*/ 2391212 w 3376864"/>
                <a:gd name="connsiteY481" fmla="*/ 3079171 h 3131321"/>
                <a:gd name="connsiteX482" fmla="*/ 2367461 w 3376864"/>
                <a:gd name="connsiteY482" fmla="*/ 3102922 h 3131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</a:cxnLst>
              <a:rect l="l" t="t" r="r" b="b"/>
              <a:pathLst>
                <a:path w="3376864" h="3131321">
                  <a:moveTo>
                    <a:pt x="1868698" y="324096"/>
                  </a:moveTo>
                  <a:lnTo>
                    <a:pt x="1761820" y="359722"/>
                  </a:lnTo>
                  <a:lnTo>
                    <a:pt x="1619316" y="407223"/>
                  </a:lnTo>
                  <a:lnTo>
                    <a:pt x="1548064" y="430974"/>
                  </a:lnTo>
                  <a:cubicBezTo>
                    <a:pt x="1536189" y="434932"/>
                    <a:pt x="1524582" y="439813"/>
                    <a:pt x="1512438" y="442849"/>
                  </a:cubicBezTo>
                  <a:lnTo>
                    <a:pt x="1464937" y="454724"/>
                  </a:lnTo>
                  <a:cubicBezTo>
                    <a:pt x="1422103" y="483280"/>
                    <a:pt x="1390596" y="500922"/>
                    <a:pt x="1358059" y="549727"/>
                  </a:cubicBezTo>
                  <a:cubicBezTo>
                    <a:pt x="1342225" y="573478"/>
                    <a:pt x="1319585" y="593899"/>
                    <a:pt x="1310558" y="620979"/>
                  </a:cubicBezTo>
                  <a:cubicBezTo>
                    <a:pt x="1306599" y="632854"/>
                    <a:pt x="1302121" y="644569"/>
                    <a:pt x="1298682" y="656605"/>
                  </a:cubicBezTo>
                  <a:cubicBezTo>
                    <a:pt x="1287316" y="696385"/>
                    <a:pt x="1281874" y="737722"/>
                    <a:pt x="1263056" y="775358"/>
                  </a:cubicBezTo>
                  <a:cubicBezTo>
                    <a:pt x="1255139" y="791192"/>
                    <a:pt x="1246279" y="806588"/>
                    <a:pt x="1239306" y="822859"/>
                  </a:cubicBezTo>
                  <a:cubicBezTo>
                    <a:pt x="1234375" y="834365"/>
                    <a:pt x="1233028" y="847289"/>
                    <a:pt x="1227430" y="858485"/>
                  </a:cubicBezTo>
                  <a:cubicBezTo>
                    <a:pt x="1210896" y="891553"/>
                    <a:pt x="1194319" y="903472"/>
                    <a:pt x="1168054" y="929737"/>
                  </a:cubicBezTo>
                  <a:cubicBezTo>
                    <a:pt x="1146941" y="993073"/>
                    <a:pt x="1157498" y="937653"/>
                    <a:pt x="1168054" y="1000989"/>
                  </a:cubicBezTo>
                  <a:cubicBezTo>
                    <a:pt x="1173947" y="1036347"/>
                    <a:pt x="1172899" y="1072718"/>
                    <a:pt x="1179929" y="1107867"/>
                  </a:cubicBezTo>
                  <a:cubicBezTo>
                    <a:pt x="1184839" y="1132416"/>
                    <a:pt x="1195763" y="1155368"/>
                    <a:pt x="1203680" y="1179119"/>
                  </a:cubicBezTo>
                  <a:cubicBezTo>
                    <a:pt x="1220069" y="1228286"/>
                    <a:pt x="1208610" y="1204328"/>
                    <a:pt x="1239306" y="1250371"/>
                  </a:cubicBezTo>
                  <a:cubicBezTo>
                    <a:pt x="1268732" y="1338651"/>
                    <a:pt x="1237038" y="1234499"/>
                    <a:pt x="1263056" y="1416626"/>
                  </a:cubicBezTo>
                  <a:cubicBezTo>
                    <a:pt x="1264826" y="1429018"/>
                    <a:pt x="1270973" y="1440377"/>
                    <a:pt x="1274932" y="1452252"/>
                  </a:cubicBezTo>
                  <a:cubicBezTo>
                    <a:pt x="1278890" y="1479961"/>
                    <a:pt x="1278764" y="1508569"/>
                    <a:pt x="1286807" y="1535379"/>
                  </a:cubicBezTo>
                  <a:cubicBezTo>
                    <a:pt x="1308275" y="1606938"/>
                    <a:pt x="1347504" y="1532080"/>
                    <a:pt x="1298682" y="1654132"/>
                  </a:cubicBezTo>
                  <a:cubicBezTo>
                    <a:pt x="1290370" y="1674913"/>
                    <a:pt x="1245241" y="1701635"/>
                    <a:pt x="1227430" y="1713509"/>
                  </a:cubicBezTo>
                  <a:cubicBezTo>
                    <a:pt x="1231389" y="1725384"/>
                    <a:pt x="1236851" y="1736860"/>
                    <a:pt x="1239306" y="1749135"/>
                  </a:cubicBezTo>
                  <a:cubicBezTo>
                    <a:pt x="1244795" y="1776582"/>
                    <a:pt x="1238663" y="1807227"/>
                    <a:pt x="1251181" y="1832262"/>
                  </a:cubicBezTo>
                  <a:cubicBezTo>
                    <a:pt x="1256779" y="1843458"/>
                    <a:pt x="1274932" y="1840179"/>
                    <a:pt x="1286807" y="1844137"/>
                  </a:cubicBezTo>
                  <a:cubicBezTo>
                    <a:pt x="1298682" y="1852054"/>
                    <a:pt x="1309315" y="1862266"/>
                    <a:pt x="1322433" y="1867888"/>
                  </a:cubicBezTo>
                  <a:cubicBezTo>
                    <a:pt x="1345583" y="1877809"/>
                    <a:pt x="1382442" y="1878428"/>
                    <a:pt x="1405560" y="1891639"/>
                  </a:cubicBezTo>
                  <a:cubicBezTo>
                    <a:pt x="1450372" y="1917246"/>
                    <a:pt x="1499694" y="1938271"/>
                    <a:pt x="1536189" y="1974766"/>
                  </a:cubicBezTo>
                  <a:cubicBezTo>
                    <a:pt x="1616292" y="2054869"/>
                    <a:pt x="1575576" y="2035397"/>
                    <a:pt x="1643067" y="2057893"/>
                  </a:cubicBezTo>
                  <a:cubicBezTo>
                    <a:pt x="1654942" y="2065810"/>
                    <a:pt x="1664786" y="2078435"/>
                    <a:pt x="1678693" y="2081644"/>
                  </a:cubicBezTo>
                  <a:cubicBezTo>
                    <a:pt x="1851534" y="2121530"/>
                    <a:pt x="1750036" y="2061912"/>
                    <a:pt x="1833072" y="2117270"/>
                  </a:cubicBezTo>
                  <a:cubicBezTo>
                    <a:pt x="1840989" y="2129145"/>
                    <a:pt x="1855053" y="2138734"/>
                    <a:pt x="1856823" y="2152896"/>
                  </a:cubicBezTo>
                  <a:cubicBezTo>
                    <a:pt x="1862229" y="2196144"/>
                    <a:pt x="1841943" y="2216778"/>
                    <a:pt x="1821197" y="2247898"/>
                  </a:cubicBezTo>
                  <a:cubicBezTo>
                    <a:pt x="1829114" y="2259773"/>
                    <a:pt x="1838564" y="2270759"/>
                    <a:pt x="1844947" y="2283524"/>
                  </a:cubicBezTo>
                  <a:cubicBezTo>
                    <a:pt x="1852884" y="2299398"/>
                    <a:pt x="1865653" y="2352948"/>
                    <a:pt x="1868698" y="2366652"/>
                  </a:cubicBezTo>
                  <a:cubicBezTo>
                    <a:pt x="1873076" y="2386355"/>
                    <a:pt x="1870559" y="2408503"/>
                    <a:pt x="1880573" y="2426028"/>
                  </a:cubicBezTo>
                  <a:cubicBezTo>
                    <a:pt x="1887654" y="2438420"/>
                    <a:pt x="1904324" y="2441862"/>
                    <a:pt x="1916199" y="2449779"/>
                  </a:cubicBezTo>
                  <a:cubicBezTo>
                    <a:pt x="1932033" y="2473530"/>
                    <a:pt x="1954673" y="2493951"/>
                    <a:pt x="1963700" y="2521031"/>
                  </a:cubicBezTo>
                  <a:cubicBezTo>
                    <a:pt x="1967659" y="2532906"/>
                    <a:pt x="1969978" y="2545461"/>
                    <a:pt x="1975576" y="2556657"/>
                  </a:cubicBezTo>
                  <a:cubicBezTo>
                    <a:pt x="1981959" y="2569422"/>
                    <a:pt x="1993530" y="2579241"/>
                    <a:pt x="1999326" y="2592283"/>
                  </a:cubicBezTo>
                  <a:cubicBezTo>
                    <a:pt x="2009494" y="2615161"/>
                    <a:pt x="2017005" y="2639247"/>
                    <a:pt x="2023077" y="2663535"/>
                  </a:cubicBezTo>
                  <a:cubicBezTo>
                    <a:pt x="2026883" y="2678761"/>
                    <a:pt x="2038308" y="2729621"/>
                    <a:pt x="2046828" y="2746662"/>
                  </a:cubicBezTo>
                  <a:cubicBezTo>
                    <a:pt x="2053211" y="2759427"/>
                    <a:pt x="2064782" y="2769246"/>
                    <a:pt x="2070578" y="2782288"/>
                  </a:cubicBezTo>
                  <a:cubicBezTo>
                    <a:pt x="2080746" y="2805166"/>
                    <a:pt x="2086412" y="2829789"/>
                    <a:pt x="2094329" y="2853540"/>
                  </a:cubicBezTo>
                  <a:lnTo>
                    <a:pt x="2082454" y="2817914"/>
                  </a:lnTo>
                  <a:cubicBezTo>
                    <a:pt x="2078495" y="2790205"/>
                    <a:pt x="2075585" y="2762326"/>
                    <a:pt x="2070578" y="2734787"/>
                  </a:cubicBezTo>
                  <a:cubicBezTo>
                    <a:pt x="2061297" y="2683742"/>
                    <a:pt x="2059546" y="2696172"/>
                    <a:pt x="2046828" y="2651659"/>
                  </a:cubicBezTo>
                  <a:cubicBezTo>
                    <a:pt x="2042344" y="2635966"/>
                    <a:pt x="2039642" y="2619791"/>
                    <a:pt x="2034952" y="2604158"/>
                  </a:cubicBezTo>
                  <a:cubicBezTo>
                    <a:pt x="2023096" y="2564640"/>
                    <a:pt x="2001236" y="2486678"/>
                    <a:pt x="1963700" y="2461654"/>
                  </a:cubicBezTo>
                  <a:cubicBezTo>
                    <a:pt x="1917659" y="2430959"/>
                    <a:pt x="1941614" y="2442416"/>
                    <a:pt x="1892448" y="2426028"/>
                  </a:cubicBezTo>
                  <a:cubicBezTo>
                    <a:pt x="1879991" y="2430180"/>
                    <a:pt x="1825383" y="2444911"/>
                    <a:pt x="1821197" y="2461654"/>
                  </a:cubicBezTo>
                  <a:cubicBezTo>
                    <a:pt x="1815357" y="2485013"/>
                    <a:pt x="1827232" y="2509547"/>
                    <a:pt x="1833072" y="2532906"/>
                  </a:cubicBezTo>
                  <a:cubicBezTo>
                    <a:pt x="1839144" y="2557194"/>
                    <a:pt x="1856823" y="2604158"/>
                    <a:pt x="1856823" y="2604158"/>
                  </a:cubicBezTo>
                  <a:cubicBezTo>
                    <a:pt x="1852864" y="2671452"/>
                    <a:pt x="1853666" y="2739195"/>
                    <a:pt x="1844947" y="2806039"/>
                  </a:cubicBezTo>
                  <a:cubicBezTo>
                    <a:pt x="1841709" y="2830864"/>
                    <a:pt x="1838899" y="2859588"/>
                    <a:pt x="1821197" y="2877290"/>
                  </a:cubicBezTo>
                  <a:lnTo>
                    <a:pt x="1785571" y="2912916"/>
                  </a:lnTo>
                  <a:cubicBezTo>
                    <a:pt x="1816985" y="2787259"/>
                    <a:pt x="1774334" y="2935233"/>
                    <a:pt x="1821197" y="2829789"/>
                  </a:cubicBezTo>
                  <a:cubicBezTo>
                    <a:pt x="1831365" y="2806911"/>
                    <a:pt x="1844947" y="2758537"/>
                    <a:pt x="1844947" y="2758537"/>
                  </a:cubicBezTo>
                  <a:cubicBezTo>
                    <a:pt x="1840989" y="2722911"/>
                    <a:pt x="1840102" y="2686808"/>
                    <a:pt x="1833072" y="2651659"/>
                  </a:cubicBezTo>
                  <a:cubicBezTo>
                    <a:pt x="1828162" y="2627110"/>
                    <a:pt x="1809321" y="2580407"/>
                    <a:pt x="1809321" y="2580407"/>
                  </a:cubicBezTo>
                  <a:cubicBezTo>
                    <a:pt x="1805363" y="2528947"/>
                    <a:pt x="1815084" y="2474532"/>
                    <a:pt x="1797446" y="2426028"/>
                  </a:cubicBezTo>
                  <a:cubicBezTo>
                    <a:pt x="1792569" y="2412615"/>
                    <a:pt x="1770736" y="2438634"/>
                    <a:pt x="1761820" y="2449779"/>
                  </a:cubicBezTo>
                  <a:cubicBezTo>
                    <a:pt x="1754000" y="2459554"/>
                    <a:pt x="1741093" y="2476554"/>
                    <a:pt x="1749945" y="2485405"/>
                  </a:cubicBezTo>
                  <a:cubicBezTo>
                    <a:pt x="1758797" y="2494256"/>
                    <a:pt x="1773696" y="2477488"/>
                    <a:pt x="1785571" y="2473529"/>
                  </a:cubicBezTo>
                  <a:lnTo>
                    <a:pt x="1714319" y="2426028"/>
                  </a:lnTo>
                  <a:lnTo>
                    <a:pt x="1678693" y="2402277"/>
                  </a:lnTo>
                  <a:cubicBezTo>
                    <a:pt x="1670776" y="2390402"/>
                    <a:pt x="1652143" y="2380647"/>
                    <a:pt x="1654942" y="2366652"/>
                  </a:cubicBezTo>
                  <a:cubicBezTo>
                    <a:pt x="1660038" y="2341169"/>
                    <a:pt x="1743499" y="2332315"/>
                    <a:pt x="1749945" y="2331026"/>
                  </a:cubicBezTo>
                  <a:cubicBezTo>
                    <a:pt x="1753903" y="2319151"/>
                    <a:pt x="1759105" y="2307620"/>
                    <a:pt x="1761820" y="2295400"/>
                  </a:cubicBezTo>
                  <a:cubicBezTo>
                    <a:pt x="1767043" y="2271895"/>
                    <a:pt x="1766081" y="2246991"/>
                    <a:pt x="1773695" y="2224148"/>
                  </a:cubicBezTo>
                  <a:cubicBezTo>
                    <a:pt x="1778208" y="2210608"/>
                    <a:pt x="1789529" y="2200397"/>
                    <a:pt x="1797446" y="2188522"/>
                  </a:cubicBezTo>
                  <a:cubicBezTo>
                    <a:pt x="1801404" y="2220189"/>
                    <a:pt x="1802634" y="2252319"/>
                    <a:pt x="1809321" y="2283524"/>
                  </a:cubicBezTo>
                  <a:cubicBezTo>
                    <a:pt x="1810061" y="2286977"/>
                    <a:pt x="1851861" y="2400326"/>
                    <a:pt x="1844947" y="2414153"/>
                  </a:cubicBezTo>
                  <a:cubicBezTo>
                    <a:pt x="1839349" y="2425349"/>
                    <a:pt x="1821196" y="2406236"/>
                    <a:pt x="1809321" y="2402277"/>
                  </a:cubicBezTo>
                  <a:cubicBezTo>
                    <a:pt x="1801641" y="2379236"/>
                    <a:pt x="1788283" y="2342198"/>
                    <a:pt x="1785571" y="2319150"/>
                  </a:cubicBezTo>
                  <a:cubicBezTo>
                    <a:pt x="1779541" y="2267892"/>
                    <a:pt x="1787874" y="2214397"/>
                    <a:pt x="1773695" y="2164771"/>
                  </a:cubicBezTo>
                  <a:cubicBezTo>
                    <a:pt x="1770256" y="2152735"/>
                    <a:pt x="1750213" y="2155932"/>
                    <a:pt x="1738069" y="2152896"/>
                  </a:cubicBezTo>
                  <a:cubicBezTo>
                    <a:pt x="1704860" y="2144594"/>
                    <a:pt x="1639221" y="2134441"/>
                    <a:pt x="1607441" y="2129145"/>
                  </a:cubicBezTo>
                  <a:cubicBezTo>
                    <a:pt x="1599524" y="2141020"/>
                    <a:pt x="1586037" y="2150693"/>
                    <a:pt x="1583690" y="2164771"/>
                  </a:cubicBezTo>
                  <a:cubicBezTo>
                    <a:pt x="1581632" y="2177118"/>
                    <a:pt x="1593110" y="2188122"/>
                    <a:pt x="1595565" y="2200397"/>
                  </a:cubicBezTo>
                  <a:cubicBezTo>
                    <a:pt x="1601054" y="2227844"/>
                    <a:pt x="1597045" y="2257536"/>
                    <a:pt x="1607441" y="2283524"/>
                  </a:cubicBezTo>
                  <a:cubicBezTo>
                    <a:pt x="1613678" y="2299117"/>
                    <a:pt x="1632316" y="2306248"/>
                    <a:pt x="1643067" y="2319150"/>
                  </a:cubicBezTo>
                  <a:cubicBezTo>
                    <a:pt x="1652204" y="2330114"/>
                    <a:pt x="1680663" y="2351314"/>
                    <a:pt x="1666817" y="2354776"/>
                  </a:cubicBezTo>
                  <a:cubicBezTo>
                    <a:pt x="1642529" y="2360848"/>
                    <a:pt x="1619316" y="2338943"/>
                    <a:pt x="1595565" y="2331026"/>
                  </a:cubicBezTo>
                  <a:cubicBezTo>
                    <a:pt x="1546402" y="2314638"/>
                    <a:pt x="1570351" y="2326091"/>
                    <a:pt x="1524313" y="2295400"/>
                  </a:cubicBezTo>
                  <a:cubicBezTo>
                    <a:pt x="1520355" y="2311234"/>
                    <a:pt x="1521797" y="2329530"/>
                    <a:pt x="1512438" y="2342901"/>
                  </a:cubicBezTo>
                  <a:cubicBezTo>
                    <a:pt x="1493176" y="2370418"/>
                    <a:pt x="1441186" y="2414153"/>
                    <a:pt x="1441186" y="2414153"/>
                  </a:cubicBezTo>
                  <a:cubicBezTo>
                    <a:pt x="1433269" y="2437904"/>
                    <a:pt x="1409518" y="2461654"/>
                    <a:pt x="1417435" y="2485405"/>
                  </a:cubicBezTo>
                  <a:lnTo>
                    <a:pt x="1441186" y="2556657"/>
                  </a:lnTo>
                  <a:cubicBezTo>
                    <a:pt x="1437228" y="2596241"/>
                    <a:pt x="1434937" y="2636028"/>
                    <a:pt x="1429311" y="2675410"/>
                  </a:cubicBezTo>
                  <a:cubicBezTo>
                    <a:pt x="1427003" y="2691567"/>
                    <a:pt x="1420355" y="2706853"/>
                    <a:pt x="1417435" y="2722911"/>
                  </a:cubicBezTo>
                  <a:cubicBezTo>
                    <a:pt x="1395601" y="2842998"/>
                    <a:pt x="1418074" y="2768498"/>
                    <a:pt x="1393685" y="2841664"/>
                  </a:cubicBezTo>
                  <a:cubicBezTo>
                    <a:pt x="1397643" y="2853539"/>
                    <a:pt x="1405560" y="2864772"/>
                    <a:pt x="1405560" y="2877290"/>
                  </a:cubicBezTo>
                  <a:cubicBezTo>
                    <a:pt x="1405560" y="2919090"/>
                    <a:pt x="1394056" y="2947430"/>
                    <a:pt x="1381810" y="2984168"/>
                  </a:cubicBezTo>
                  <a:cubicBezTo>
                    <a:pt x="1377851" y="2972293"/>
                    <a:pt x="1368552" y="2960983"/>
                    <a:pt x="1369934" y="2948542"/>
                  </a:cubicBezTo>
                  <a:cubicBezTo>
                    <a:pt x="1372699" y="2923660"/>
                    <a:pt x="1393685" y="2877290"/>
                    <a:pt x="1393685" y="2877290"/>
                  </a:cubicBezTo>
                  <a:cubicBezTo>
                    <a:pt x="1398061" y="2846659"/>
                    <a:pt x="1400854" y="2791698"/>
                    <a:pt x="1417435" y="2758537"/>
                  </a:cubicBezTo>
                  <a:cubicBezTo>
                    <a:pt x="1423818" y="2745771"/>
                    <a:pt x="1433269" y="2734786"/>
                    <a:pt x="1441186" y="2722911"/>
                  </a:cubicBezTo>
                  <a:cubicBezTo>
                    <a:pt x="1445144" y="2707077"/>
                    <a:pt x="1446632" y="2690411"/>
                    <a:pt x="1453061" y="2675410"/>
                  </a:cubicBezTo>
                  <a:cubicBezTo>
                    <a:pt x="1458683" y="2662292"/>
                    <a:pt x="1475627" y="2654007"/>
                    <a:pt x="1476812" y="2639784"/>
                  </a:cubicBezTo>
                  <a:cubicBezTo>
                    <a:pt x="1479364" y="2609163"/>
                    <a:pt x="1464265" y="2496273"/>
                    <a:pt x="1441186" y="2461654"/>
                  </a:cubicBezTo>
                  <a:lnTo>
                    <a:pt x="1417435" y="2426028"/>
                  </a:lnTo>
                  <a:cubicBezTo>
                    <a:pt x="1413477" y="2414153"/>
                    <a:pt x="1414411" y="2399253"/>
                    <a:pt x="1405560" y="2390402"/>
                  </a:cubicBezTo>
                  <a:cubicBezTo>
                    <a:pt x="1381810" y="2366652"/>
                    <a:pt x="1358058" y="2382485"/>
                    <a:pt x="1334308" y="2390402"/>
                  </a:cubicBezTo>
                  <a:cubicBezTo>
                    <a:pt x="1318474" y="2386444"/>
                    <a:pt x="1293236" y="2393528"/>
                    <a:pt x="1286807" y="2378527"/>
                  </a:cubicBezTo>
                  <a:cubicBezTo>
                    <a:pt x="1257199" y="2309441"/>
                    <a:pt x="1298475" y="2307344"/>
                    <a:pt x="1334308" y="2295400"/>
                  </a:cubicBezTo>
                  <a:lnTo>
                    <a:pt x="1405560" y="2247898"/>
                  </a:lnTo>
                  <a:lnTo>
                    <a:pt x="1441186" y="2224148"/>
                  </a:lnTo>
                  <a:cubicBezTo>
                    <a:pt x="1496604" y="2141021"/>
                    <a:pt x="1504520" y="2176647"/>
                    <a:pt x="1464937" y="2117270"/>
                  </a:cubicBezTo>
                  <a:cubicBezTo>
                    <a:pt x="1472854" y="2093519"/>
                    <a:pt x="1506390" y="2063721"/>
                    <a:pt x="1488687" y="2046018"/>
                  </a:cubicBezTo>
                  <a:lnTo>
                    <a:pt x="1417435" y="1974766"/>
                  </a:lnTo>
                  <a:cubicBezTo>
                    <a:pt x="1407343" y="1964674"/>
                    <a:pt x="1392774" y="1960152"/>
                    <a:pt x="1381810" y="1951015"/>
                  </a:cubicBezTo>
                  <a:cubicBezTo>
                    <a:pt x="1369566" y="1940811"/>
                    <a:pt x="1331711" y="1894523"/>
                    <a:pt x="1310558" y="1891639"/>
                  </a:cubicBezTo>
                  <a:cubicBezTo>
                    <a:pt x="1235934" y="1881463"/>
                    <a:pt x="1160137" y="1883722"/>
                    <a:pt x="1084926" y="1879763"/>
                  </a:cubicBezTo>
                  <a:cubicBezTo>
                    <a:pt x="1061175" y="1863929"/>
                    <a:pt x="1008076" y="1804272"/>
                    <a:pt x="1013674" y="1832262"/>
                  </a:cubicBezTo>
                  <a:cubicBezTo>
                    <a:pt x="1017633" y="1852054"/>
                    <a:pt x="1017198" y="1873264"/>
                    <a:pt x="1025550" y="1891639"/>
                  </a:cubicBezTo>
                  <a:cubicBezTo>
                    <a:pt x="1037362" y="1917625"/>
                    <a:pt x="1073051" y="1962890"/>
                    <a:pt x="1073051" y="1962890"/>
                  </a:cubicBezTo>
                  <a:cubicBezTo>
                    <a:pt x="1077009" y="1974765"/>
                    <a:pt x="1077106" y="1988741"/>
                    <a:pt x="1084926" y="1998516"/>
                  </a:cubicBezTo>
                  <a:cubicBezTo>
                    <a:pt x="1093842" y="2009661"/>
                    <a:pt x="1109588" y="2013130"/>
                    <a:pt x="1120552" y="2022267"/>
                  </a:cubicBezTo>
                  <a:cubicBezTo>
                    <a:pt x="1133454" y="2033018"/>
                    <a:pt x="1144303" y="2046018"/>
                    <a:pt x="1156178" y="2057893"/>
                  </a:cubicBezTo>
                  <a:cubicBezTo>
                    <a:pt x="1160137" y="2069768"/>
                    <a:pt x="1162456" y="2082323"/>
                    <a:pt x="1168054" y="2093519"/>
                  </a:cubicBezTo>
                  <a:cubicBezTo>
                    <a:pt x="1174437" y="2106284"/>
                    <a:pt x="1186182" y="2116027"/>
                    <a:pt x="1191804" y="2129145"/>
                  </a:cubicBezTo>
                  <a:cubicBezTo>
                    <a:pt x="1198233" y="2144146"/>
                    <a:pt x="1200139" y="2160714"/>
                    <a:pt x="1203680" y="2176646"/>
                  </a:cubicBezTo>
                  <a:cubicBezTo>
                    <a:pt x="1208059" y="2196350"/>
                    <a:pt x="1204359" y="2219229"/>
                    <a:pt x="1215555" y="2236023"/>
                  </a:cubicBezTo>
                  <a:cubicBezTo>
                    <a:pt x="1222499" y="2246438"/>
                    <a:pt x="1239306" y="2243940"/>
                    <a:pt x="1251181" y="2247898"/>
                  </a:cubicBezTo>
                  <a:cubicBezTo>
                    <a:pt x="1259098" y="2259773"/>
                    <a:pt x="1274932" y="2269252"/>
                    <a:pt x="1274932" y="2283524"/>
                  </a:cubicBezTo>
                  <a:cubicBezTo>
                    <a:pt x="1274932" y="2297796"/>
                    <a:pt x="1258262" y="2306758"/>
                    <a:pt x="1251181" y="2319150"/>
                  </a:cubicBezTo>
                  <a:cubicBezTo>
                    <a:pt x="1242398" y="2334520"/>
                    <a:pt x="1236213" y="2351282"/>
                    <a:pt x="1227430" y="2366652"/>
                  </a:cubicBezTo>
                  <a:cubicBezTo>
                    <a:pt x="1220349" y="2379044"/>
                    <a:pt x="1210063" y="2389512"/>
                    <a:pt x="1203680" y="2402277"/>
                  </a:cubicBezTo>
                  <a:cubicBezTo>
                    <a:pt x="1198082" y="2413473"/>
                    <a:pt x="1196735" y="2426397"/>
                    <a:pt x="1191804" y="2437903"/>
                  </a:cubicBezTo>
                  <a:cubicBezTo>
                    <a:pt x="1184831" y="2454174"/>
                    <a:pt x="1175971" y="2469571"/>
                    <a:pt x="1168054" y="2485405"/>
                  </a:cubicBezTo>
                  <a:cubicBezTo>
                    <a:pt x="1164095" y="2509156"/>
                    <a:pt x="1163792" y="2533814"/>
                    <a:pt x="1156178" y="2556657"/>
                  </a:cubicBezTo>
                  <a:cubicBezTo>
                    <a:pt x="1146677" y="2585159"/>
                    <a:pt x="1122137" y="2603365"/>
                    <a:pt x="1096802" y="2616033"/>
                  </a:cubicBezTo>
                  <a:cubicBezTo>
                    <a:pt x="1085606" y="2621631"/>
                    <a:pt x="1073051" y="2623950"/>
                    <a:pt x="1061176" y="2627909"/>
                  </a:cubicBezTo>
                  <a:cubicBezTo>
                    <a:pt x="1049301" y="2619992"/>
                    <a:pt x="1038592" y="2609955"/>
                    <a:pt x="1025550" y="2604158"/>
                  </a:cubicBezTo>
                  <a:cubicBezTo>
                    <a:pt x="1002672" y="2593990"/>
                    <a:pt x="954298" y="2580407"/>
                    <a:pt x="954298" y="2580407"/>
                  </a:cubicBezTo>
                  <a:cubicBezTo>
                    <a:pt x="889527" y="2483249"/>
                    <a:pt x="918419" y="2543895"/>
                    <a:pt x="894921" y="2461654"/>
                  </a:cubicBezTo>
                  <a:cubicBezTo>
                    <a:pt x="891482" y="2449618"/>
                    <a:pt x="888644" y="2437224"/>
                    <a:pt x="883046" y="2426028"/>
                  </a:cubicBezTo>
                  <a:cubicBezTo>
                    <a:pt x="876663" y="2413262"/>
                    <a:pt x="845023" y="2390402"/>
                    <a:pt x="859295" y="2390402"/>
                  </a:cubicBezTo>
                  <a:cubicBezTo>
                    <a:pt x="880556" y="2390402"/>
                    <a:pt x="906390" y="2450908"/>
                    <a:pt x="918672" y="2461654"/>
                  </a:cubicBezTo>
                  <a:cubicBezTo>
                    <a:pt x="940154" y="2480451"/>
                    <a:pt x="989924" y="2509155"/>
                    <a:pt x="989924" y="2509155"/>
                  </a:cubicBezTo>
                  <a:cubicBezTo>
                    <a:pt x="1057986" y="2611251"/>
                    <a:pt x="967360" y="2491104"/>
                    <a:pt x="1049300" y="2556657"/>
                  </a:cubicBezTo>
                  <a:cubicBezTo>
                    <a:pt x="1060445" y="2565573"/>
                    <a:pt x="1063914" y="2581319"/>
                    <a:pt x="1073051" y="2592283"/>
                  </a:cubicBezTo>
                  <a:cubicBezTo>
                    <a:pt x="1083802" y="2605185"/>
                    <a:pt x="1096802" y="2616034"/>
                    <a:pt x="1108677" y="2627909"/>
                  </a:cubicBezTo>
                  <a:cubicBezTo>
                    <a:pt x="1112635" y="2639784"/>
                    <a:pt x="1114954" y="2652339"/>
                    <a:pt x="1120552" y="2663535"/>
                  </a:cubicBezTo>
                  <a:cubicBezTo>
                    <a:pt x="1126935" y="2676301"/>
                    <a:pt x="1143511" y="2684911"/>
                    <a:pt x="1144303" y="2699161"/>
                  </a:cubicBezTo>
                  <a:cubicBezTo>
                    <a:pt x="1147604" y="2758577"/>
                    <a:pt x="1136140" y="2817898"/>
                    <a:pt x="1132428" y="2877290"/>
                  </a:cubicBezTo>
                  <a:cubicBezTo>
                    <a:pt x="1128223" y="2944569"/>
                    <a:pt x="1124511" y="3011877"/>
                    <a:pt x="1120552" y="3079171"/>
                  </a:cubicBezTo>
                  <a:cubicBezTo>
                    <a:pt x="1108677" y="3075213"/>
                    <a:pt x="1090524" y="3078492"/>
                    <a:pt x="1084926" y="3067296"/>
                  </a:cubicBezTo>
                  <a:cubicBezTo>
                    <a:pt x="1079328" y="3056100"/>
                    <a:pt x="1094563" y="3043986"/>
                    <a:pt x="1096802" y="3031670"/>
                  </a:cubicBezTo>
                  <a:cubicBezTo>
                    <a:pt x="1102511" y="3000271"/>
                    <a:pt x="1104719" y="2968335"/>
                    <a:pt x="1108677" y="2936667"/>
                  </a:cubicBezTo>
                  <a:cubicBezTo>
                    <a:pt x="1104719" y="2889166"/>
                    <a:pt x="1109560" y="2840090"/>
                    <a:pt x="1096802" y="2794163"/>
                  </a:cubicBezTo>
                  <a:cubicBezTo>
                    <a:pt x="1076294" y="2720334"/>
                    <a:pt x="1055596" y="2734095"/>
                    <a:pt x="1013674" y="2699161"/>
                  </a:cubicBezTo>
                  <a:cubicBezTo>
                    <a:pt x="954369" y="2649741"/>
                    <a:pt x="1005032" y="2672530"/>
                    <a:pt x="942423" y="2651659"/>
                  </a:cubicBezTo>
                  <a:cubicBezTo>
                    <a:pt x="950340" y="2663534"/>
                    <a:pt x="961162" y="2673921"/>
                    <a:pt x="966173" y="2687285"/>
                  </a:cubicBezTo>
                  <a:cubicBezTo>
                    <a:pt x="973260" y="2706184"/>
                    <a:pt x="973153" y="2727080"/>
                    <a:pt x="978048" y="2746662"/>
                  </a:cubicBezTo>
                  <a:cubicBezTo>
                    <a:pt x="981084" y="2758806"/>
                    <a:pt x="985965" y="2770413"/>
                    <a:pt x="989924" y="2782288"/>
                  </a:cubicBezTo>
                  <a:cubicBezTo>
                    <a:pt x="993882" y="2813955"/>
                    <a:pt x="995112" y="2846085"/>
                    <a:pt x="1001799" y="2877290"/>
                  </a:cubicBezTo>
                  <a:cubicBezTo>
                    <a:pt x="1007045" y="2901770"/>
                    <a:pt x="1019478" y="2924254"/>
                    <a:pt x="1025550" y="2948542"/>
                  </a:cubicBezTo>
                  <a:cubicBezTo>
                    <a:pt x="1040461" y="3008188"/>
                    <a:pt x="1032264" y="2980560"/>
                    <a:pt x="1049300" y="3031670"/>
                  </a:cubicBezTo>
                  <a:cubicBezTo>
                    <a:pt x="1045342" y="3059379"/>
                    <a:pt x="1049943" y="3089762"/>
                    <a:pt x="1037425" y="3114797"/>
                  </a:cubicBezTo>
                  <a:cubicBezTo>
                    <a:pt x="1031827" y="3125993"/>
                    <a:pt x="1013421" y="3131321"/>
                    <a:pt x="1001799" y="3126672"/>
                  </a:cubicBezTo>
                  <a:cubicBezTo>
                    <a:pt x="988547" y="3121371"/>
                    <a:pt x="985965" y="3102921"/>
                    <a:pt x="978048" y="3091046"/>
                  </a:cubicBezTo>
                  <a:cubicBezTo>
                    <a:pt x="974090" y="3079171"/>
                    <a:pt x="968628" y="3067695"/>
                    <a:pt x="966173" y="3055420"/>
                  </a:cubicBezTo>
                  <a:cubicBezTo>
                    <a:pt x="960684" y="3027973"/>
                    <a:pt x="958554" y="2999958"/>
                    <a:pt x="954298" y="2972293"/>
                  </a:cubicBezTo>
                  <a:cubicBezTo>
                    <a:pt x="950637" y="2948495"/>
                    <a:pt x="947145" y="2924652"/>
                    <a:pt x="942423" y="2901041"/>
                  </a:cubicBezTo>
                  <a:cubicBezTo>
                    <a:pt x="939887" y="2888363"/>
                    <a:pt x="926216" y="2833001"/>
                    <a:pt x="918672" y="2817914"/>
                  </a:cubicBezTo>
                  <a:cubicBezTo>
                    <a:pt x="912289" y="2805148"/>
                    <a:pt x="902838" y="2794163"/>
                    <a:pt x="894921" y="2782288"/>
                  </a:cubicBezTo>
                  <a:cubicBezTo>
                    <a:pt x="890963" y="2766454"/>
                    <a:pt x="887530" y="2750480"/>
                    <a:pt x="883046" y="2734787"/>
                  </a:cubicBezTo>
                  <a:cubicBezTo>
                    <a:pt x="879607" y="2722751"/>
                    <a:pt x="871171" y="2711679"/>
                    <a:pt x="871171" y="2699161"/>
                  </a:cubicBezTo>
                  <a:cubicBezTo>
                    <a:pt x="871171" y="2631751"/>
                    <a:pt x="879088" y="2564574"/>
                    <a:pt x="883046" y="2497280"/>
                  </a:cubicBezTo>
                  <a:cubicBezTo>
                    <a:pt x="879088" y="2461654"/>
                    <a:pt x="882506" y="2424408"/>
                    <a:pt x="871171" y="2390402"/>
                  </a:cubicBezTo>
                  <a:cubicBezTo>
                    <a:pt x="862144" y="2363322"/>
                    <a:pt x="823669" y="2319150"/>
                    <a:pt x="823669" y="2319150"/>
                  </a:cubicBezTo>
                  <a:cubicBezTo>
                    <a:pt x="819711" y="2307275"/>
                    <a:pt x="813852" y="2295871"/>
                    <a:pt x="811794" y="2283524"/>
                  </a:cubicBezTo>
                  <a:cubicBezTo>
                    <a:pt x="805901" y="2248166"/>
                    <a:pt x="812169" y="2210333"/>
                    <a:pt x="799919" y="2176646"/>
                  </a:cubicBezTo>
                  <a:cubicBezTo>
                    <a:pt x="795042" y="2163233"/>
                    <a:pt x="776168" y="2160813"/>
                    <a:pt x="764293" y="2152896"/>
                  </a:cubicBezTo>
                  <a:cubicBezTo>
                    <a:pt x="756376" y="2141021"/>
                    <a:pt x="746925" y="2130036"/>
                    <a:pt x="740542" y="2117270"/>
                  </a:cubicBezTo>
                  <a:cubicBezTo>
                    <a:pt x="734944" y="2106074"/>
                    <a:pt x="736487" y="2091419"/>
                    <a:pt x="728667" y="2081644"/>
                  </a:cubicBezTo>
                  <a:cubicBezTo>
                    <a:pt x="711924" y="2060715"/>
                    <a:pt x="680885" y="2053841"/>
                    <a:pt x="657415" y="2046018"/>
                  </a:cubicBezTo>
                  <a:cubicBezTo>
                    <a:pt x="653456" y="2034143"/>
                    <a:pt x="645539" y="2022910"/>
                    <a:pt x="645539" y="2010392"/>
                  </a:cubicBezTo>
                  <a:cubicBezTo>
                    <a:pt x="645539" y="1994071"/>
                    <a:pt x="652931" y="1978583"/>
                    <a:pt x="657415" y="1962890"/>
                  </a:cubicBezTo>
                  <a:cubicBezTo>
                    <a:pt x="669065" y="1922116"/>
                    <a:pt x="671927" y="1921991"/>
                    <a:pt x="693041" y="1879763"/>
                  </a:cubicBezTo>
                  <a:cubicBezTo>
                    <a:pt x="689082" y="1836220"/>
                    <a:pt x="681165" y="1792857"/>
                    <a:pt x="681165" y="1749135"/>
                  </a:cubicBezTo>
                  <a:cubicBezTo>
                    <a:pt x="681165" y="1721144"/>
                    <a:pt x="668468" y="1679410"/>
                    <a:pt x="693041" y="1666007"/>
                  </a:cubicBezTo>
                  <a:cubicBezTo>
                    <a:pt x="727965" y="1646957"/>
                    <a:pt x="772210" y="1673924"/>
                    <a:pt x="811794" y="1677883"/>
                  </a:cubicBezTo>
                  <a:cubicBezTo>
                    <a:pt x="823669" y="1685800"/>
                    <a:pt x="838022" y="1690892"/>
                    <a:pt x="847420" y="1701633"/>
                  </a:cubicBezTo>
                  <a:cubicBezTo>
                    <a:pt x="866217" y="1723115"/>
                    <a:pt x="879087" y="1749134"/>
                    <a:pt x="894921" y="1772885"/>
                  </a:cubicBezTo>
                  <a:lnTo>
                    <a:pt x="918672" y="1808511"/>
                  </a:lnTo>
                  <a:cubicBezTo>
                    <a:pt x="926589" y="1820386"/>
                    <a:pt x="932331" y="1834045"/>
                    <a:pt x="942423" y="1844137"/>
                  </a:cubicBezTo>
                  <a:lnTo>
                    <a:pt x="978048" y="1879763"/>
                  </a:lnTo>
                  <a:cubicBezTo>
                    <a:pt x="1055776" y="1853854"/>
                    <a:pt x="979488" y="1889839"/>
                    <a:pt x="1025550" y="1832262"/>
                  </a:cubicBezTo>
                  <a:cubicBezTo>
                    <a:pt x="1034466" y="1821117"/>
                    <a:pt x="1049301" y="1816428"/>
                    <a:pt x="1061176" y="1808511"/>
                  </a:cubicBezTo>
                  <a:cubicBezTo>
                    <a:pt x="1088885" y="1812470"/>
                    <a:pt x="1116856" y="1814898"/>
                    <a:pt x="1144303" y="1820387"/>
                  </a:cubicBezTo>
                  <a:cubicBezTo>
                    <a:pt x="1156578" y="1822842"/>
                    <a:pt x="1192447" y="1832262"/>
                    <a:pt x="1179929" y="1832262"/>
                  </a:cubicBezTo>
                  <a:cubicBezTo>
                    <a:pt x="1143707" y="1832262"/>
                    <a:pt x="1117728" y="1817883"/>
                    <a:pt x="1084926" y="1808511"/>
                  </a:cubicBezTo>
                  <a:cubicBezTo>
                    <a:pt x="1069233" y="1804027"/>
                    <a:pt x="1053357" y="1800176"/>
                    <a:pt x="1037425" y="1796636"/>
                  </a:cubicBezTo>
                  <a:cubicBezTo>
                    <a:pt x="1017721" y="1792258"/>
                    <a:pt x="997521" y="1790072"/>
                    <a:pt x="978048" y="1784761"/>
                  </a:cubicBezTo>
                  <a:cubicBezTo>
                    <a:pt x="953895" y="1778174"/>
                    <a:pt x="906797" y="1761010"/>
                    <a:pt x="906797" y="1761010"/>
                  </a:cubicBezTo>
                  <a:lnTo>
                    <a:pt x="835545" y="1713509"/>
                  </a:lnTo>
                  <a:cubicBezTo>
                    <a:pt x="823670" y="1705592"/>
                    <a:pt x="813459" y="1694271"/>
                    <a:pt x="799919" y="1689758"/>
                  </a:cubicBezTo>
                  <a:lnTo>
                    <a:pt x="764293" y="1677883"/>
                  </a:lnTo>
                  <a:cubicBezTo>
                    <a:pt x="661742" y="1688138"/>
                    <a:pt x="656698" y="1723950"/>
                    <a:pt x="621789" y="1654132"/>
                  </a:cubicBezTo>
                  <a:cubicBezTo>
                    <a:pt x="616191" y="1642936"/>
                    <a:pt x="613872" y="1630381"/>
                    <a:pt x="609913" y="1618506"/>
                  </a:cubicBezTo>
                  <a:cubicBezTo>
                    <a:pt x="666887" y="1533047"/>
                    <a:pt x="586207" y="1638267"/>
                    <a:pt x="704916" y="1559129"/>
                  </a:cubicBezTo>
                  <a:lnTo>
                    <a:pt x="776168" y="1511628"/>
                  </a:lnTo>
                  <a:cubicBezTo>
                    <a:pt x="788043" y="1503711"/>
                    <a:pt x="798254" y="1492390"/>
                    <a:pt x="811794" y="1487877"/>
                  </a:cubicBezTo>
                  <a:lnTo>
                    <a:pt x="847420" y="1476002"/>
                  </a:lnTo>
                  <a:cubicBezTo>
                    <a:pt x="883046" y="1487877"/>
                    <a:pt x="927744" y="1485074"/>
                    <a:pt x="954298" y="1511628"/>
                  </a:cubicBezTo>
                  <a:cubicBezTo>
                    <a:pt x="1058380" y="1615710"/>
                    <a:pt x="931009" y="1483680"/>
                    <a:pt x="1013674" y="1582880"/>
                  </a:cubicBezTo>
                  <a:cubicBezTo>
                    <a:pt x="1024425" y="1595782"/>
                    <a:pt x="1038549" y="1605604"/>
                    <a:pt x="1049300" y="1618506"/>
                  </a:cubicBezTo>
                  <a:cubicBezTo>
                    <a:pt x="1058437" y="1629470"/>
                    <a:pt x="1063914" y="1643168"/>
                    <a:pt x="1073051" y="1654132"/>
                  </a:cubicBezTo>
                  <a:cubicBezTo>
                    <a:pt x="1083802" y="1667034"/>
                    <a:pt x="1093996" y="1681602"/>
                    <a:pt x="1108677" y="1689758"/>
                  </a:cubicBezTo>
                  <a:cubicBezTo>
                    <a:pt x="1130562" y="1701916"/>
                    <a:pt x="1179929" y="1713509"/>
                    <a:pt x="1179929" y="1713509"/>
                  </a:cubicBezTo>
                  <a:cubicBezTo>
                    <a:pt x="1191804" y="1705592"/>
                    <a:pt x="1212459" y="1703691"/>
                    <a:pt x="1215555" y="1689758"/>
                  </a:cubicBezTo>
                  <a:cubicBezTo>
                    <a:pt x="1221627" y="1662434"/>
                    <a:pt x="1216198" y="1631666"/>
                    <a:pt x="1203680" y="1606631"/>
                  </a:cubicBezTo>
                  <a:cubicBezTo>
                    <a:pt x="1198082" y="1595435"/>
                    <a:pt x="1180370" y="1596994"/>
                    <a:pt x="1168054" y="1594755"/>
                  </a:cubicBezTo>
                  <a:cubicBezTo>
                    <a:pt x="1136655" y="1589046"/>
                    <a:pt x="1104719" y="1586838"/>
                    <a:pt x="1073051" y="1582880"/>
                  </a:cubicBezTo>
                  <a:cubicBezTo>
                    <a:pt x="1041580" y="1551409"/>
                    <a:pt x="1008554" y="1509067"/>
                    <a:pt x="966173" y="1487877"/>
                  </a:cubicBezTo>
                  <a:cubicBezTo>
                    <a:pt x="954977" y="1482279"/>
                    <a:pt x="942422" y="1479960"/>
                    <a:pt x="930547" y="1476002"/>
                  </a:cubicBezTo>
                  <a:cubicBezTo>
                    <a:pt x="887004" y="1479960"/>
                    <a:pt x="843258" y="1482098"/>
                    <a:pt x="799919" y="1487877"/>
                  </a:cubicBezTo>
                  <a:cubicBezTo>
                    <a:pt x="775071" y="1491190"/>
                    <a:pt x="741213" y="1503488"/>
                    <a:pt x="716791" y="1511628"/>
                  </a:cubicBezTo>
                  <a:cubicBezTo>
                    <a:pt x="698778" y="1523637"/>
                    <a:pt x="670123" y="1547254"/>
                    <a:pt x="645539" y="1547254"/>
                  </a:cubicBezTo>
                  <a:cubicBezTo>
                    <a:pt x="613625" y="1547254"/>
                    <a:pt x="582130" y="1539892"/>
                    <a:pt x="550537" y="1535379"/>
                  </a:cubicBezTo>
                  <a:cubicBezTo>
                    <a:pt x="503885" y="1528714"/>
                    <a:pt x="475057" y="1523992"/>
                    <a:pt x="431784" y="1511628"/>
                  </a:cubicBezTo>
                  <a:cubicBezTo>
                    <a:pt x="419748" y="1508189"/>
                    <a:pt x="408194" y="1503192"/>
                    <a:pt x="396158" y="1499753"/>
                  </a:cubicBezTo>
                  <a:cubicBezTo>
                    <a:pt x="270527" y="1463858"/>
                    <a:pt x="446727" y="1520567"/>
                    <a:pt x="277404" y="1464127"/>
                  </a:cubicBezTo>
                  <a:lnTo>
                    <a:pt x="241778" y="1452252"/>
                  </a:lnTo>
                  <a:cubicBezTo>
                    <a:pt x="185969" y="1396443"/>
                    <a:pt x="220123" y="1425939"/>
                    <a:pt x="134900" y="1369124"/>
                  </a:cubicBezTo>
                  <a:lnTo>
                    <a:pt x="99274" y="1345374"/>
                  </a:lnTo>
                  <a:cubicBezTo>
                    <a:pt x="91357" y="1333499"/>
                    <a:pt x="81320" y="1322790"/>
                    <a:pt x="75524" y="1309748"/>
                  </a:cubicBezTo>
                  <a:cubicBezTo>
                    <a:pt x="65356" y="1286870"/>
                    <a:pt x="59690" y="1262247"/>
                    <a:pt x="51773" y="1238496"/>
                  </a:cubicBezTo>
                  <a:lnTo>
                    <a:pt x="39898" y="1202870"/>
                  </a:lnTo>
                  <a:cubicBezTo>
                    <a:pt x="35940" y="1190995"/>
                    <a:pt x="31059" y="1179388"/>
                    <a:pt x="28023" y="1167244"/>
                  </a:cubicBezTo>
                  <a:cubicBezTo>
                    <a:pt x="13111" y="1107598"/>
                    <a:pt x="21308" y="1135226"/>
                    <a:pt x="4272" y="1084116"/>
                  </a:cubicBezTo>
                  <a:cubicBezTo>
                    <a:pt x="8230" y="1064324"/>
                    <a:pt x="0" y="1036850"/>
                    <a:pt x="16147" y="1024740"/>
                  </a:cubicBezTo>
                  <a:cubicBezTo>
                    <a:pt x="27565" y="1016177"/>
                    <a:pt x="39008" y="1042107"/>
                    <a:pt x="51773" y="1048490"/>
                  </a:cubicBezTo>
                  <a:cubicBezTo>
                    <a:pt x="150105" y="1097656"/>
                    <a:pt x="20927" y="1016052"/>
                    <a:pt x="123025" y="1084116"/>
                  </a:cubicBezTo>
                  <a:cubicBezTo>
                    <a:pt x="130942" y="1095991"/>
                    <a:pt x="135631" y="1110826"/>
                    <a:pt x="146776" y="1119742"/>
                  </a:cubicBezTo>
                  <a:cubicBezTo>
                    <a:pt x="178181" y="1144866"/>
                    <a:pt x="263609" y="1120017"/>
                    <a:pt x="99274" y="1143493"/>
                  </a:cubicBezTo>
                  <a:cubicBezTo>
                    <a:pt x="81234" y="1197615"/>
                    <a:pt x="82554" y="1175133"/>
                    <a:pt x="99274" y="1250371"/>
                  </a:cubicBezTo>
                  <a:cubicBezTo>
                    <a:pt x="101990" y="1262591"/>
                    <a:pt x="102299" y="1277146"/>
                    <a:pt x="111150" y="1285997"/>
                  </a:cubicBezTo>
                  <a:cubicBezTo>
                    <a:pt x="120001" y="1294848"/>
                    <a:pt x="134901" y="1293914"/>
                    <a:pt x="146776" y="1297872"/>
                  </a:cubicBezTo>
                  <a:cubicBezTo>
                    <a:pt x="158651" y="1309747"/>
                    <a:pt x="168428" y="1324182"/>
                    <a:pt x="182402" y="1333498"/>
                  </a:cubicBezTo>
                  <a:cubicBezTo>
                    <a:pt x="289519" y="1404910"/>
                    <a:pt x="141539" y="1275696"/>
                    <a:pt x="253654" y="1369124"/>
                  </a:cubicBezTo>
                  <a:cubicBezTo>
                    <a:pt x="266556" y="1379875"/>
                    <a:pt x="274599" y="1396594"/>
                    <a:pt x="289280" y="1404750"/>
                  </a:cubicBezTo>
                  <a:cubicBezTo>
                    <a:pt x="311165" y="1416908"/>
                    <a:pt x="360532" y="1428501"/>
                    <a:pt x="360532" y="1428501"/>
                  </a:cubicBezTo>
                  <a:cubicBezTo>
                    <a:pt x="372407" y="1436418"/>
                    <a:pt x="383392" y="1445869"/>
                    <a:pt x="396158" y="1452252"/>
                  </a:cubicBezTo>
                  <a:cubicBezTo>
                    <a:pt x="430997" y="1469671"/>
                    <a:pt x="480529" y="1469751"/>
                    <a:pt x="514911" y="1476002"/>
                  </a:cubicBezTo>
                  <a:cubicBezTo>
                    <a:pt x="530969" y="1478922"/>
                    <a:pt x="546578" y="1483919"/>
                    <a:pt x="562412" y="1487877"/>
                  </a:cubicBezTo>
                  <a:cubicBezTo>
                    <a:pt x="629706" y="1483919"/>
                    <a:pt x="697187" y="1482393"/>
                    <a:pt x="764293" y="1476002"/>
                  </a:cubicBezTo>
                  <a:cubicBezTo>
                    <a:pt x="780540" y="1474455"/>
                    <a:pt x="795473" y="1464127"/>
                    <a:pt x="811794" y="1464127"/>
                  </a:cubicBezTo>
                  <a:cubicBezTo>
                    <a:pt x="867353" y="1464127"/>
                    <a:pt x="922630" y="1472044"/>
                    <a:pt x="978048" y="1476002"/>
                  </a:cubicBezTo>
                  <a:lnTo>
                    <a:pt x="1049300" y="1499753"/>
                  </a:lnTo>
                  <a:lnTo>
                    <a:pt x="1084926" y="1511628"/>
                  </a:lnTo>
                  <a:lnTo>
                    <a:pt x="1191804" y="1582880"/>
                  </a:lnTo>
                  <a:lnTo>
                    <a:pt x="1227430" y="1606631"/>
                  </a:lnTo>
                  <a:cubicBezTo>
                    <a:pt x="1247222" y="1602672"/>
                    <a:pt x="1267908" y="1601842"/>
                    <a:pt x="1286807" y="1594755"/>
                  </a:cubicBezTo>
                  <a:cubicBezTo>
                    <a:pt x="1300171" y="1589744"/>
                    <a:pt x="1308355" y="1568659"/>
                    <a:pt x="1322433" y="1571005"/>
                  </a:cubicBezTo>
                  <a:cubicBezTo>
                    <a:pt x="1338999" y="1573766"/>
                    <a:pt x="1346184" y="1594756"/>
                    <a:pt x="1358059" y="1606631"/>
                  </a:cubicBezTo>
                  <a:cubicBezTo>
                    <a:pt x="1387907" y="1696178"/>
                    <a:pt x="1347644" y="1585800"/>
                    <a:pt x="1393685" y="1677883"/>
                  </a:cubicBezTo>
                  <a:cubicBezTo>
                    <a:pt x="1399283" y="1689079"/>
                    <a:pt x="1398616" y="1703094"/>
                    <a:pt x="1405560" y="1713509"/>
                  </a:cubicBezTo>
                  <a:cubicBezTo>
                    <a:pt x="1414876" y="1727483"/>
                    <a:pt x="1430435" y="1736233"/>
                    <a:pt x="1441186" y="1749135"/>
                  </a:cubicBezTo>
                  <a:cubicBezTo>
                    <a:pt x="1450323" y="1760099"/>
                    <a:pt x="1454845" y="1774669"/>
                    <a:pt x="1464937" y="1784761"/>
                  </a:cubicBezTo>
                  <a:cubicBezTo>
                    <a:pt x="1475029" y="1794853"/>
                    <a:pt x="1489599" y="1799374"/>
                    <a:pt x="1500563" y="1808511"/>
                  </a:cubicBezTo>
                  <a:cubicBezTo>
                    <a:pt x="1513465" y="1819262"/>
                    <a:pt x="1521508" y="1835981"/>
                    <a:pt x="1536189" y="1844137"/>
                  </a:cubicBezTo>
                  <a:cubicBezTo>
                    <a:pt x="1536197" y="1844141"/>
                    <a:pt x="1625250" y="1873824"/>
                    <a:pt x="1643067" y="1879763"/>
                  </a:cubicBezTo>
                  <a:lnTo>
                    <a:pt x="1749945" y="1915389"/>
                  </a:lnTo>
                  <a:lnTo>
                    <a:pt x="1785571" y="1927264"/>
                  </a:lnTo>
                  <a:lnTo>
                    <a:pt x="1821197" y="1939140"/>
                  </a:lnTo>
                  <a:cubicBezTo>
                    <a:pt x="1821197" y="1939140"/>
                    <a:pt x="1795987" y="1934207"/>
                    <a:pt x="1785571" y="1927264"/>
                  </a:cubicBezTo>
                  <a:lnTo>
                    <a:pt x="1749945" y="1903514"/>
                  </a:lnTo>
                  <a:cubicBezTo>
                    <a:pt x="1742028" y="1891639"/>
                    <a:pt x="1728213" y="1882017"/>
                    <a:pt x="1726194" y="1867888"/>
                  </a:cubicBezTo>
                  <a:cubicBezTo>
                    <a:pt x="1721099" y="1832222"/>
                    <a:pt x="1748182" y="1802984"/>
                    <a:pt x="1773695" y="1784761"/>
                  </a:cubicBezTo>
                  <a:cubicBezTo>
                    <a:pt x="1788100" y="1774471"/>
                    <a:pt x="1805363" y="1768927"/>
                    <a:pt x="1821197" y="1761010"/>
                  </a:cubicBezTo>
                  <a:cubicBezTo>
                    <a:pt x="1839704" y="1705488"/>
                    <a:pt x="1839804" y="1722889"/>
                    <a:pt x="1821197" y="1642257"/>
                  </a:cubicBezTo>
                  <a:cubicBezTo>
                    <a:pt x="1815568" y="1617863"/>
                    <a:pt x="1797446" y="1571005"/>
                    <a:pt x="1797446" y="1571005"/>
                  </a:cubicBezTo>
                  <a:cubicBezTo>
                    <a:pt x="1801404" y="1555171"/>
                    <a:pt x="1804837" y="1539196"/>
                    <a:pt x="1809321" y="1523503"/>
                  </a:cubicBezTo>
                  <a:cubicBezTo>
                    <a:pt x="1812760" y="1511467"/>
                    <a:pt x="1821197" y="1500395"/>
                    <a:pt x="1821197" y="1487877"/>
                  </a:cubicBezTo>
                  <a:cubicBezTo>
                    <a:pt x="1821197" y="1482349"/>
                    <a:pt x="1812069" y="1391059"/>
                    <a:pt x="1797446" y="1369124"/>
                  </a:cubicBezTo>
                  <a:cubicBezTo>
                    <a:pt x="1779158" y="1341692"/>
                    <a:pt x="1752483" y="1327273"/>
                    <a:pt x="1726194" y="1309748"/>
                  </a:cubicBezTo>
                  <a:cubicBezTo>
                    <a:pt x="1702841" y="1274718"/>
                    <a:pt x="1701105" y="1267070"/>
                    <a:pt x="1666817" y="1238496"/>
                  </a:cubicBezTo>
                  <a:cubicBezTo>
                    <a:pt x="1655853" y="1229359"/>
                    <a:pt x="1645289" y="1216971"/>
                    <a:pt x="1631191" y="1214745"/>
                  </a:cubicBezTo>
                  <a:cubicBezTo>
                    <a:pt x="1568509" y="1204848"/>
                    <a:pt x="1504521" y="1206828"/>
                    <a:pt x="1441186" y="1202870"/>
                  </a:cubicBezTo>
                  <a:cubicBezTo>
                    <a:pt x="1425352" y="1198911"/>
                    <a:pt x="1407265" y="1200047"/>
                    <a:pt x="1393685" y="1190994"/>
                  </a:cubicBezTo>
                  <a:cubicBezTo>
                    <a:pt x="1381810" y="1183077"/>
                    <a:pt x="1379071" y="1166332"/>
                    <a:pt x="1369934" y="1155368"/>
                  </a:cubicBezTo>
                  <a:cubicBezTo>
                    <a:pt x="1359183" y="1142466"/>
                    <a:pt x="1344619" y="1132999"/>
                    <a:pt x="1334308" y="1119742"/>
                  </a:cubicBezTo>
                  <a:cubicBezTo>
                    <a:pt x="1316783" y="1097210"/>
                    <a:pt x="1286807" y="1048490"/>
                    <a:pt x="1286807" y="1048490"/>
                  </a:cubicBezTo>
                  <a:cubicBezTo>
                    <a:pt x="1282849" y="1036615"/>
                    <a:pt x="1276178" y="1025320"/>
                    <a:pt x="1274932" y="1012864"/>
                  </a:cubicBezTo>
                  <a:cubicBezTo>
                    <a:pt x="1268224" y="945789"/>
                    <a:pt x="1284373" y="874934"/>
                    <a:pt x="1263056" y="810984"/>
                  </a:cubicBezTo>
                  <a:cubicBezTo>
                    <a:pt x="1248080" y="766056"/>
                    <a:pt x="1189637" y="768337"/>
                    <a:pt x="1156178" y="751607"/>
                  </a:cubicBezTo>
                  <a:cubicBezTo>
                    <a:pt x="1143413" y="745224"/>
                    <a:pt x="1132427" y="735774"/>
                    <a:pt x="1120552" y="727857"/>
                  </a:cubicBezTo>
                  <a:cubicBezTo>
                    <a:pt x="1112391" y="687049"/>
                    <a:pt x="1107981" y="660106"/>
                    <a:pt x="1096802" y="620979"/>
                  </a:cubicBezTo>
                  <a:cubicBezTo>
                    <a:pt x="1093363" y="608943"/>
                    <a:pt x="1093777" y="594204"/>
                    <a:pt x="1084926" y="585353"/>
                  </a:cubicBezTo>
                  <a:cubicBezTo>
                    <a:pt x="1076075" y="576502"/>
                    <a:pt x="1060496" y="579075"/>
                    <a:pt x="1049300" y="573477"/>
                  </a:cubicBezTo>
                  <a:cubicBezTo>
                    <a:pt x="957225" y="527439"/>
                    <a:pt x="1067588" y="567698"/>
                    <a:pt x="978048" y="537852"/>
                  </a:cubicBezTo>
                  <a:cubicBezTo>
                    <a:pt x="928396" y="504750"/>
                    <a:pt x="906052" y="496581"/>
                    <a:pt x="871171" y="454724"/>
                  </a:cubicBezTo>
                  <a:cubicBezTo>
                    <a:pt x="862034" y="443760"/>
                    <a:pt x="856557" y="430062"/>
                    <a:pt x="847420" y="419098"/>
                  </a:cubicBezTo>
                  <a:cubicBezTo>
                    <a:pt x="836669" y="406196"/>
                    <a:pt x="822545" y="396374"/>
                    <a:pt x="811794" y="383472"/>
                  </a:cubicBezTo>
                  <a:cubicBezTo>
                    <a:pt x="802657" y="372508"/>
                    <a:pt x="798135" y="357938"/>
                    <a:pt x="788043" y="347846"/>
                  </a:cubicBezTo>
                  <a:cubicBezTo>
                    <a:pt x="777951" y="337754"/>
                    <a:pt x="763381" y="333233"/>
                    <a:pt x="752417" y="324096"/>
                  </a:cubicBezTo>
                  <a:cubicBezTo>
                    <a:pt x="739515" y="313345"/>
                    <a:pt x="730765" y="297786"/>
                    <a:pt x="716791" y="288470"/>
                  </a:cubicBezTo>
                  <a:cubicBezTo>
                    <a:pt x="706376" y="281526"/>
                    <a:pt x="692361" y="282192"/>
                    <a:pt x="681165" y="276594"/>
                  </a:cubicBezTo>
                  <a:cubicBezTo>
                    <a:pt x="589082" y="230552"/>
                    <a:pt x="699460" y="270819"/>
                    <a:pt x="609913" y="240968"/>
                  </a:cubicBezTo>
                  <a:cubicBezTo>
                    <a:pt x="601996" y="217217"/>
                    <a:pt x="590279" y="194411"/>
                    <a:pt x="586163" y="169716"/>
                  </a:cubicBezTo>
                  <a:cubicBezTo>
                    <a:pt x="582204" y="145965"/>
                    <a:pt x="581901" y="121307"/>
                    <a:pt x="574287" y="98464"/>
                  </a:cubicBezTo>
                  <a:cubicBezTo>
                    <a:pt x="562977" y="64535"/>
                    <a:pt x="542054" y="57184"/>
                    <a:pt x="514911" y="39088"/>
                  </a:cubicBezTo>
                  <a:cubicBezTo>
                    <a:pt x="506994" y="27213"/>
                    <a:pt x="477314" y="0"/>
                    <a:pt x="491160" y="3462"/>
                  </a:cubicBezTo>
                  <a:cubicBezTo>
                    <a:pt x="518852" y="10385"/>
                    <a:pt x="538661" y="35129"/>
                    <a:pt x="562412" y="50963"/>
                  </a:cubicBezTo>
                  <a:lnTo>
                    <a:pt x="633664" y="98464"/>
                  </a:lnTo>
                  <a:lnTo>
                    <a:pt x="669290" y="110340"/>
                  </a:lnTo>
                  <a:cubicBezTo>
                    <a:pt x="694657" y="186444"/>
                    <a:pt x="681976" y="114028"/>
                    <a:pt x="621789" y="134090"/>
                  </a:cubicBezTo>
                  <a:cubicBezTo>
                    <a:pt x="609914" y="138048"/>
                    <a:pt x="613872" y="157841"/>
                    <a:pt x="609913" y="169716"/>
                  </a:cubicBezTo>
                  <a:cubicBezTo>
                    <a:pt x="613872" y="181591"/>
                    <a:pt x="616191" y="194146"/>
                    <a:pt x="621789" y="205342"/>
                  </a:cubicBezTo>
                  <a:cubicBezTo>
                    <a:pt x="634265" y="230294"/>
                    <a:pt x="659675" y="259879"/>
                    <a:pt x="681165" y="276594"/>
                  </a:cubicBezTo>
                  <a:cubicBezTo>
                    <a:pt x="703697" y="294119"/>
                    <a:pt x="728666" y="308262"/>
                    <a:pt x="752417" y="324096"/>
                  </a:cubicBezTo>
                  <a:cubicBezTo>
                    <a:pt x="764292" y="332013"/>
                    <a:pt x="774503" y="343332"/>
                    <a:pt x="788043" y="347846"/>
                  </a:cubicBezTo>
                  <a:cubicBezTo>
                    <a:pt x="799918" y="351805"/>
                    <a:pt x="812473" y="354124"/>
                    <a:pt x="823669" y="359722"/>
                  </a:cubicBezTo>
                  <a:cubicBezTo>
                    <a:pt x="915752" y="405764"/>
                    <a:pt x="805374" y="365497"/>
                    <a:pt x="894921" y="395348"/>
                  </a:cubicBezTo>
                  <a:cubicBezTo>
                    <a:pt x="902838" y="407223"/>
                    <a:pt x="907931" y="421576"/>
                    <a:pt x="918672" y="430974"/>
                  </a:cubicBezTo>
                  <a:cubicBezTo>
                    <a:pt x="940154" y="449771"/>
                    <a:pt x="989924" y="478475"/>
                    <a:pt x="989924" y="478475"/>
                  </a:cubicBezTo>
                  <a:cubicBezTo>
                    <a:pt x="997841" y="490350"/>
                    <a:pt x="1004192" y="503434"/>
                    <a:pt x="1013674" y="514101"/>
                  </a:cubicBezTo>
                  <a:cubicBezTo>
                    <a:pt x="1035989" y="539205"/>
                    <a:pt x="1066294" y="557406"/>
                    <a:pt x="1084926" y="585353"/>
                  </a:cubicBezTo>
                  <a:cubicBezTo>
                    <a:pt x="1128470" y="650669"/>
                    <a:pt x="1084925" y="595248"/>
                    <a:pt x="1144303" y="644729"/>
                  </a:cubicBezTo>
                  <a:cubicBezTo>
                    <a:pt x="1203608" y="694149"/>
                    <a:pt x="1152945" y="671360"/>
                    <a:pt x="1215555" y="692231"/>
                  </a:cubicBezTo>
                  <a:cubicBezTo>
                    <a:pt x="1276942" y="784312"/>
                    <a:pt x="1254030" y="736405"/>
                    <a:pt x="1286807" y="834735"/>
                  </a:cubicBezTo>
                  <a:lnTo>
                    <a:pt x="1298682" y="870361"/>
                  </a:lnTo>
                  <a:cubicBezTo>
                    <a:pt x="1300776" y="891297"/>
                    <a:pt x="1305589" y="997313"/>
                    <a:pt x="1322433" y="1036615"/>
                  </a:cubicBezTo>
                  <a:cubicBezTo>
                    <a:pt x="1328055" y="1049733"/>
                    <a:pt x="1338267" y="1060366"/>
                    <a:pt x="1346184" y="1072241"/>
                  </a:cubicBezTo>
                  <a:cubicBezTo>
                    <a:pt x="1376032" y="1161788"/>
                    <a:pt x="1335769" y="1051410"/>
                    <a:pt x="1381810" y="1143493"/>
                  </a:cubicBezTo>
                  <a:cubicBezTo>
                    <a:pt x="1387408" y="1154689"/>
                    <a:pt x="1385865" y="1169344"/>
                    <a:pt x="1393685" y="1179119"/>
                  </a:cubicBezTo>
                  <a:cubicBezTo>
                    <a:pt x="1402601" y="1190264"/>
                    <a:pt x="1416545" y="1196487"/>
                    <a:pt x="1429311" y="1202870"/>
                  </a:cubicBezTo>
                  <a:cubicBezTo>
                    <a:pt x="1472107" y="1224268"/>
                    <a:pt x="1549637" y="1223215"/>
                    <a:pt x="1583690" y="1226620"/>
                  </a:cubicBezTo>
                  <a:cubicBezTo>
                    <a:pt x="1673237" y="1256471"/>
                    <a:pt x="1562859" y="1216204"/>
                    <a:pt x="1654942" y="1262246"/>
                  </a:cubicBezTo>
                  <a:cubicBezTo>
                    <a:pt x="1666138" y="1267844"/>
                    <a:pt x="1679626" y="1268043"/>
                    <a:pt x="1690568" y="1274122"/>
                  </a:cubicBezTo>
                  <a:cubicBezTo>
                    <a:pt x="1715521" y="1287985"/>
                    <a:pt x="1761820" y="1321623"/>
                    <a:pt x="1761820" y="1321623"/>
                  </a:cubicBezTo>
                  <a:cubicBezTo>
                    <a:pt x="1765778" y="1333498"/>
                    <a:pt x="1768097" y="1346053"/>
                    <a:pt x="1773695" y="1357249"/>
                  </a:cubicBezTo>
                  <a:cubicBezTo>
                    <a:pt x="1806864" y="1423587"/>
                    <a:pt x="1800772" y="1362002"/>
                    <a:pt x="1821197" y="1464127"/>
                  </a:cubicBezTo>
                  <a:cubicBezTo>
                    <a:pt x="1825155" y="1483919"/>
                    <a:pt x="1823058" y="1505978"/>
                    <a:pt x="1833072" y="1523503"/>
                  </a:cubicBezTo>
                  <a:cubicBezTo>
                    <a:pt x="1849363" y="1552012"/>
                    <a:pt x="1905796" y="1553559"/>
                    <a:pt x="1928074" y="1559129"/>
                  </a:cubicBezTo>
                  <a:cubicBezTo>
                    <a:pt x="1967404" y="1568962"/>
                    <a:pt x="1964498" y="1571537"/>
                    <a:pt x="1999326" y="1594755"/>
                  </a:cubicBezTo>
                  <a:lnTo>
                    <a:pt x="2046828" y="1666007"/>
                  </a:lnTo>
                  <a:lnTo>
                    <a:pt x="2070578" y="1701633"/>
                  </a:lnTo>
                  <a:cubicBezTo>
                    <a:pt x="2052880" y="1843222"/>
                    <a:pt x="2092323" y="1784761"/>
                    <a:pt x="1987451" y="1784761"/>
                  </a:cubicBezTo>
                  <a:cubicBezTo>
                    <a:pt x="1974933" y="1784761"/>
                    <a:pt x="1963700" y="1792678"/>
                    <a:pt x="1951825" y="1796636"/>
                  </a:cubicBezTo>
                  <a:cubicBezTo>
                    <a:pt x="1917982" y="1898164"/>
                    <a:pt x="1931179" y="1843046"/>
                    <a:pt x="1916199" y="1962890"/>
                  </a:cubicBezTo>
                  <a:cubicBezTo>
                    <a:pt x="1928074" y="1966849"/>
                    <a:pt x="1939307" y="1974766"/>
                    <a:pt x="1951825" y="1974766"/>
                  </a:cubicBezTo>
                  <a:cubicBezTo>
                    <a:pt x="1966732" y="1974766"/>
                    <a:pt x="2018155" y="1956614"/>
                    <a:pt x="2034952" y="1951015"/>
                  </a:cubicBezTo>
                  <a:cubicBezTo>
                    <a:pt x="2046827" y="1943098"/>
                    <a:pt x="2056416" y="1929034"/>
                    <a:pt x="2070578" y="1927264"/>
                  </a:cubicBezTo>
                  <a:cubicBezTo>
                    <a:pt x="2113827" y="1921858"/>
                    <a:pt x="2134460" y="1942143"/>
                    <a:pt x="2165581" y="1962890"/>
                  </a:cubicBezTo>
                  <a:cubicBezTo>
                    <a:pt x="2173498" y="1974765"/>
                    <a:pt x="2179850" y="1987849"/>
                    <a:pt x="2189332" y="1998516"/>
                  </a:cubicBezTo>
                  <a:cubicBezTo>
                    <a:pt x="2211647" y="2023620"/>
                    <a:pt x="2288532" y="2088399"/>
                    <a:pt x="2260584" y="2069768"/>
                  </a:cubicBezTo>
                  <a:cubicBezTo>
                    <a:pt x="2248709" y="2061851"/>
                    <a:pt x="2235922" y="2055155"/>
                    <a:pt x="2224958" y="2046018"/>
                  </a:cubicBezTo>
                  <a:cubicBezTo>
                    <a:pt x="2212056" y="2035267"/>
                    <a:pt x="2203306" y="2019708"/>
                    <a:pt x="2189332" y="2010392"/>
                  </a:cubicBezTo>
                  <a:cubicBezTo>
                    <a:pt x="2178917" y="2003448"/>
                    <a:pt x="2164648" y="2004595"/>
                    <a:pt x="2153706" y="1998516"/>
                  </a:cubicBezTo>
                  <a:cubicBezTo>
                    <a:pt x="2031210" y="1930462"/>
                    <a:pt x="2127438" y="1966009"/>
                    <a:pt x="2046828" y="1939140"/>
                  </a:cubicBezTo>
                  <a:cubicBezTo>
                    <a:pt x="2030994" y="1943098"/>
                    <a:pt x="2012906" y="1941962"/>
                    <a:pt x="1999326" y="1951015"/>
                  </a:cubicBezTo>
                  <a:cubicBezTo>
                    <a:pt x="1987451" y="1958932"/>
                    <a:pt x="1985668" y="1976549"/>
                    <a:pt x="1975576" y="1986641"/>
                  </a:cubicBezTo>
                  <a:cubicBezTo>
                    <a:pt x="1965484" y="1996733"/>
                    <a:pt x="1951825" y="2002475"/>
                    <a:pt x="1939950" y="2010392"/>
                  </a:cubicBezTo>
                  <a:cubicBezTo>
                    <a:pt x="1928075" y="1998517"/>
                    <a:pt x="1908938" y="1990914"/>
                    <a:pt x="1904324" y="1974766"/>
                  </a:cubicBezTo>
                  <a:cubicBezTo>
                    <a:pt x="1899840" y="1959073"/>
                    <a:pt x="1911715" y="1942957"/>
                    <a:pt x="1916199" y="1927264"/>
                  </a:cubicBezTo>
                  <a:cubicBezTo>
                    <a:pt x="1923926" y="1900220"/>
                    <a:pt x="1931007" y="1876831"/>
                    <a:pt x="1951825" y="1856013"/>
                  </a:cubicBezTo>
                  <a:cubicBezTo>
                    <a:pt x="1972645" y="1835193"/>
                    <a:pt x="1996032" y="1828114"/>
                    <a:pt x="2023077" y="1820387"/>
                  </a:cubicBezTo>
                  <a:cubicBezTo>
                    <a:pt x="2038770" y="1815903"/>
                    <a:pt x="2054744" y="1812470"/>
                    <a:pt x="2070578" y="1808511"/>
                  </a:cubicBezTo>
                  <a:cubicBezTo>
                    <a:pt x="2088525" y="1736729"/>
                    <a:pt x="2077295" y="1776484"/>
                    <a:pt x="2106204" y="1689758"/>
                  </a:cubicBezTo>
                  <a:cubicBezTo>
                    <a:pt x="2110162" y="1677883"/>
                    <a:pt x="2111137" y="1664548"/>
                    <a:pt x="2118080" y="1654132"/>
                  </a:cubicBezTo>
                  <a:cubicBezTo>
                    <a:pt x="2125997" y="1642257"/>
                    <a:pt x="2135447" y="1631271"/>
                    <a:pt x="2141830" y="1618506"/>
                  </a:cubicBezTo>
                  <a:cubicBezTo>
                    <a:pt x="2147428" y="1607310"/>
                    <a:pt x="2145886" y="1592655"/>
                    <a:pt x="2153706" y="1582880"/>
                  </a:cubicBezTo>
                  <a:cubicBezTo>
                    <a:pt x="2174209" y="1557251"/>
                    <a:pt x="2208308" y="1554385"/>
                    <a:pt x="2236833" y="1547254"/>
                  </a:cubicBezTo>
                  <a:cubicBezTo>
                    <a:pt x="2283315" y="1454293"/>
                    <a:pt x="2272459" y="1491312"/>
                    <a:pt x="2272459" y="1321623"/>
                  </a:cubicBezTo>
                  <a:cubicBezTo>
                    <a:pt x="2272459" y="1293633"/>
                    <a:pt x="2277768" y="1260590"/>
                    <a:pt x="2260584" y="1238496"/>
                  </a:cubicBezTo>
                  <a:cubicBezTo>
                    <a:pt x="2245214" y="1218734"/>
                    <a:pt x="2189332" y="1214745"/>
                    <a:pt x="2189332" y="1214745"/>
                  </a:cubicBezTo>
                  <a:cubicBezTo>
                    <a:pt x="2171519" y="1202870"/>
                    <a:pt x="2131934" y="1183077"/>
                    <a:pt x="2129955" y="1155368"/>
                  </a:cubicBezTo>
                  <a:cubicBezTo>
                    <a:pt x="2123299" y="1062196"/>
                    <a:pt x="2139912" y="1030495"/>
                    <a:pt x="2165581" y="953488"/>
                  </a:cubicBezTo>
                  <a:cubicBezTo>
                    <a:pt x="2165582" y="953484"/>
                    <a:pt x="2189330" y="882239"/>
                    <a:pt x="2189332" y="882236"/>
                  </a:cubicBezTo>
                  <a:cubicBezTo>
                    <a:pt x="2201207" y="866402"/>
                    <a:pt x="2213608" y="850949"/>
                    <a:pt x="2224958" y="834735"/>
                  </a:cubicBezTo>
                  <a:cubicBezTo>
                    <a:pt x="2241327" y="811350"/>
                    <a:pt x="2272459" y="763483"/>
                    <a:pt x="2272459" y="763483"/>
                  </a:cubicBezTo>
                  <a:cubicBezTo>
                    <a:pt x="2258911" y="804126"/>
                    <a:pt x="2240670" y="879679"/>
                    <a:pt x="2201207" y="905987"/>
                  </a:cubicBezTo>
                  <a:cubicBezTo>
                    <a:pt x="2151607" y="939053"/>
                    <a:pt x="2175673" y="919645"/>
                    <a:pt x="2129955" y="965363"/>
                  </a:cubicBezTo>
                  <a:cubicBezTo>
                    <a:pt x="2125997" y="977238"/>
                    <a:pt x="2118080" y="988471"/>
                    <a:pt x="2118080" y="1000989"/>
                  </a:cubicBezTo>
                  <a:cubicBezTo>
                    <a:pt x="2118080" y="1016328"/>
                    <a:pt x="2127206" y="1093419"/>
                    <a:pt x="2141830" y="1119742"/>
                  </a:cubicBezTo>
                  <a:cubicBezTo>
                    <a:pt x="2155693" y="1144695"/>
                    <a:pt x="2165581" y="1175160"/>
                    <a:pt x="2189332" y="1190994"/>
                  </a:cubicBezTo>
                  <a:lnTo>
                    <a:pt x="2224958" y="1214745"/>
                  </a:lnTo>
                  <a:cubicBezTo>
                    <a:pt x="2255573" y="1260668"/>
                    <a:pt x="2273883" y="1274592"/>
                    <a:pt x="2284334" y="1321623"/>
                  </a:cubicBezTo>
                  <a:cubicBezTo>
                    <a:pt x="2289557" y="1345128"/>
                    <a:pt x="2292251" y="1369124"/>
                    <a:pt x="2296210" y="1392875"/>
                  </a:cubicBezTo>
                  <a:cubicBezTo>
                    <a:pt x="2300168" y="1369124"/>
                    <a:pt x="2287667" y="1334385"/>
                    <a:pt x="2308085" y="1321623"/>
                  </a:cubicBezTo>
                  <a:cubicBezTo>
                    <a:pt x="2331821" y="1306788"/>
                    <a:pt x="2363222" y="1333498"/>
                    <a:pt x="2391212" y="1333498"/>
                  </a:cubicBezTo>
                  <a:cubicBezTo>
                    <a:pt x="2407533" y="1333498"/>
                    <a:pt x="2422879" y="1325581"/>
                    <a:pt x="2438713" y="1321623"/>
                  </a:cubicBezTo>
                  <a:cubicBezTo>
                    <a:pt x="2450588" y="1313706"/>
                    <a:pt x="2460154" y="1299448"/>
                    <a:pt x="2474339" y="1297872"/>
                  </a:cubicBezTo>
                  <a:cubicBezTo>
                    <a:pt x="2505686" y="1294389"/>
                    <a:pt x="2549913" y="1311189"/>
                    <a:pt x="2581217" y="1321623"/>
                  </a:cubicBezTo>
                  <a:cubicBezTo>
                    <a:pt x="2624760" y="1317665"/>
                    <a:pt x="2668563" y="1315931"/>
                    <a:pt x="2711846" y="1309748"/>
                  </a:cubicBezTo>
                  <a:cubicBezTo>
                    <a:pt x="2724238" y="1307978"/>
                    <a:pt x="2737057" y="1304816"/>
                    <a:pt x="2747472" y="1297872"/>
                  </a:cubicBezTo>
                  <a:cubicBezTo>
                    <a:pt x="2761446" y="1288556"/>
                    <a:pt x="2768417" y="1270402"/>
                    <a:pt x="2783098" y="1262246"/>
                  </a:cubicBezTo>
                  <a:cubicBezTo>
                    <a:pt x="2804983" y="1250088"/>
                    <a:pt x="2830599" y="1246413"/>
                    <a:pt x="2854350" y="1238496"/>
                  </a:cubicBezTo>
                  <a:cubicBezTo>
                    <a:pt x="2866225" y="1234538"/>
                    <a:pt x="2877501" y="1227660"/>
                    <a:pt x="2889976" y="1226620"/>
                  </a:cubicBezTo>
                  <a:lnTo>
                    <a:pt x="3032480" y="1214745"/>
                  </a:lnTo>
                  <a:cubicBezTo>
                    <a:pt x="3058743" y="1188482"/>
                    <a:pt x="3070667" y="1171901"/>
                    <a:pt x="3103732" y="1155368"/>
                  </a:cubicBezTo>
                  <a:cubicBezTo>
                    <a:pt x="3114928" y="1149770"/>
                    <a:pt x="3127483" y="1147451"/>
                    <a:pt x="3139358" y="1143493"/>
                  </a:cubicBezTo>
                  <a:cubicBezTo>
                    <a:pt x="3151233" y="1147451"/>
                    <a:pt x="3163788" y="1149770"/>
                    <a:pt x="3174984" y="1155368"/>
                  </a:cubicBezTo>
                  <a:cubicBezTo>
                    <a:pt x="3187750" y="1161751"/>
                    <a:pt x="3197492" y="1173497"/>
                    <a:pt x="3210610" y="1179119"/>
                  </a:cubicBezTo>
                  <a:cubicBezTo>
                    <a:pt x="3225611" y="1185548"/>
                    <a:pt x="3242418" y="1186510"/>
                    <a:pt x="3258111" y="1190994"/>
                  </a:cubicBezTo>
                  <a:cubicBezTo>
                    <a:pt x="3270147" y="1194433"/>
                    <a:pt x="3281701" y="1199431"/>
                    <a:pt x="3293737" y="1202870"/>
                  </a:cubicBezTo>
                  <a:cubicBezTo>
                    <a:pt x="3309430" y="1207354"/>
                    <a:pt x="3325545" y="1210261"/>
                    <a:pt x="3341238" y="1214745"/>
                  </a:cubicBezTo>
                  <a:cubicBezTo>
                    <a:pt x="3353274" y="1218184"/>
                    <a:pt x="3376864" y="1239138"/>
                    <a:pt x="3376864" y="1226620"/>
                  </a:cubicBezTo>
                  <a:cubicBezTo>
                    <a:pt x="3376864" y="1212348"/>
                    <a:pt x="3354908" y="1206971"/>
                    <a:pt x="3341238" y="1202870"/>
                  </a:cubicBezTo>
                  <a:cubicBezTo>
                    <a:pt x="3314428" y="1194827"/>
                    <a:pt x="3285820" y="1194953"/>
                    <a:pt x="3258111" y="1190994"/>
                  </a:cubicBezTo>
                  <a:cubicBezTo>
                    <a:pt x="3238319" y="1194953"/>
                    <a:pt x="3218401" y="1198331"/>
                    <a:pt x="3198734" y="1202870"/>
                  </a:cubicBezTo>
                  <a:cubicBezTo>
                    <a:pt x="3166928" y="1210210"/>
                    <a:pt x="3103732" y="1226620"/>
                    <a:pt x="3103732" y="1226620"/>
                  </a:cubicBezTo>
                  <a:cubicBezTo>
                    <a:pt x="3069996" y="1223809"/>
                    <a:pt x="2953393" y="1200849"/>
                    <a:pt x="2901851" y="1226620"/>
                  </a:cubicBezTo>
                  <a:cubicBezTo>
                    <a:pt x="2875102" y="1239994"/>
                    <a:pt x="2864078" y="1280417"/>
                    <a:pt x="2830599" y="1285997"/>
                  </a:cubicBezTo>
                  <a:cubicBezTo>
                    <a:pt x="2771900" y="1295780"/>
                    <a:pt x="2711846" y="1293914"/>
                    <a:pt x="2652469" y="1297872"/>
                  </a:cubicBezTo>
                  <a:cubicBezTo>
                    <a:pt x="2628718" y="1301831"/>
                    <a:pt x="2605295" y="1309748"/>
                    <a:pt x="2581217" y="1309748"/>
                  </a:cubicBezTo>
                  <a:cubicBezTo>
                    <a:pt x="2537495" y="1309748"/>
                    <a:pt x="2493872" y="1304055"/>
                    <a:pt x="2450589" y="1297872"/>
                  </a:cubicBezTo>
                  <a:cubicBezTo>
                    <a:pt x="2438197" y="1296102"/>
                    <a:pt x="2426999" y="1289436"/>
                    <a:pt x="2414963" y="1285997"/>
                  </a:cubicBezTo>
                  <a:cubicBezTo>
                    <a:pt x="2399270" y="1281513"/>
                    <a:pt x="2383295" y="1278080"/>
                    <a:pt x="2367461" y="1274122"/>
                  </a:cubicBezTo>
                  <a:cubicBezTo>
                    <a:pt x="2355586" y="1278080"/>
                    <a:pt x="2342250" y="1279053"/>
                    <a:pt x="2331835" y="1285997"/>
                  </a:cubicBezTo>
                  <a:cubicBezTo>
                    <a:pt x="2304407" y="1304283"/>
                    <a:pt x="2289983" y="1330963"/>
                    <a:pt x="2272459" y="1357249"/>
                  </a:cubicBezTo>
                  <a:cubicBezTo>
                    <a:pt x="2276417" y="1388917"/>
                    <a:pt x="2284334" y="1420338"/>
                    <a:pt x="2284334" y="1452252"/>
                  </a:cubicBezTo>
                  <a:cubicBezTo>
                    <a:pt x="2284334" y="1494051"/>
                    <a:pt x="2272829" y="1522392"/>
                    <a:pt x="2260584" y="1559129"/>
                  </a:cubicBezTo>
                  <a:cubicBezTo>
                    <a:pt x="2268501" y="1571004"/>
                    <a:pt x="2275197" y="1583791"/>
                    <a:pt x="2284334" y="1594755"/>
                  </a:cubicBezTo>
                  <a:cubicBezTo>
                    <a:pt x="2295085" y="1607657"/>
                    <a:pt x="2310644" y="1616407"/>
                    <a:pt x="2319960" y="1630381"/>
                  </a:cubicBezTo>
                  <a:cubicBezTo>
                    <a:pt x="2326904" y="1640796"/>
                    <a:pt x="2327877" y="1654132"/>
                    <a:pt x="2331835" y="1666007"/>
                  </a:cubicBezTo>
                  <a:cubicBezTo>
                    <a:pt x="2323918" y="1677882"/>
                    <a:pt x="2318177" y="1691541"/>
                    <a:pt x="2308085" y="1701633"/>
                  </a:cubicBezTo>
                  <a:cubicBezTo>
                    <a:pt x="2228913" y="1780806"/>
                    <a:pt x="2312047" y="1666003"/>
                    <a:pt x="2248708" y="1761010"/>
                  </a:cubicBezTo>
                  <a:cubicBezTo>
                    <a:pt x="2256625" y="1772885"/>
                    <a:pt x="2266837" y="1783518"/>
                    <a:pt x="2272459" y="1796636"/>
                  </a:cubicBezTo>
                  <a:cubicBezTo>
                    <a:pt x="2285161" y="1826274"/>
                    <a:pt x="2291189" y="1851668"/>
                    <a:pt x="2272459" y="1879763"/>
                  </a:cubicBezTo>
                  <a:cubicBezTo>
                    <a:pt x="2263143" y="1893737"/>
                    <a:pt x="2248708" y="1903514"/>
                    <a:pt x="2236833" y="1915389"/>
                  </a:cubicBezTo>
                  <a:cubicBezTo>
                    <a:pt x="2227197" y="1944298"/>
                    <a:pt x="2212274" y="1967817"/>
                    <a:pt x="2236833" y="1998516"/>
                  </a:cubicBezTo>
                  <a:cubicBezTo>
                    <a:pt x="2244653" y="2008291"/>
                    <a:pt x="2260584" y="2006433"/>
                    <a:pt x="2272459" y="2010392"/>
                  </a:cubicBezTo>
                  <a:cubicBezTo>
                    <a:pt x="2356009" y="1982541"/>
                    <a:pt x="2252865" y="2018789"/>
                    <a:pt x="2355586" y="1974766"/>
                  </a:cubicBezTo>
                  <a:cubicBezTo>
                    <a:pt x="2367092" y="1969835"/>
                    <a:pt x="2379337" y="1966849"/>
                    <a:pt x="2391212" y="1962890"/>
                  </a:cubicBezTo>
                  <a:cubicBezTo>
                    <a:pt x="2411004" y="1966849"/>
                    <a:pt x="2431690" y="1967679"/>
                    <a:pt x="2450589" y="1974766"/>
                  </a:cubicBezTo>
                  <a:cubicBezTo>
                    <a:pt x="2463953" y="1979777"/>
                    <a:pt x="2473450" y="1992133"/>
                    <a:pt x="2486215" y="1998516"/>
                  </a:cubicBezTo>
                  <a:cubicBezTo>
                    <a:pt x="2497411" y="2004114"/>
                    <a:pt x="2509966" y="2006433"/>
                    <a:pt x="2521841" y="2010392"/>
                  </a:cubicBezTo>
                  <a:cubicBezTo>
                    <a:pt x="2537675" y="2006433"/>
                    <a:pt x="2553021" y="1998516"/>
                    <a:pt x="2569342" y="1998516"/>
                  </a:cubicBezTo>
                  <a:cubicBezTo>
                    <a:pt x="2589526" y="1998516"/>
                    <a:pt x="2611925" y="1999196"/>
                    <a:pt x="2628719" y="2010392"/>
                  </a:cubicBezTo>
                  <a:cubicBezTo>
                    <a:pt x="2639134" y="2017336"/>
                    <a:pt x="2637155" y="2033982"/>
                    <a:pt x="2640594" y="2046018"/>
                  </a:cubicBezTo>
                  <a:cubicBezTo>
                    <a:pt x="2645482" y="2063125"/>
                    <a:pt x="2652553" y="2118626"/>
                    <a:pt x="2676220" y="2129145"/>
                  </a:cubicBezTo>
                  <a:cubicBezTo>
                    <a:pt x="2701798" y="2140513"/>
                    <a:pt x="2731808" y="2136013"/>
                    <a:pt x="2759347" y="2141020"/>
                  </a:cubicBezTo>
                  <a:cubicBezTo>
                    <a:pt x="2775405" y="2143940"/>
                    <a:pt x="2791014" y="2148937"/>
                    <a:pt x="2806848" y="2152896"/>
                  </a:cubicBezTo>
                  <a:cubicBezTo>
                    <a:pt x="2818723" y="2160813"/>
                    <a:pt x="2833558" y="2165501"/>
                    <a:pt x="2842474" y="2176646"/>
                  </a:cubicBezTo>
                  <a:cubicBezTo>
                    <a:pt x="2908032" y="2258591"/>
                    <a:pt x="2787874" y="2167954"/>
                    <a:pt x="2889976" y="2236023"/>
                  </a:cubicBezTo>
                  <a:lnTo>
                    <a:pt x="2925602" y="2342901"/>
                  </a:lnTo>
                  <a:cubicBezTo>
                    <a:pt x="2929560" y="2354776"/>
                    <a:pt x="2928626" y="2369676"/>
                    <a:pt x="2937477" y="2378527"/>
                  </a:cubicBezTo>
                  <a:lnTo>
                    <a:pt x="2973103" y="2414153"/>
                  </a:lnTo>
                  <a:cubicBezTo>
                    <a:pt x="2977061" y="2426028"/>
                    <a:pt x="2979380" y="2438583"/>
                    <a:pt x="2984978" y="2449779"/>
                  </a:cubicBezTo>
                  <a:cubicBezTo>
                    <a:pt x="3019678" y="2519179"/>
                    <a:pt x="3000703" y="2451378"/>
                    <a:pt x="3020604" y="2521031"/>
                  </a:cubicBezTo>
                  <a:cubicBezTo>
                    <a:pt x="3025088" y="2536724"/>
                    <a:pt x="3047634" y="2562471"/>
                    <a:pt x="3032480" y="2568532"/>
                  </a:cubicBezTo>
                  <a:cubicBezTo>
                    <a:pt x="3009235" y="2577830"/>
                    <a:pt x="2961228" y="2544781"/>
                    <a:pt x="2961228" y="2544781"/>
                  </a:cubicBezTo>
                  <a:cubicBezTo>
                    <a:pt x="2945394" y="2521030"/>
                    <a:pt x="2922752" y="2500609"/>
                    <a:pt x="2913726" y="2473529"/>
                  </a:cubicBezTo>
                  <a:lnTo>
                    <a:pt x="2889976" y="2402277"/>
                  </a:lnTo>
                  <a:cubicBezTo>
                    <a:pt x="2885205" y="2364112"/>
                    <a:pt x="2900684" y="2293225"/>
                    <a:pt x="2842474" y="2283524"/>
                  </a:cubicBezTo>
                  <a:cubicBezTo>
                    <a:pt x="2830127" y="2281466"/>
                    <a:pt x="2818723" y="2291441"/>
                    <a:pt x="2806848" y="2295400"/>
                  </a:cubicBezTo>
                  <a:cubicBezTo>
                    <a:pt x="2810807" y="2327067"/>
                    <a:pt x="2813871" y="2358859"/>
                    <a:pt x="2818724" y="2390402"/>
                  </a:cubicBezTo>
                  <a:cubicBezTo>
                    <a:pt x="2825856" y="2436756"/>
                    <a:pt x="2824736" y="2452089"/>
                    <a:pt x="2854350" y="2485405"/>
                  </a:cubicBezTo>
                  <a:cubicBezTo>
                    <a:pt x="2876665" y="2510509"/>
                    <a:pt x="2892180" y="2553315"/>
                    <a:pt x="2925602" y="2556657"/>
                  </a:cubicBezTo>
                  <a:lnTo>
                    <a:pt x="3044355" y="2568532"/>
                  </a:lnTo>
                  <a:cubicBezTo>
                    <a:pt x="3061055" y="2618633"/>
                    <a:pt x="3068106" y="2632024"/>
                    <a:pt x="3068106" y="2699161"/>
                  </a:cubicBezTo>
                  <a:cubicBezTo>
                    <a:pt x="3068106" y="2711679"/>
                    <a:pt x="3067099" y="2728577"/>
                    <a:pt x="3056230" y="2734787"/>
                  </a:cubicBezTo>
                  <a:cubicBezTo>
                    <a:pt x="3035324" y="2746733"/>
                    <a:pt x="3008729" y="2742704"/>
                    <a:pt x="2984978" y="2746662"/>
                  </a:cubicBezTo>
                  <a:cubicBezTo>
                    <a:pt x="2973103" y="2742704"/>
                    <a:pt x="2959127" y="2742607"/>
                    <a:pt x="2949352" y="2734787"/>
                  </a:cubicBezTo>
                  <a:cubicBezTo>
                    <a:pt x="2930078" y="2719368"/>
                    <a:pt x="2920100" y="2685843"/>
                    <a:pt x="2913726" y="2663535"/>
                  </a:cubicBezTo>
                  <a:cubicBezTo>
                    <a:pt x="2909242" y="2647842"/>
                    <a:pt x="2910904" y="2629613"/>
                    <a:pt x="2901851" y="2616033"/>
                  </a:cubicBezTo>
                  <a:cubicBezTo>
                    <a:pt x="2885450" y="2591432"/>
                    <a:pt x="2842557" y="2586366"/>
                    <a:pt x="2818724" y="2580407"/>
                  </a:cubicBezTo>
                  <a:cubicBezTo>
                    <a:pt x="2806849" y="2572490"/>
                    <a:pt x="2787019" y="2570380"/>
                    <a:pt x="2783098" y="2556657"/>
                  </a:cubicBezTo>
                  <a:cubicBezTo>
                    <a:pt x="2739878" y="2405385"/>
                    <a:pt x="2827735" y="2400026"/>
                    <a:pt x="2723721" y="2426028"/>
                  </a:cubicBezTo>
                  <a:cubicBezTo>
                    <a:pt x="2727817" y="2462892"/>
                    <a:pt x="2719439" y="2536606"/>
                    <a:pt x="2759347" y="2568532"/>
                  </a:cubicBezTo>
                  <a:cubicBezTo>
                    <a:pt x="2767326" y="2574916"/>
                    <a:pt x="2839064" y="2591260"/>
                    <a:pt x="2842474" y="2592283"/>
                  </a:cubicBezTo>
                  <a:cubicBezTo>
                    <a:pt x="2866453" y="2599477"/>
                    <a:pt x="2913726" y="2616033"/>
                    <a:pt x="2913726" y="2616033"/>
                  </a:cubicBezTo>
                  <a:cubicBezTo>
                    <a:pt x="2901851" y="2623950"/>
                    <a:pt x="2891142" y="2633987"/>
                    <a:pt x="2878100" y="2639784"/>
                  </a:cubicBezTo>
                  <a:cubicBezTo>
                    <a:pt x="2750911" y="2696313"/>
                    <a:pt x="2851848" y="2633535"/>
                    <a:pt x="2771223" y="2687285"/>
                  </a:cubicBezTo>
                  <a:cubicBezTo>
                    <a:pt x="2767264" y="2707077"/>
                    <a:pt x="2770543" y="2729868"/>
                    <a:pt x="2759347" y="2746662"/>
                  </a:cubicBezTo>
                  <a:cubicBezTo>
                    <a:pt x="2752403" y="2757077"/>
                    <a:pt x="2735757" y="2755098"/>
                    <a:pt x="2723721" y="2758537"/>
                  </a:cubicBezTo>
                  <a:cubicBezTo>
                    <a:pt x="2708028" y="2763021"/>
                    <a:pt x="2692054" y="2766454"/>
                    <a:pt x="2676220" y="2770413"/>
                  </a:cubicBezTo>
                  <a:cubicBezTo>
                    <a:pt x="2672262" y="2782288"/>
                    <a:pt x="2670424" y="2795097"/>
                    <a:pt x="2664345" y="2806039"/>
                  </a:cubicBezTo>
                  <a:cubicBezTo>
                    <a:pt x="2650482" y="2830991"/>
                    <a:pt x="2616843" y="2877290"/>
                    <a:pt x="2616843" y="2877290"/>
                  </a:cubicBezTo>
                  <a:cubicBezTo>
                    <a:pt x="2612885" y="2889165"/>
                    <a:pt x="2613819" y="2904065"/>
                    <a:pt x="2604968" y="2912916"/>
                  </a:cubicBezTo>
                  <a:cubicBezTo>
                    <a:pt x="2596117" y="2921767"/>
                    <a:pt x="2580538" y="2919194"/>
                    <a:pt x="2569342" y="2924792"/>
                  </a:cubicBezTo>
                  <a:cubicBezTo>
                    <a:pt x="2556577" y="2931175"/>
                    <a:pt x="2545591" y="2940625"/>
                    <a:pt x="2533716" y="2948542"/>
                  </a:cubicBezTo>
                  <a:cubicBezTo>
                    <a:pt x="2529758" y="2960417"/>
                    <a:pt x="2530692" y="2975317"/>
                    <a:pt x="2521841" y="2984168"/>
                  </a:cubicBezTo>
                  <a:cubicBezTo>
                    <a:pt x="2501657" y="3004352"/>
                    <a:pt x="2450589" y="3031670"/>
                    <a:pt x="2450589" y="3031670"/>
                  </a:cubicBezTo>
                  <a:cubicBezTo>
                    <a:pt x="2446630" y="3043545"/>
                    <a:pt x="2448488" y="3059476"/>
                    <a:pt x="2438713" y="3067296"/>
                  </a:cubicBezTo>
                  <a:cubicBezTo>
                    <a:pt x="2425968" y="3077492"/>
                    <a:pt x="2405810" y="3071872"/>
                    <a:pt x="2391212" y="3079171"/>
                  </a:cubicBezTo>
                  <a:cubicBezTo>
                    <a:pt x="2381198" y="3084178"/>
                    <a:pt x="2375378" y="3095005"/>
                    <a:pt x="2367461" y="3102922"/>
                  </a:cubicBezTo>
                </a:path>
              </a:pathLst>
            </a:cu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527232" y="6170048"/>
            <a:ext cx="16731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/>
              </a:rPr>
              <a:t>নদীতে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নৌকা</a:t>
            </a:r>
            <a:endParaRPr lang="en-US" sz="2400" dirty="0">
              <a:latin typeface="NikoshBAN"/>
            </a:endParaRPr>
          </a:p>
        </p:txBody>
      </p:sp>
      <p:sp>
        <p:nvSpPr>
          <p:cNvPr id="12" name="Title 3"/>
          <p:cNvSpPr txBox="1">
            <a:spLocks/>
          </p:cNvSpPr>
          <p:nvPr/>
        </p:nvSpPr>
        <p:spPr>
          <a:xfrm>
            <a:off x="2514600" y="231415"/>
            <a:ext cx="3671359" cy="53058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দেখি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871170"/>
            <a:ext cx="4097655" cy="229887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77" y="3810000"/>
            <a:ext cx="4119119" cy="227367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334000" y="6208766"/>
            <a:ext cx="23224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/>
              </a:rPr>
              <a:t>নদীতে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নৌকা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বাইচ</a:t>
            </a:r>
            <a:endParaRPr lang="en-US" sz="2400" dirty="0"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165408602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52400" cmpd="sng"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7000">
                  <a:srgbClr val="FFFF00"/>
                </a:gs>
                <a:gs pos="80000">
                  <a:srgbClr val="01A78F"/>
                </a:gs>
                <a:gs pos="100000">
                  <a:srgbClr val="3366FF"/>
                </a:gs>
              </a:gsLst>
              <a:path path="shape">
                <a:fillToRect l="50000" t="50000" r="50000" b="50000"/>
              </a:path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09282" y="2895600"/>
            <a:ext cx="8839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8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নদ-নদী</a:t>
            </a:r>
            <a:endParaRPr lang="en-US" sz="8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81000" y="838200"/>
            <a:ext cx="4419600" cy="86836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আজকের পাঠ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----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765644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52400" cmpd="sng"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7000">
                  <a:srgbClr val="FFFF00"/>
                </a:gs>
                <a:gs pos="80000">
                  <a:srgbClr val="01A78F"/>
                </a:gs>
                <a:gs pos="100000">
                  <a:srgbClr val="3366FF"/>
                </a:gs>
              </a:gsLst>
              <a:path path="shape">
                <a:fillToRect l="50000" t="50000" r="50000" b="50000"/>
              </a:path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542308" y="457200"/>
            <a:ext cx="2791692" cy="11430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u="sng" dirty="0" err="1" smtClean="0">
                <a:latin typeface="NikoshBAN"/>
              </a:rPr>
              <a:t>শিখণফল</a:t>
            </a:r>
            <a:endParaRPr lang="en-US" sz="5400" b="1" u="sng" dirty="0">
              <a:latin typeface="NikoshBAN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81000" y="1603420"/>
            <a:ext cx="4953000" cy="762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2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এই </a:t>
            </a:r>
            <a:r>
              <a:rPr lang="bn-BD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পাঠ শেষে </a:t>
            </a:r>
            <a:r>
              <a:rPr lang="bn-BD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শিক্ষার্থীরা-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-----</a:t>
            </a:r>
            <a:endParaRPr lang="en-US" sz="3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381000" y="2514600"/>
            <a:ext cx="7924800" cy="762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নদ-নদীর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381000" y="3581400"/>
            <a:ext cx="8534400" cy="762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নদ-নদীর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উৎপত্তি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2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দৈর্ঘ্য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endParaRPr lang="en-US" sz="2800" dirty="0"/>
          </a:p>
        </p:txBody>
      </p:sp>
      <p:sp>
        <p:nvSpPr>
          <p:cNvPr id="11" name="Rounded Rectangle 10"/>
          <p:cNvSpPr/>
          <p:nvPr/>
        </p:nvSpPr>
        <p:spPr>
          <a:xfrm>
            <a:off x="381000" y="4572000"/>
            <a:ext cx="8458200" cy="1143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itchFamily="2" charset="2"/>
              <a:buChar char="Ø"/>
            </a:pPr>
            <a:endParaRPr lang="en-US" sz="27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নদ-নদীর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শাখা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নদী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উপনদী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66321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52400" cmpd="sng"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7000">
                  <a:srgbClr val="FFFF00"/>
                </a:gs>
                <a:gs pos="80000">
                  <a:srgbClr val="01A78F"/>
                </a:gs>
                <a:gs pos="100000">
                  <a:srgbClr val="3366FF"/>
                </a:gs>
              </a:gsLst>
              <a:path path="shape">
                <a:fillToRect l="50000" t="50000" r="50000" b="50000"/>
              </a:path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590800" y="6096000"/>
            <a:ext cx="4305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বাংলাদেশের</a:t>
            </a:r>
            <a:r>
              <a:rPr lang="en-US" sz="2800" b="1" dirty="0" smtClean="0"/>
              <a:t>  </a:t>
            </a:r>
            <a:r>
              <a:rPr lang="en-US" sz="2800" b="1" dirty="0" err="1" smtClean="0"/>
              <a:t>প্রধান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নদ-নদী</a:t>
            </a:r>
            <a:endParaRPr lang="en-US" sz="2800" b="1" dirty="0"/>
          </a:p>
        </p:txBody>
      </p:sp>
      <p:pic>
        <p:nvPicPr>
          <p:cNvPr id="5" name="Picture 2" descr="http://upload.wikimedia.org/wikipedia/commons/thumb/3/3a/Bangladesh_location_map.svg/441px-Bangladesh_location_map.svg.pn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81001"/>
            <a:ext cx="5638800" cy="5562600"/>
          </a:xfrm>
          <a:prstGeom prst="rect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6435683" y="2362200"/>
            <a:ext cx="2479717" cy="707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u="sng" dirty="0" err="1" smtClean="0"/>
              <a:t>পদ্মা</a:t>
            </a:r>
            <a:r>
              <a:rPr lang="en-US" sz="4000" u="sng" dirty="0" smtClean="0"/>
              <a:t> </a:t>
            </a:r>
            <a:r>
              <a:rPr lang="en-US" sz="4000" u="sng" dirty="0" err="1" smtClean="0"/>
              <a:t>নদী</a:t>
            </a:r>
            <a:endParaRPr lang="en-US" sz="4000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6435683" y="1237885"/>
            <a:ext cx="2479717" cy="707886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u="sng" smtClean="0"/>
              <a:t>যমুনা</a:t>
            </a:r>
            <a:r>
              <a:rPr lang="en-US" sz="4000" u="sng" dirty="0" smtClean="0"/>
              <a:t> </a:t>
            </a:r>
            <a:r>
              <a:rPr lang="en-US" sz="4000" u="sng" dirty="0" err="1" smtClean="0"/>
              <a:t>নদী</a:t>
            </a:r>
            <a:endParaRPr lang="en-US" sz="4000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6435683" y="3320280"/>
            <a:ext cx="2479717" cy="70788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u="sng" dirty="0" err="1" smtClean="0"/>
              <a:t>মেঘনা</a:t>
            </a:r>
            <a:r>
              <a:rPr lang="en-US" sz="4000" u="sng" dirty="0" smtClean="0"/>
              <a:t> </a:t>
            </a:r>
            <a:r>
              <a:rPr lang="en-US" sz="4000" u="sng" dirty="0" err="1" smtClean="0"/>
              <a:t>নদী</a:t>
            </a:r>
            <a:endParaRPr lang="en-US" sz="4000" u="sng" dirty="0"/>
          </a:p>
        </p:txBody>
      </p:sp>
      <p:sp>
        <p:nvSpPr>
          <p:cNvPr id="9" name="TextBox 8"/>
          <p:cNvSpPr txBox="1"/>
          <p:nvPr/>
        </p:nvSpPr>
        <p:spPr>
          <a:xfrm>
            <a:off x="6318456" y="4419600"/>
            <a:ext cx="2596944" cy="707886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u="sng" dirty="0" err="1" smtClean="0"/>
              <a:t>কর্ণফুলী</a:t>
            </a:r>
            <a:r>
              <a:rPr lang="en-US" sz="4000" u="sng" dirty="0" smtClean="0"/>
              <a:t> </a:t>
            </a:r>
            <a:r>
              <a:rPr lang="en-US" sz="4000" u="sng" dirty="0" err="1" smtClean="0"/>
              <a:t>নদী</a:t>
            </a:r>
            <a:endParaRPr lang="en-US" sz="4000" u="sng" dirty="0"/>
          </a:p>
        </p:txBody>
      </p:sp>
      <p:sp>
        <p:nvSpPr>
          <p:cNvPr id="10" name="Right Arrow 9"/>
          <p:cNvSpPr/>
          <p:nvPr/>
        </p:nvSpPr>
        <p:spPr>
          <a:xfrm rot="10602103" flipV="1">
            <a:off x="2107881" y="2715402"/>
            <a:ext cx="4337059" cy="196956"/>
          </a:xfrm>
          <a:prstGeom prst="rightArrow">
            <a:avLst/>
          </a:prstGeom>
          <a:solidFill>
            <a:srgbClr val="00B050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 rot="10169506">
            <a:off x="2433530" y="1854347"/>
            <a:ext cx="4033249" cy="183806"/>
          </a:xfrm>
          <a:prstGeom prst="rightArrow">
            <a:avLst>
              <a:gd name="adj1" fmla="val 70805"/>
              <a:gd name="adj2" fmla="val 97908"/>
            </a:avLst>
          </a:prstGeom>
          <a:solidFill>
            <a:schemeClr val="tx1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 rot="12073489">
            <a:off x="5189615" y="4219481"/>
            <a:ext cx="1191446" cy="332286"/>
          </a:xfrm>
          <a:prstGeom prst="rightArrow">
            <a:avLst>
              <a:gd name="adj1" fmla="val 44125"/>
              <a:gd name="adj2" fmla="val 97908"/>
            </a:avLst>
          </a:prstGeom>
          <a:solidFill>
            <a:srgbClr val="7030A0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 rot="10800000">
            <a:off x="3238500" y="3513452"/>
            <a:ext cx="3162300" cy="321542"/>
          </a:xfrm>
          <a:prstGeom prst="rightArrow">
            <a:avLst>
              <a:gd name="adj1" fmla="val 44125"/>
              <a:gd name="adj2" fmla="val 97908"/>
            </a:avLst>
          </a:prstGeom>
          <a:solidFill>
            <a:srgbClr val="002060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9158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52400" cmpd="sng"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7000">
                  <a:srgbClr val="FFFF00"/>
                </a:gs>
                <a:gs pos="80000">
                  <a:srgbClr val="01A78F"/>
                </a:gs>
                <a:gs pos="100000">
                  <a:srgbClr val="3366FF"/>
                </a:gs>
              </a:gsLst>
              <a:path path="shape">
                <a:fillToRect l="50000" t="50000" r="50000" b="50000"/>
              </a:path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28600" y="589776"/>
            <a:ext cx="8763000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বাংলাদেশের প্রধান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নদ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নদী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সমু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হের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রয়েছেঃ</a:t>
            </a: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endParaRPr lang="en-US" sz="36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পদ্মা</a:t>
            </a:r>
            <a:r>
              <a:rPr lang="en-US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en-US" sz="36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মেঘনা</a:t>
            </a:r>
            <a:r>
              <a:rPr lang="en-US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,  </a:t>
            </a:r>
            <a:r>
              <a:rPr lang="en-US" sz="36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যমুনা</a:t>
            </a:r>
            <a:r>
              <a:rPr lang="en-US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en-US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কর্ণফুলী</a:t>
            </a:r>
            <a:r>
              <a:rPr lang="en-US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,  </a:t>
            </a:r>
            <a:r>
              <a:rPr lang="en-US" sz="36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ব্রহ্মপুত্র</a:t>
            </a:r>
            <a:r>
              <a:rPr lang="en-US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en-US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ফেনী</a:t>
            </a:r>
            <a:r>
              <a:rPr lang="en-US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সাঙ্গু</a:t>
            </a:r>
            <a:r>
              <a:rPr lang="en-US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342900" indent="-342900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বাংলাদেশে প্রায় ৭০০ নদী রয়েছে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নদীগুলোর দৈর্ঘ্য ২২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১৫৫ কি মি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BD" sz="4000" b="1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5339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52400" cmpd="sng"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7000">
                  <a:srgbClr val="FFFF00"/>
                </a:gs>
                <a:gs pos="80000">
                  <a:srgbClr val="01A78F"/>
                </a:gs>
                <a:gs pos="100000">
                  <a:srgbClr val="3366FF"/>
                </a:gs>
              </a:gsLst>
              <a:path path="shape">
                <a:fillToRect l="50000" t="50000" r="50000" b="50000"/>
              </a:path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lowchart: Alternate Process 2"/>
          <p:cNvSpPr/>
          <p:nvPr/>
        </p:nvSpPr>
        <p:spPr>
          <a:xfrm>
            <a:off x="2057400" y="381000"/>
            <a:ext cx="4800600" cy="1295400"/>
          </a:xfrm>
          <a:prstGeom prst="flowChartAlternateProcess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 u="sng" dirty="0" err="1">
                <a:latin typeface="NikoshBAN" pitchFamily="2" charset="0"/>
              </a:rPr>
              <a:t>একক</a:t>
            </a:r>
            <a:r>
              <a:rPr lang="en-US" sz="7200" b="1" u="sng" dirty="0">
                <a:latin typeface="NikoshBAN" pitchFamily="2" charset="0"/>
              </a:rPr>
              <a:t> </a:t>
            </a:r>
            <a:r>
              <a:rPr lang="en-US" sz="7200" b="1" u="sng" dirty="0" err="1">
                <a:latin typeface="NikoshBAN" pitchFamily="2" charset="0"/>
              </a:rPr>
              <a:t>কাজ</a:t>
            </a:r>
            <a:r>
              <a:rPr lang="en-US" sz="7200" b="1" u="sng" dirty="0">
                <a:latin typeface="NikoshBAN" pitchFamily="2" charset="0"/>
              </a:rPr>
              <a:t> </a:t>
            </a:r>
            <a:endParaRPr lang="en-US" sz="7200" u="sng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1295400"/>
            <a:ext cx="3352800" cy="324986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09600" y="5181600"/>
            <a:ext cx="81534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itchFamily="2" charset="2"/>
              <a:buChar char="q"/>
            </a:pPr>
            <a:r>
              <a:rPr lang="en-US" sz="3200" dirty="0" err="1" smtClean="0">
                <a:solidFill>
                  <a:schemeClr val="tx1"/>
                </a:solidFill>
                <a:latin typeface="NikoshBAN"/>
              </a:rPr>
              <a:t>বাংলাদেশের</a:t>
            </a:r>
            <a:r>
              <a:rPr lang="en-US" sz="32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/>
              </a:rPr>
              <a:t>মোট</a:t>
            </a:r>
            <a:r>
              <a:rPr lang="en-US" sz="3200" dirty="0" smtClean="0">
                <a:solidFill>
                  <a:schemeClr val="tx1"/>
                </a:solidFill>
                <a:latin typeface="NikoshBAN"/>
              </a:rPr>
              <a:t>  </a:t>
            </a:r>
            <a:r>
              <a:rPr lang="en-US" sz="3200" dirty="0" err="1">
                <a:solidFill>
                  <a:schemeClr val="tx1"/>
                </a:solidFill>
                <a:latin typeface="NikoshBAN"/>
              </a:rPr>
              <a:t>কতটি</a:t>
            </a:r>
            <a:r>
              <a:rPr lang="en-US" sz="3200" dirty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/>
              </a:rPr>
              <a:t>নদী</a:t>
            </a:r>
            <a:r>
              <a:rPr lang="en-US" sz="3200" dirty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/>
              </a:rPr>
              <a:t>আছে</a:t>
            </a:r>
            <a:r>
              <a:rPr lang="en-US" sz="3200" dirty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NikoshBAN"/>
              </a:rPr>
              <a:t>? </a:t>
            </a:r>
            <a:r>
              <a:rPr lang="en-US" sz="3200" dirty="0" err="1" smtClean="0">
                <a:solidFill>
                  <a:schemeClr val="tx1"/>
                </a:solidFill>
                <a:latin typeface="NikoshBAN"/>
              </a:rPr>
              <a:t>প্রধান</a:t>
            </a:r>
            <a:r>
              <a:rPr lang="en-US" sz="32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/>
              </a:rPr>
              <a:t>চারটি</a:t>
            </a:r>
            <a:r>
              <a:rPr lang="en-US" sz="32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/>
              </a:rPr>
              <a:t>নদীর</a:t>
            </a:r>
            <a:r>
              <a:rPr lang="en-US" sz="32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/>
              </a:rPr>
              <a:t>নাম</a:t>
            </a:r>
            <a:r>
              <a:rPr lang="en-US" sz="32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/>
              </a:rPr>
              <a:t>লিখ</a:t>
            </a:r>
            <a:r>
              <a:rPr lang="en-US" sz="2800" dirty="0">
                <a:solidFill>
                  <a:schemeClr val="tx1"/>
                </a:solidFill>
                <a:latin typeface="NikoshBAN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4893889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398</TotalTime>
  <Words>343</Words>
  <Application>Microsoft Office PowerPoint</Application>
  <PresentationFormat>On-screen Show (4:3)</PresentationFormat>
  <Paragraphs>108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NikoshBAN</vt:lpstr>
      <vt:lpstr>Wingdings</vt:lpstr>
      <vt:lpstr>Office Theme</vt:lpstr>
      <vt:lpstr>PowerPoint Presentation</vt:lpstr>
      <vt:lpstr>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shuvo</dc:creator>
  <cp:lastModifiedBy>HP</cp:lastModifiedBy>
  <cp:revision>93</cp:revision>
  <dcterms:created xsi:type="dcterms:W3CDTF">2019-12-23T06:46:15Z</dcterms:created>
  <dcterms:modified xsi:type="dcterms:W3CDTF">2021-08-06T12:32:09Z</dcterms:modified>
</cp:coreProperties>
</file>