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8"/>
  </p:notesMasterIdLst>
  <p:sldIdLst>
    <p:sldId id="256" r:id="rId2"/>
    <p:sldId id="257" r:id="rId3"/>
    <p:sldId id="266" r:id="rId4"/>
    <p:sldId id="259" r:id="rId5"/>
    <p:sldId id="268" r:id="rId6"/>
    <p:sldId id="258" r:id="rId7"/>
    <p:sldId id="267" r:id="rId8"/>
    <p:sldId id="269" r:id="rId9"/>
    <p:sldId id="270" r:id="rId10"/>
    <p:sldId id="271" r:id="rId11"/>
    <p:sldId id="275" r:id="rId12"/>
    <p:sldId id="276" r:id="rId13"/>
    <p:sldId id="277" r:id="rId14"/>
    <p:sldId id="278" r:id="rId15"/>
    <p:sldId id="279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840BC-9EE7-4C6A-9814-BBFB698771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323C4D-CA38-4EC5-8CE0-F6BF045B231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পড়ন্ত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বস্তুর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গতির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সমীকরন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1A0D8A32-9140-4D4E-907A-B37A47BDB273}" type="parTrans" cxnId="{9E45CCB7-4B9E-4970-A34C-0F44372F9779}">
      <dgm:prSet/>
      <dgm:spPr/>
      <dgm:t>
        <a:bodyPr/>
        <a:lstStyle/>
        <a:p>
          <a:endParaRPr lang="en-US"/>
        </a:p>
      </dgm:t>
    </dgm:pt>
    <dgm:pt modelId="{4BA35BFA-2957-49FC-9A7F-EE6F9789D465}" type="sibTrans" cxnId="{9E45CCB7-4B9E-4970-A34C-0F44372F9779}">
      <dgm:prSet/>
      <dgm:spPr/>
      <dgm:t>
        <a:bodyPr/>
        <a:lstStyle/>
        <a:p>
          <a:endParaRPr lang="en-US"/>
        </a:p>
      </dgm:t>
    </dgm:pt>
    <dgm:pt modelId="{0171E117-0F5D-48D7-AD66-4C88B39E9378}">
      <dgm:prSet custT="1"/>
      <dgm:spPr>
        <a:solidFill>
          <a:srgbClr val="00B050"/>
        </a:solidFill>
      </dgm:spPr>
      <dgm:t>
        <a:bodyPr/>
        <a:lstStyle/>
        <a:p>
          <a:r>
            <a:rPr lang="en-US" sz="3600" b="1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পড়ন্ত</a:t>
          </a:r>
          <a:r>
            <a: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বস্তুর</a:t>
          </a:r>
          <a:r>
            <a: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সূত্রাবলী</a:t>
          </a:r>
          <a:r>
            <a: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বিবৃতি</a:t>
          </a:r>
          <a:r>
            <a: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046162-315C-489C-A1FD-B93F197FDC30}" type="parTrans" cxnId="{AE1D5E05-0A72-454F-A1BB-75FD9172AB14}">
      <dgm:prSet/>
      <dgm:spPr/>
      <dgm:t>
        <a:bodyPr/>
        <a:lstStyle/>
        <a:p>
          <a:endParaRPr lang="en-US"/>
        </a:p>
      </dgm:t>
    </dgm:pt>
    <dgm:pt modelId="{E8236E42-C0D4-4541-B246-F2E5054EB369}" type="sibTrans" cxnId="{AE1D5E05-0A72-454F-A1BB-75FD9172AB14}">
      <dgm:prSet/>
      <dgm:spPr/>
      <dgm:t>
        <a:bodyPr/>
        <a:lstStyle/>
        <a:p>
          <a:endParaRPr lang="en-US"/>
        </a:p>
      </dgm:t>
    </dgm:pt>
    <dgm:pt modelId="{BEFF6F50-AA77-4CA7-8F4A-0BB903B1F79A}">
      <dgm:prSet custT="1"/>
      <dgm:spPr>
        <a:solidFill>
          <a:srgbClr val="00B0F0"/>
        </a:solidFill>
      </dgm:spPr>
      <dgm:t>
        <a:bodyPr/>
        <a:lstStyle/>
        <a:p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পড়ন্ত</a:t>
          </a:r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বস্তুর</a:t>
          </a:r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সূত্রাবলি</a:t>
          </a:r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gm:t>
    </dgm:pt>
    <dgm:pt modelId="{972CECA0-DB49-4BD5-9589-64B395B5AF65}" type="parTrans" cxnId="{57F57A28-7066-4C5D-ACF0-2A1DD7BC3E6D}">
      <dgm:prSet/>
      <dgm:spPr/>
      <dgm:t>
        <a:bodyPr/>
        <a:lstStyle/>
        <a:p>
          <a:endParaRPr lang="en-US"/>
        </a:p>
      </dgm:t>
    </dgm:pt>
    <dgm:pt modelId="{A81AD64B-BDBA-4EDF-88B1-E7B2113C84D5}" type="sibTrans" cxnId="{57F57A28-7066-4C5D-ACF0-2A1DD7BC3E6D}">
      <dgm:prSet/>
      <dgm:spPr/>
      <dgm:t>
        <a:bodyPr/>
        <a:lstStyle/>
        <a:p>
          <a:endParaRPr lang="en-US"/>
        </a:p>
      </dgm:t>
    </dgm:pt>
    <dgm:pt modelId="{E849EF01-C00F-40F5-8F0E-2C5FB8FD31B5}" type="pres">
      <dgm:prSet presAssocID="{D81840BC-9EE7-4C6A-9814-BBFB698771E8}" presName="linear" presStyleCnt="0">
        <dgm:presLayoutVars>
          <dgm:dir/>
          <dgm:animLvl val="lvl"/>
          <dgm:resizeHandles val="exact"/>
        </dgm:presLayoutVars>
      </dgm:prSet>
      <dgm:spPr/>
    </dgm:pt>
    <dgm:pt modelId="{C3007FE2-19C6-4CFA-98A6-E39C84D3DE8A}" type="pres">
      <dgm:prSet presAssocID="{BEFF6F50-AA77-4CA7-8F4A-0BB903B1F79A}" presName="parentLin" presStyleCnt="0"/>
      <dgm:spPr/>
    </dgm:pt>
    <dgm:pt modelId="{3475A50A-3ABD-4ECB-AAD1-23AA08C16137}" type="pres">
      <dgm:prSet presAssocID="{BEFF6F50-AA77-4CA7-8F4A-0BB903B1F79A}" presName="parentLeftMargin" presStyleLbl="node1" presStyleIdx="0" presStyleCnt="3"/>
      <dgm:spPr/>
    </dgm:pt>
    <dgm:pt modelId="{87E77C3D-8118-4EA9-A572-BD54F0436FE0}" type="pres">
      <dgm:prSet presAssocID="{BEFF6F50-AA77-4CA7-8F4A-0BB903B1F79A}" presName="parentText" presStyleLbl="node1" presStyleIdx="0" presStyleCnt="3" custScaleX="157296" custLinFactNeighborX="-100000" custLinFactNeighborY="34420">
        <dgm:presLayoutVars>
          <dgm:chMax val="0"/>
          <dgm:bulletEnabled val="1"/>
        </dgm:presLayoutVars>
      </dgm:prSet>
      <dgm:spPr/>
    </dgm:pt>
    <dgm:pt modelId="{2887E164-FEC2-40E1-B6C8-6D7F26942F64}" type="pres">
      <dgm:prSet presAssocID="{BEFF6F50-AA77-4CA7-8F4A-0BB903B1F79A}" presName="negativeSpace" presStyleCnt="0"/>
      <dgm:spPr/>
    </dgm:pt>
    <dgm:pt modelId="{D8A07BF5-7BCF-44B9-AFDE-151904E11827}" type="pres">
      <dgm:prSet presAssocID="{BEFF6F50-AA77-4CA7-8F4A-0BB903B1F79A}" presName="childText" presStyleLbl="conFgAcc1" presStyleIdx="0" presStyleCnt="3" custLinFactNeighborY="-31461">
        <dgm:presLayoutVars>
          <dgm:bulletEnabled val="1"/>
        </dgm:presLayoutVars>
      </dgm:prSet>
      <dgm:spPr/>
    </dgm:pt>
    <dgm:pt modelId="{F583F550-B26A-49EB-BA55-70BC115C2A41}" type="pres">
      <dgm:prSet presAssocID="{A81AD64B-BDBA-4EDF-88B1-E7B2113C84D5}" presName="spaceBetweenRectangles" presStyleCnt="0"/>
      <dgm:spPr/>
    </dgm:pt>
    <dgm:pt modelId="{89D6C2A2-E16A-4F8E-9CE4-7F1579A4F60F}" type="pres">
      <dgm:prSet presAssocID="{0171E117-0F5D-48D7-AD66-4C88B39E9378}" presName="parentLin" presStyleCnt="0"/>
      <dgm:spPr/>
    </dgm:pt>
    <dgm:pt modelId="{B71C1E72-91A1-4D73-9022-783EF81F28C5}" type="pres">
      <dgm:prSet presAssocID="{0171E117-0F5D-48D7-AD66-4C88B39E9378}" presName="parentLeftMargin" presStyleLbl="node1" presStyleIdx="0" presStyleCnt="3"/>
      <dgm:spPr/>
    </dgm:pt>
    <dgm:pt modelId="{DE1DA51A-2DA4-45CE-B1D8-4A69F016287C}" type="pres">
      <dgm:prSet presAssocID="{0171E117-0F5D-48D7-AD66-4C88B39E9378}" presName="parentText" presStyleLbl="node1" presStyleIdx="1" presStyleCnt="3" custScaleX="150037" custLinFactNeighborX="-100000" custLinFactNeighborY="40980">
        <dgm:presLayoutVars>
          <dgm:chMax val="0"/>
          <dgm:bulletEnabled val="1"/>
        </dgm:presLayoutVars>
      </dgm:prSet>
      <dgm:spPr/>
    </dgm:pt>
    <dgm:pt modelId="{9EB5C10B-5234-4CF0-BF04-5CFE8E5FC45B}" type="pres">
      <dgm:prSet presAssocID="{0171E117-0F5D-48D7-AD66-4C88B39E9378}" presName="negativeSpace" presStyleCnt="0"/>
      <dgm:spPr/>
    </dgm:pt>
    <dgm:pt modelId="{9521E8EC-29C3-4FE8-9BAE-C9E122FC273D}" type="pres">
      <dgm:prSet presAssocID="{0171E117-0F5D-48D7-AD66-4C88B39E9378}" presName="childText" presStyleLbl="conFgAcc1" presStyleIdx="1" presStyleCnt="3">
        <dgm:presLayoutVars>
          <dgm:bulletEnabled val="1"/>
        </dgm:presLayoutVars>
      </dgm:prSet>
      <dgm:spPr/>
    </dgm:pt>
    <dgm:pt modelId="{B51431BD-7337-4C29-96E1-8812B6EAC9DD}" type="pres">
      <dgm:prSet presAssocID="{E8236E42-C0D4-4541-B246-F2E5054EB369}" presName="spaceBetweenRectangles" presStyleCnt="0"/>
      <dgm:spPr/>
    </dgm:pt>
    <dgm:pt modelId="{649F484B-7233-42BC-B3C6-8759C13536C3}" type="pres">
      <dgm:prSet presAssocID="{41323C4D-CA38-4EC5-8CE0-F6BF045B231C}" presName="parentLin" presStyleCnt="0"/>
      <dgm:spPr/>
    </dgm:pt>
    <dgm:pt modelId="{1526E1EA-9608-4DE7-8D75-879CB7C22ABA}" type="pres">
      <dgm:prSet presAssocID="{41323C4D-CA38-4EC5-8CE0-F6BF045B231C}" presName="parentLeftMargin" presStyleLbl="node1" presStyleIdx="1" presStyleCnt="3"/>
      <dgm:spPr/>
    </dgm:pt>
    <dgm:pt modelId="{2D7D04E7-FCDE-489F-9B62-41C94B5BE775}" type="pres">
      <dgm:prSet presAssocID="{41323C4D-CA38-4EC5-8CE0-F6BF045B231C}" presName="parentText" presStyleLbl="node1" presStyleIdx="2" presStyleCnt="3" custScaleX="171697" custLinFactX="-4164" custLinFactNeighborX="-100000" custLinFactNeighborY="38639">
        <dgm:presLayoutVars>
          <dgm:chMax val="0"/>
          <dgm:bulletEnabled val="1"/>
        </dgm:presLayoutVars>
      </dgm:prSet>
      <dgm:spPr/>
    </dgm:pt>
    <dgm:pt modelId="{E5784457-FCB4-4CCA-B9F0-1B7C7E602191}" type="pres">
      <dgm:prSet presAssocID="{41323C4D-CA38-4EC5-8CE0-F6BF045B231C}" presName="negativeSpace" presStyleCnt="0"/>
      <dgm:spPr/>
    </dgm:pt>
    <dgm:pt modelId="{9043AB26-FB5F-4769-A7CF-75DDDCE7C532}" type="pres">
      <dgm:prSet presAssocID="{41323C4D-CA38-4EC5-8CE0-F6BF045B231C}" presName="childText" presStyleLbl="conFgAcc1" presStyleIdx="2" presStyleCnt="3" custLinFactNeighborX="3371" custLinFactNeighborY="10180">
        <dgm:presLayoutVars>
          <dgm:bulletEnabled val="1"/>
        </dgm:presLayoutVars>
      </dgm:prSet>
      <dgm:spPr/>
    </dgm:pt>
  </dgm:ptLst>
  <dgm:cxnLst>
    <dgm:cxn modelId="{AE1D5E05-0A72-454F-A1BB-75FD9172AB14}" srcId="{D81840BC-9EE7-4C6A-9814-BBFB698771E8}" destId="{0171E117-0F5D-48D7-AD66-4C88B39E9378}" srcOrd="1" destOrd="0" parTransId="{D7046162-315C-489C-A1FD-B93F197FDC30}" sibTransId="{E8236E42-C0D4-4541-B246-F2E5054EB369}"/>
    <dgm:cxn modelId="{43C74F10-F75F-498E-A87D-FA910B5E919D}" type="presOf" srcId="{D81840BC-9EE7-4C6A-9814-BBFB698771E8}" destId="{E849EF01-C00F-40F5-8F0E-2C5FB8FD31B5}" srcOrd="0" destOrd="0" presId="urn:microsoft.com/office/officeart/2005/8/layout/list1"/>
    <dgm:cxn modelId="{1DC8E222-786C-477E-9ED2-BA22279148FF}" type="presOf" srcId="{0171E117-0F5D-48D7-AD66-4C88B39E9378}" destId="{B71C1E72-91A1-4D73-9022-783EF81F28C5}" srcOrd="0" destOrd="0" presId="urn:microsoft.com/office/officeart/2005/8/layout/list1"/>
    <dgm:cxn modelId="{57F57A28-7066-4C5D-ACF0-2A1DD7BC3E6D}" srcId="{D81840BC-9EE7-4C6A-9814-BBFB698771E8}" destId="{BEFF6F50-AA77-4CA7-8F4A-0BB903B1F79A}" srcOrd="0" destOrd="0" parTransId="{972CECA0-DB49-4BD5-9589-64B395B5AF65}" sibTransId="{A81AD64B-BDBA-4EDF-88B1-E7B2113C84D5}"/>
    <dgm:cxn modelId="{1BD9375E-12F8-4D72-A9C8-976DCB239004}" type="presOf" srcId="{0171E117-0F5D-48D7-AD66-4C88B39E9378}" destId="{DE1DA51A-2DA4-45CE-B1D8-4A69F016287C}" srcOrd="1" destOrd="0" presId="urn:microsoft.com/office/officeart/2005/8/layout/list1"/>
    <dgm:cxn modelId="{12F46D9F-EF67-426C-80FB-C0FEE5DCEB44}" type="presOf" srcId="{41323C4D-CA38-4EC5-8CE0-F6BF045B231C}" destId="{1526E1EA-9608-4DE7-8D75-879CB7C22ABA}" srcOrd="0" destOrd="0" presId="urn:microsoft.com/office/officeart/2005/8/layout/list1"/>
    <dgm:cxn modelId="{9E45CCB7-4B9E-4970-A34C-0F44372F9779}" srcId="{D81840BC-9EE7-4C6A-9814-BBFB698771E8}" destId="{41323C4D-CA38-4EC5-8CE0-F6BF045B231C}" srcOrd="2" destOrd="0" parTransId="{1A0D8A32-9140-4D4E-907A-B37A47BDB273}" sibTransId="{4BA35BFA-2957-49FC-9A7F-EE6F9789D465}"/>
    <dgm:cxn modelId="{33B585BF-FD22-474F-92A7-3DA753643265}" type="presOf" srcId="{BEFF6F50-AA77-4CA7-8F4A-0BB903B1F79A}" destId="{3475A50A-3ABD-4ECB-AAD1-23AA08C16137}" srcOrd="0" destOrd="0" presId="urn:microsoft.com/office/officeart/2005/8/layout/list1"/>
    <dgm:cxn modelId="{BFF5DEEE-2747-49CE-BB48-3F20012E565D}" type="presOf" srcId="{41323C4D-CA38-4EC5-8CE0-F6BF045B231C}" destId="{2D7D04E7-FCDE-489F-9B62-41C94B5BE775}" srcOrd="1" destOrd="0" presId="urn:microsoft.com/office/officeart/2005/8/layout/list1"/>
    <dgm:cxn modelId="{990AECEE-45C8-42C9-AF50-5E6C7CE536B7}" type="presOf" srcId="{BEFF6F50-AA77-4CA7-8F4A-0BB903B1F79A}" destId="{87E77C3D-8118-4EA9-A572-BD54F0436FE0}" srcOrd="1" destOrd="0" presId="urn:microsoft.com/office/officeart/2005/8/layout/list1"/>
    <dgm:cxn modelId="{F82ACFB9-9535-465F-8436-BEEAA56FCAB8}" type="presParOf" srcId="{E849EF01-C00F-40F5-8F0E-2C5FB8FD31B5}" destId="{C3007FE2-19C6-4CFA-98A6-E39C84D3DE8A}" srcOrd="0" destOrd="0" presId="urn:microsoft.com/office/officeart/2005/8/layout/list1"/>
    <dgm:cxn modelId="{7F81EC9A-AE44-4C5A-A714-77B29AAD65CE}" type="presParOf" srcId="{C3007FE2-19C6-4CFA-98A6-E39C84D3DE8A}" destId="{3475A50A-3ABD-4ECB-AAD1-23AA08C16137}" srcOrd="0" destOrd="0" presId="urn:microsoft.com/office/officeart/2005/8/layout/list1"/>
    <dgm:cxn modelId="{2868877C-2AE5-4D36-A3BF-8E89D968C1E4}" type="presParOf" srcId="{C3007FE2-19C6-4CFA-98A6-E39C84D3DE8A}" destId="{87E77C3D-8118-4EA9-A572-BD54F0436FE0}" srcOrd="1" destOrd="0" presId="urn:microsoft.com/office/officeart/2005/8/layout/list1"/>
    <dgm:cxn modelId="{6C6E21C8-56A2-4DDA-880D-DAC41B74CE2E}" type="presParOf" srcId="{E849EF01-C00F-40F5-8F0E-2C5FB8FD31B5}" destId="{2887E164-FEC2-40E1-B6C8-6D7F26942F64}" srcOrd="1" destOrd="0" presId="urn:microsoft.com/office/officeart/2005/8/layout/list1"/>
    <dgm:cxn modelId="{E8A2B92B-0814-4CBC-B18E-8802877D2A9E}" type="presParOf" srcId="{E849EF01-C00F-40F5-8F0E-2C5FB8FD31B5}" destId="{D8A07BF5-7BCF-44B9-AFDE-151904E11827}" srcOrd="2" destOrd="0" presId="urn:microsoft.com/office/officeart/2005/8/layout/list1"/>
    <dgm:cxn modelId="{577CBA84-4326-468C-B384-3F72D3A2DB4F}" type="presParOf" srcId="{E849EF01-C00F-40F5-8F0E-2C5FB8FD31B5}" destId="{F583F550-B26A-49EB-BA55-70BC115C2A41}" srcOrd="3" destOrd="0" presId="urn:microsoft.com/office/officeart/2005/8/layout/list1"/>
    <dgm:cxn modelId="{275EA67F-9478-4D2F-8B80-88C9A605FCF2}" type="presParOf" srcId="{E849EF01-C00F-40F5-8F0E-2C5FB8FD31B5}" destId="{89D6C2A2-E16A-4F8E-9CE4-7F1579A4F60F}" srcOrd="4" destOrd="0" presId="urn:microsoft.com/office/officeart/2005/8/layout/list1"/>
    <dgm:cxn modelId="{D0BEB64A-7A0B-4C26-8ACF-58BC3EFA2A8F}" type="presParOf" srcId="{89D6C2A2-E16A-4F8E-9CE4-7F1579A4F60F}" destId="{B71C1E72-91A1-4D73-9022-783EF81F28C5}" srcOrd="0" destOrd="0" presId="urn:microsoft.com/office/officeart/2005/8/layout/list1"/>
    <dgm:cxn modelId="{8DE94C3D-C236-48A1-99BA-7957982B845E}" type="presParOf" srcId="{89D6C2A2-E16A-4F8E-9CE4-7F1579A4F60F}" destId="{DE1DA51A-2DA4-45CE-B1D8-4A69F016287C}" srcOrd="1" destOrd="0" presId="urn:microsoft.com/office/officeart/2005/8/layout/list1"/>
    <dgm:cxn modelId="{4F73455F-CF42-4C3E-ABD9-D28704156B13}" type="presParOf" srcId="{E849EF01-C00F-40F5-8F0E-2C5FB8FD31B5}" destId="{9EB5C10B-5234-4CF0-BF04-5CFE8E5FC45B}" srcOrd="5" destOrd="0" presId="urn:microsoft.com/office/officeart/2005/8/layout/list1"/>
    <dgm:cxn modelId="{FD80AA67-11BD-49D4-989F-840AB61A18AB}" type="presParOf" srcId="{E849EF01-C00F-40F5-8F0E-2C5FB8FD31B5}" destId="{9521E8EC-29C3-4FE8-9BAE-C9E122FC273D}" srcOrd="6" destOrd="0" presId="urn:microsoft.com/office/officeart/2005/8/layout/list1"/>
    <dgm:cxn modelId="{1CA94B9E-ADD9-434F-AF7E-0E1DCBE51F89}" type="presParOf" srcId="{E849EF01-C00F-40F5-8F0E-2C5FB8FD31B5}" destId="{B51431BD-7337-4C29-96E1-8812B6EAC9DD}" srcOrd="7" destOrd="0" presId="urn:microsoft.com/office/officeart/2005/8/layout/list1"/>
    <dgm:cxn modelId="{EBD2AB83-CF72-4282-AA6D-6AC0DA44DA0F}" type="presParOf" srcId="{E849EF01-C00F-40F5-8F0E-2C5FB8FD31B5}" destId="{649F484B-7233-42BC-B3C6-8759C13536C3}" srcOrd="8" destOrd="0" presId="urn:microsoft.com/office/officeart/2005/8/layout/list1"/>
    <dgm:cxn modelId="{A3FDC490-C108-4283-8D73-F2A772845487}" type="presParOf" srcId="{649F484B-7233-42BC-B3C6-8759C13536C3}" destId="{1526E1EA-9608-4DE7-8D75-879CB7C22ABA}" srcOrd="0" destOrd="0" presId="urn:microsoft.com/office/officeart/2005/8/layout/list1"/>
    <dgm:cxn modelId="{25F76869-B0D3-46E7-BFBD-5AD0FDCC908C}" type="presParOf" srcId="{649F484B-7233-42BC-B3C6-8759C13536C3}" destId="{2D7D04E7-FCDE-489F-9B62-41C94B5BE775}" srcOrd="1" destOrd="0" presId="urn:microsoft.com/office/officeart/2005/8/layout/list1"/>
    <dgm:cxn modelId="{0D9EB1D6-F42C-44E4-8DC4-E9E38517B08B}" type="presParOf" srcId="{E849EF01-C00F-40F5-8F0E-2C5FB8FD31B5}" destId="{E5784457-FCB4-4CCA-B9F0-1B7C7E602191}" srcOrd="9" destOrd="0" presId="urn:microsoft.com/office/officeart/2005/8/layout/list1"/>
    <dgm:cxn modelId="{992A0BEC-35D3-4BC2-B5A6-8C8CD88C31E7}" type="presParOf" srcId="{E849EF01-C00F-40F5-8F0E-2C5FB8FD31B5}" destId="{9043AB26-FB5F-4769-A7CF-75DDDCE7C5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07BF5-7BCF-44B9-AFDE-151904E11827}">
      <dsp:nvSpPr>
        <dsp:cNvPr id="0" name=""/>
        <dsp:cNvSpPr/>
      </dsp:nvSpPr>
      <dsp:spPr>
        <a:xfrm>
          <a:off x="0" y="388912"/>
          <a:ext cx="6553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77C3D-8118-4EA9-A572-BD54F0436FE0}">
      <dsp:nvSpPr>
        <dsp:cNvPr id="0" name=""/>
        <dsp:cNvSpPr/>
      </dsp:nvSpPr>
      <dsp:spPr>
        <a:xfrm>
          <a:off x="0" y="304803"/>
          <a:ext cx="6264276" cy="856080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87" tIns="0" rIns="17338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পড়ন্ত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বস্তুর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সূত্রাবলি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sp:txBody>
      <dsp:txXfrm>
        <a:off x="41790" y="346593"/>
        <a:ext cx="6180696" cy="772500"/>
      </dsp:txXfrm>
    </dsp:sp>
    <dsp:sp modelId="{9521E8EC-29C3-4FE8-9BAE-C9E122FC273D}">
      <dsp:nvSpPr>
        <dsp:cNvPr id="0" name=""/>
        <dsp:cNvSpPr/>
      </dsp:nvSpPr>
      <dsp:spPr>
        <a:xfrm>
          <a:off x="0" y="1753620"/>
          <a:ext cx="6553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DA51A-2DA4-45CE-B1D8-4A69F016287C}">
      <dsp:nvSpPr>
        <dsp:cNvPr id="0" name=""/>
        <dsp:cNvSpPr/>
      </dsp:nvSpPr>
      <dsp:spPr>
        <a:xfrm>
          <a:off x="0" y="1676402"/>
          <a:ext cx="6250760" cy="856080"/>
        </a:xfrm>
        <a:prstGeom prst="round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87" tIns="0" rIns="17338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পড়ন্ত</a:t>
          </a:r>
          <a:r>
            <a:rPr lang="en-US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বস্তুর</a:t>
          </a:r>
          <a:r>
            <a:rPr lang="en-US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সূত্রাবলী</a:t>
          </a:r>
          <a:r>
            <a:rPr lang="en-US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বিবৃতি</a:t>
          </a:r>
          <a:r>
            <a:rPr lang="en-US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790" y="1718192"/>
        <a:ext cx="6167180" cy="772500"/>
      </dsp:txXfrm>
    </dsp:sp>
    <dsp:sp modelId="{9043AB26-FB5F-4769-A7CF-75DDDCE7C532}">
      <dsp:nvSpPr>
        <dsp:cNvPr id="0" name=""/>
        <dsp:cNvSpPr/>
      </dsp:nvSpPr>
      <dsp:spPr>
        <a:xfrm>
          <a:off x="0" y="3079201"/>
          <a:ext cx="6553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D04E7-FCDE-489F-9B62-41C94B5BE775}">
      <dsp:nvSpPr>
        <dsp:cNvPr id="0" name=""/>
        <dsp:cNvSpPr/>
      </dsp:nvSpPr>
      <dsp:spPr>
        <a:xfrm>
          <a:off x="0" y="2953921"/>
          <a:ext cx="6284001" cy="856080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87" tIns="0" rIns="17338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পড়ন্ত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বস্তুর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গতির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সমীকরন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41790" y="2995711"/>
        <a:ext cx="6200421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7ED3-BCFF-44DB-861E-D8F815F7453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60CD6-F4C6-4A76-AFBC-647AC2AA1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60CD6-F4C6-4A76-AFBC-647AC2AA1F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9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6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8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80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5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92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0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33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3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2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5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7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27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9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3810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-thingtaham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81534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47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11367" y="6412468"/>
            <a:ext cx="3921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83D73F-32ED-4648-9656-45083DE25477}"/>
              </a:ext>
            </a:extLst>
          </p:cNvPr>
          <p:cNvSpPr txBox="1"/>
          <p:nvPr/>
        </p:nvSpPr>
        <p:spPr>
          <a:xfrm>
            <a:off x="1400174" y="504211"/>
            <a:ext cx="561022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F6487-D550-4A5C-8B0D-2E3D3B1F539E}"/>
              </a:ext>
            </a:extLst>
          </p:cNvPr>
          <p:cNvSpPr txBox="1"/>
          <p:nvPr/>
        </p:nvSpPr>
        <p:spPr>
          <a:xfrm>
            <a:off x="1600200" y="504210"/>
            <a:ext cx="561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মুক্তভাবে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14F1B4-FE81-4CDB-AF46-4FF41462CEA1}"/>
                  </a:ext>
                </a:extLst>
              </p:cNvPr>
              <p:cNvSpPr txBox="1"/>
              <p:nvPr/>
            </p:nvSpPr>
            <p:spPr>
              <a:xfrm>
                <a:off x="380998" y="1259925"/>
                <a:ext cx="8382001" cy="400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মুক্তভাবে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পড়ন্ত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অভিকর্ষজ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বিপ্ররীতমুখী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a=-g</a:t>
                </a:r>
              </a:p>
              <a:p>
                <a:pPr algn="l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V=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gt</a:t>
                </a:r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𝒗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𝒐</m:t>
                            </m:r>
                          </m:sub>
                        </m:sSub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)t</a:t>
                </a:r>
              </a:p>
              <a:p>
                <a:pPr algn="l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6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𝟎</m:t>
                            </m:r>
                          </m:sub>
                        </m:sSub>
                      </m:e>
                      <m:sup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2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gh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14F1B4-FE81-4CDB-AF46-4FF41462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8" y="1259925"/>
                <a:ext cx="8382001" cy="4005520"/>
              </a:xfrm>
              <a:prstGeom prst="rect">
                <a:avLst/>
              </a:prstGeom>
              <a:blipFill>
                <a:blip r:embed="rId2"/>
                <a:stretch>
                  <a:fillRect l="-2182" t="-2435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3048000" y="762000"/>
            <a:ext cx="30480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3429000" y="77429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F3641C4-115A-43A6-AB35-0F8368911B0C}"/>
              </a:ext>
            </a:extLst>
          </p:cNvPr>
          <p:cNvSpPr/>
          <p:nvPr/>
        </p:nvSpPr>
        <p:spPr>
          <a:xfrm>
            <a:off x="838200" y="19050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D902A-3D83-4C37-B8DE-164F6E6F2E0E}"/>
              </a:ext>
            </a:extLst>
          </p:cNvPr>
          <p:cNvSpPr txBox="1"/>
          <p:nvPr/>
        </p:nvSpPr>
        <p:spPr>
          <a:xfrm>
            <a:off x="1084006" y="1739150"/>
            <a:ext cx="463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A957699-87D7-43FB-9905-A5FE7C9663C7}"/>
              </a:ext>
            </a:extLst>
          </p:cNvPr>
          <p:cNvSpPr/>
          <p:nvPr/>
        </p:nvSpPr>
        <p:spPr>
          <a:xfrm>
            <a:off x="838200" y="25908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4CD7E-FB0B-4116-8B8A-B378725A2C67}"/>
              </a:ext>
            </a:extLst>
          </p:cNvPr>
          <p:cNvSpPr txBox="1"/>
          <p:nvPr/>
        </p:nvSpPr>
        <p:spPr>
          <a:xfrm>
            <a:off x="1066800" y="2381934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25109C5-87DF-4022-AA6D-BF9CD3EC9CBB}"/>
              </a:ext>
            </a:extLst>
          </p:cNvPr>
          <p:cNvSpPr/>
          <p:nvPr/>
        </p:nvSpPr>
        <p:spPr>
          <a:xfrm>
            <a:off x="838200" y="3256865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B4E0-4BE9-4A5C-BF96-37675FB762FE}"/>
              </a:ext>
            </a:extLst>
          </p:cNvPr>
          <p:cNvSpPr txBox="1"/>
          <p:nvPr/>
        </p:nvSpPr>
        <p:spPr>
          <a:xfrm>
            <a:off x="1084006" y="3047999"/>
            <a:ext cx="501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5125BD4F-A300-46F6-A1F1-4ED6181B0E98}"/>
              </a:ext>
            </a:extLst>
          </p:cNvPr>
          <p:cNvSpPr/>
          <p:nvPr/>
        </p:nvSpPr>
        <p:spPr>
          <a:xfrm>
            <a:off x="838200" y="3942524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FAE231-BF96-4FAA-8BDE-C2DF396BA64B}"/>
              </a:ext>
            </a:extLst>
          </p:cNvPr>
          <p:cNvSpPr txBox="1"/>
          <p:nvPr/>
        </p:nvSpPr>
        <p:spPr>
          <a:xfrm>
            <a:off x="1066800" y="375708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131856A9-7540-4A94-AEED-3261C907E4C7}"/>
              </a:ext>
            </a:extLst>
          </p:cNvPr>
          <p:cNvSpPr/>
          <p:nvPr/>
        </p:nvSpPr>
        <p:spPr>
          <a:xfrm rot="16200000">
            <a:off x="3924302" y="-723901"/>
            <a:ext cx="838200" cy="320040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2D557-094C-4F40-AE76-039F901F9D57}"/>
              </a:ext>
            </a:extLst>
          </p:cNvPr>
          <p:cNvSpPr txBox="1"/>
          <p:nvPr/>
        </p:nvSpPr>
        <p:spPr>
          <a:xfrm>
            <a:off x="3352800" y="43753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D14718-6095-4C1A-9D26-5DCF211B6E98}"/>
                  </a:ext>
                </a:extLst>
              </p:cNvPr>
              <p:cNvSpPr txBox="1"/>
              <p:nvPr/>
            </p:nvSpPr>
            <p:spPr>
              <a:xfrm>
                <a:off x="533400" y="2780104"/>
                <a:ext cx="746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লাল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দলঃ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সেকেন্ডে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অতিক্রান্ত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দুরত্ব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D14718-6095-4C1A-9D26-5DCF211B6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80104"/>
                <a:ext cx="7467600" cy="646331"/>
              </a:xfrm>
              <a:prstGeom prst="rect">
                <a:avLst/>
              </a:prstGeom>
              <a:blipFill>
                <a:blip r:embed="rId2"/>
                <a:stretch>
                  <a:fillRect l="-2531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739F6-6E53-4B7B-A6FE-591EDE321AD1}"/>
                  </a:ext>
                </a:extLst>
              </p:cNvPr>
              <p:cNvSpPr txBox="1"/>
              <p:nvPr/>
            </p:nvSpPr>
            <p:spPr>
              <a:xfrm>
                <a:off x="533400" y="3581400"/>
                <a:ext cx="685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নীল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দলঃ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র্থ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সেকেন্ডে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অতিক্রান্ত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দুরত্ব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739F6-6E53-4B7B-A6FE-591EDE321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81400"/>
                <a:ext cx="6858000" cy="646331"/>
              </a:xfrm>
              <a:prstGeom prst="rect">
                <a:avLst/>
              </a:prstGeom>
              <a:blipFill>
                <a:blip r:embed="rId3"/>
                <a:stretch>
                  <a:fillRect l="-2756"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6D58F62-CC9F-44F3-B02C-3F4DF1DA8E99}"/>
              </a:ext>
            </a:extLst>
          </p:cNvPr>
          <p:cNvSpPr txBox="1"/>
          <p:nvPr/>
        </p:nvSpPr>
        <p:spPr>
          <a:xfrm>
            <a:off x="533400" y="1676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4995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63397AC-C673-4730-8EE0-A573783674F7}"/>
              </a:ext>
            </a:extLst>
          </p:cNvPr>
          <p:cNvSpPr/>
          <p:nvPr/>
        </p:nvSpPr>
        <p:spPr>
          <a:xfrm rot="16200000">
            <a:off x="4648199" y="1"/>
            <a:ext cx="685801" cy="19050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06FC2-D2B7-48F0-B26B-083E418FC634}"/>
              </a:ext>
            </a:extLst>
          </p:cNvPr>
          <p:cNvSpPr txBox="1"/>
          <p:nvPr/>
        </p:nvSpPr>
        <p:spPr>
          <a:xfrm>
            <a:off x="4343398" y="609600"/>
            <a:ext cx="144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9C40CC-A180-47EA-999D-C7D8BFEF9AD3}"/>
              </a:ext>
            </a:extLst>
          </p:cNvPr>
          <p:cNvSpPr/>
          <p:nvPr/>
        </p:nvSpPr>
        <p:spPr>
          <a:xfrm>
            <a:off x="439993" y="1464968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16591-7140-4558-B428-E16130236646}"/>
              </a:ext>
            </a:extLst>
          </p:cNvPr>
          <p:cNvSpPr txBox="1"/>
          <p:nvPr/>
        </p:nvSpPr>
        <p:spPr>
          <a:xfrm>
            <a:off x="662448" y="1391227"/>
            <a:ext cx="8123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২য় ও 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ক)১:১    খ) ৩:৫   গ) ৪:৯    ঘ) ২:৩ ।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D677D9-F3FB-410C-8650-CE0739B0E4A6}"/>
              </a:ext>
            </a:extLst>
          </p:cNvPr>
          <p:cNvSpPr/>
          <p:nvPr/>
        </p:nvSpPr>
        <p:spPr>
          <a:xfrm>
            <a:off x="433848" y="3407647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E743F-0760-4DC5-BDB4-C55BA9435E15}"/>
              </a:ext>
            </a:extLst>
          </p:cNvPr>
          <p:cNvSpPr txBox="1"/>
          <p:nvPr/>
        </p:nvSpPr>
        <p:spPr>
          <a:xfrm>
            <a:off x="577644" y="3266728"/>
            <a:ext cx="813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ক)৪.৫মিটার  খ)২৭মিটার  গ)৪.৯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ঘ) ৯.৮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>
            <a:extLst>
              <a:ext uri="{FF2B5EF4-FFF2-40B4-BE49-F238E27FC236}">
                <a16:creationId xmlns:a16="http://schemas.microsoft.com/office/drawing/2014/main" id="{0405FB7D-F03A-4BA2-973F-E6D6DB8A38FF}"/>
              </a:ext>
            </a:extLst>
          </p:cNvPr>
          <p:cNvSpPr/>
          <p:nvPr/>
        </p:nvSpPr>
        <p:spPr>
          <a:xfrm>
            <a:off x="2819400" y="457200"/>
            <a:ext cx="3810000" cy="6096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BCE5F-86EF-455B-B5C8-D3A495DD0C97}"/>
              </a:ext>
            </a:extLst>
          </p:cNvPr>
          <p:cNvSpPr txBox="1"/>
          <p:nvPr/>
        </p:nvSpPr>
        <p:spPr>
          <a:xfrm>
            <a:off x="3276600" y="42032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BB3ED-E529-4D2D-BC24-F19B6AF0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2571750" cy="2228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4F6955-DEE6-45F7-AF14-5B8791F20722}"/>
              </a:ext>
            </a:extLst>
          </p:cNvPr>
          <p:cNvSpPr txBox="1"/>
          <p:nvPr/>
        </p:nvSpPr>
        <p:spPr>
          <a:xfrm>
            <a:off x="685800" y="1934637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৯.৮মিটা র/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ভূপৃস্টে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47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2514600" y="678528"/>
            <a:ext cx="3048000" cy="9906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>
            <a:off x="3086100" y="78173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2362200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2394155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2819400" y="334788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DA1EBB6-C441-4919-A60B-8F70352C49A1}"/>
              </a:ext>
            </a:extLst>
          </p:cNvPr>
          <p:cNvSpPr/>
          <p:nvPr/>
        </p:nvSpPr>
        <p:spPr>
          <a:xfrm>
            <a:off x="457200" y="533400"/>
            <a:ext cx="8229600" cy="5943600"/>
          </a:xfrm>
          <a:prstGeom prst="homePlate">
            <a:avLst/>
          </a:prstGeom>
          <a:solidFill>
            <a:srgbClr val="0070C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A083C2C-719F-4AF7-8966-3D9C3D8581DF}"/>
              </a:ext>
            </a:extLst>
          </p:cNvPr>
          <p:cNvSpPr/>
          <p:nvPr/>
        </p:nvSpPr>
        <p:spPr>
          <a:xfrm>
            <a:off x="457200" y="1034963"/>
            <a:ext cx="7391400" cy="4864274"/>
          </a:xfrm>
          <a:prstGeom prst="homePlate">
            <a:avLst>
              <a:gd name="adj" fmla="val 45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044B8B1A-7887-4BEB-A1BD-0CAB0652E2E3}"/>
              </a:ext>
            </a:extLst>
          </p:cNvPr>
          <p:cNvSpPr/>
          <p:nvPr/>
        </p:nvSpPr>
        <p:spPr>
          <a:xfrm>
            <a:off x="447804" y="1828800"/>
            <a:ext cx="3971796" cy="18288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5F98D-E575-4C2E-92B4-50AA28408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57437"/>
            <a:ext cx="24479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91670"/>
            <a:ext cx="2133600" cy="2761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-152400" y="1905000"/>
            <a:ext cx="9067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4831" y="641246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3120714" y="51503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1219200" y="1549051"/>
            <a:ext cx="3962400" cy="1371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1790700" y="182770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1143000" y="369878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1219200" y="292065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457200" y="440176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3য়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গতিবিদ্যা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29540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762000" y="609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A24C-D04F-4C6B-BA8F-96B727880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286584" cy="4391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EE6566-C9C3-471E-BE93-9E8CD3297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6" y="2052831"/>
            <a:ext cx="3286583" cy="19095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7C2279-B7AE-4110-8BD2-8A12B0B9A2A2}"/>
              </a:ext>
            </a:extLst>
          </p:cNvPr>
          <p:cNvSpPr txBox="1"/>
          <p:nvPr/>
        </p:nvSpPr>
        <p:spPr>
          <a:xfrm>
            <a:off x="980617" y="4112969"/>
            <a:ext cx="324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গ্যালিলিও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গ্যালিলি</a:t>
            </a:r>
            <a:r>
              <a:rPr lang="en-US" sz="3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02DF9-1C8B-4DD1-8028-8461759FF763}"/>
              </a:ext>
            </a:extLst>
          </p:cNvPr>
          <p:cNvSpPr txBox="1"/>
          <p:nvPr/>
        </p:nvSpPr>
        <p:spPr>
          <a:xfrm>
            <a:off x="5146572" y="5763013"/>
            <a:ext cx="324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গ্যালিলিও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699A5D4-2CA0-4C2E-A44C-E50391FDB894}"/>
              </a:ext>
            </a:extLst>
          </p:cNvPr>
          <p:cNvSpPr/>
          <p:nvPr/>
        </p:nvSpPr>
        <p:spPr>
          <a:xfrm>
            <a:off x="1371600" y="2743200"/>
            <a:ext cx="5867400" cy="2057400"/>
          </a:xfrm>
          <a:prstGeom prst="flowChartAlternateProcess">
            <a:avLst/>
          </a:prstGeom>
          <a:solidFill>
            <a:schemeClr val="bg2"/>
          </a:solidFill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Direct Access Storage 2">
            <a:extLst>
              <a:ext uri="{FF2B5EF4-FFF2-40B4-BE49-F238E27FC236}">
                <a16:creationId xmlns:a16="http://schemas.microsoft.com/office/drawing/2014/main" id="{AFC1CAFA-AB14-4EB8-9764-865537B30E6F}"/>
              </a:ext>
            </a:extLst>
          </p:cNvPr>
          <p:cNvSpPr/>
          <p:nvPr/>
        </p:nvSpPr>
        <p:spPr>
          <a:xfrm>
            <a:off x="2362200" y="3239544"/>
            <a:ext cx="479121" cy="378912"/>
          </a:xfrm>
          <a:prstGeom prst="flowChartMagneticDrum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34986-4C75-4D97-ACEF-D907B446CA34}"/>
              </a:ext>
            </a:extLst>
          </p:cNvPr>
          <p:cNvSpPr txBox="1"/>
          <p:nvPr/>
        </p:nvSpPr>
        <p:spPr>
          <a:xfrm>
            <a:off x="1524000" y="1298915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6CC2F-4DD2-4C9E-9F16-4D1D679D6266}"/>
              </a:ext>
            </a:extLst>
          </p:cNvPr>
          <p:cNvSpPr txBox="1"/>
          <p:nvPr/>
        </p:nvSpPr>
        <p:spPr>
          <a:xfrm>
            <a:off x="3352800" y="3108292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8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1A05A6-9A5B-48A0-894F-B2E5CF9945FC}"/>
              </a:ext>
            </a:extLst>
          </p:cNvPr>
          <p:cNvSpPr txBox="1"/>
          <p:nvPr/>
        </p:nvSpPr>
        <p:spPr>
          <a:xfrm rot="10800000" flipV="1">
            <a:off x="3505200" y="652046"/>
            <a:ext cx="224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E3A700-1025-487E-A34F-B52AEE688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217"/>
              </p:ext>
            </p:extLst>
          </p:nvPr>
        </p:nvGraphicFramePr>
        <p:xfrm>
          <a:off x="838200" y="1600199"/>
          <a:ext cx="65532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387D2EB-29FA-477A-B005-86AB49833F95}"/>
              </a:ext>
            </a:extLst>
          </p:cNvPr>
          <p:cNvSpPr txBox="1"/>
          <p:nvPr/>
        </p:nvSpPr>
        <p:spPr>
          <a:xfrm>
            <a:off x="590978" y="1911489"/>
            <a:ext cx="23241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DAF06-3CB5-4DB3-BE56-248F46D02009}"/>
              </a:ext>
            </a:extLst>
          </p:cNvPr>
          <p:cNvSpPr txBox="1"/>
          <p:nvPr/>
        </p:nvSpPr>
        <p:spPr>
          <a:xfrm>
            <a:off x="590978" y="739169"/>
            <a:ext cx="7795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গ্যালিলিও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E6E3AA-BBDF-4FFE-93C8-D153FA4E70B3}"/>
              </a:ext>
            </a:extLst>
          </p:cNvPr>
          <p:cNvSpPr txBox="1"/>
          <p:nvPr/>
        </p:nvSpPr>
        <p:spPr>
          <a:xfrm>
            <a:off x="5235678" y="3874483"/>
            <a:ext cx="329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153E74-49E9-46A9-863C-B19E32FB92B1}"/>
              </a:ext>
            </a:extLst>
          </p:cNvPr>
          <p:cNvSpPr txBox="1"/>
          <p:nvPr/>
        </p:nvSpPr>
        <p:spPr>
          <a:xfrm>
            <a:off x="457200" y="3260972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বাধায়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2CF5E-4397-4234-989D-9DB07A8EF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65" y="1752600"/>
            <a:ext cx="3295222" cy="19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943932" y="457200"/>
            <a:ext cx="324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21B0A-BA3E-45FB-B447-13BB69ACA9A1}"/>
              </a:ext>
            </a:extLst>
          </p:cNvPr>
          <p:cNvSpPr txBox="1"/>
          <p:nvPr/>
        </p:nvSpPr>
        <p:spPr>
          <a:xfrm>
            <a:off x="645893" y="1049420"/>
            <a:ext cx="4847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13EB11-70EE-40C9-91A5-32FA0B982115}"/>
              </a:ext>
            </a:extLst>
          </p:cNvPr>
          <p:cNvSpPr/>
          <p:nvPr/>
        </p:nvSpPr>
        <p:spPr>
          <a:xfrm>
            <a:off x="6553200" y="1382082"/>
            <a:ext cx="609600" cy="19715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C38C36-FA26-4493-8924-157E544ED3BF}"/>
              </a:ext>
            </a:extLst>
          </p:cNvPr>
          <p:cNvSpPr/>
          <p:nvPr/>
        </p:nvSpPr>
        <p:spPr>
          <a:xfrm>
            <a:off x="6553200" y="2664794"/>
            <a:ext cx="609600" cy="33201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3D34F-C9FF-45FB-B01D-3804F6314AF8}"/>
              </a:ext>
            </a:extLst>
          </p:cNvPr>
          <p:cNvSpPr/>
          <p:nvPr/>
        </p:nvSpPr>
        <p:spPr>
          <a:xfrm>
            <a:off x="7151246" y="1480659"/>
            <a:ext cx="45719" cy="26117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634476-E925-4567-9AAA-9447124384D6}"/>
              </a:ext>
            </a:extLst>
          </p:cNvPr>
          <p:cNvSpPr/>
          <p:nvPr/>
        </p:nvSpPr>
        <p:spPr>
          <a:xfrm rot="5400000">
            <a:off x="7379022" y="2763682"/>
            <a:ext cx="45719" cy="26117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55DA899C-46F9-41FB-988E-104F8A313E68}"/>
              </a:ext>
            </a:extLst>
          </p:cNvPr>
          <p:cNvSpPr/>
          <p:nvPr/>
        </p:nvSpPr>
        <p:spPr>
          <a:xfrm>
            <a:off x="7962175" y="1167756"/>
            <a:ext cx="700512" cy="37862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26D7545A-B371-4A05-A41F-7BD22947AEE2}"/>
              </a:ext>
            </a:extLst>
          </p:cNvPr>
          <p:cNvSpPr/>
          <p:nvPr/>
        </p:nvSpPr>
        <p:spPr>
          <a:xfrm>
            <a:off x="8016325" y="2597230"/>
            <a:ext cx="700512" cy="37862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1EA36-3907-4131-82C7-68AEC7021D70}"/>
              </a:ext>
            </a:extLst>
          </p:cNvPr>
          <p:cNvSpPr/>
          <p:nvPr/>
        </p:nvSpPr>
        <p:spPr>
          <a:xfrm>
            <a:off x="8380732" y="1513518"/>
            <a:ext cx="45719" cy="25331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72CCB-4ECB-4075-9BF8-AE327CFA66C9}"/>
              </a:ext>
            </a:extLst>
          </p:cNvPr>
          <p:cNvSpPr txBox="1"/>
          <p:nvPr/>
        </p:nvSpPr>
        <p:spPr>
          <a:xfrm>
            <a:off x="6081250" y="1862629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t=1s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8300CB-4523-4A34-8860-6FC653F111CB}"/>
              </a:ext>
            </a:extLst>
          </p:cNvPr>
          <p:cNvSpPr txBox="1"/>
          <p:nvPr/>
        </p:nvSpPr>
        <p:spPr>
          <a:xfrm>
            <a:off x="7606383" y="614513"/>
            <a:ext cx="118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u=0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FB05B7-4FC0-4E4D-8156-0487C3474313}"/>
              </a:ext>
            </a:extLst>
          </p:cNvPr>
          <p:cNvSpPr txBox="1"/>
          <p:nvPr/>
        </p:nvSpPr>
        <p:spPr>
          <a:xfrm>
            <a:off x="6373207" y="632544"/>
            <a:ext cx="118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u=0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1701C6-4C53-482C-B917-15B40B597A31}"/>
              </a:ext>
            </a:extLst>
          </p:cNvPr>
          <p:cNvSpPr txBox="1"/>
          <p:nvPr/>
        </p:nvSpPr>
        <p:spPr>
          <a:xfrm>
            <a:off x="5732248" y="2958645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v=9.8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562BB7-FF60-4C69-A87C-A065A651B377}"/>
              </a:ext>
            </a:extLst>
          </p:cNvPr>
          <p:cNvSpPr txBox="1"/>
          <p:nvPr/>
        </p:nvSpPr>
        <p:spPr>
          <a:xfrm>
            <a:off x="7103849" y="2937745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v=9.8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39BF1E-3609-4826-A05F-179DDFC821E1}"/>
              </a:ext>
            </a:extLst>
          </p:cNvPr>
          <p:cNvSpPr txBox="1"/>
          <p:nvPr/>
        </p:nvSpPr>
        <p:spPr>
          <a:xfrm>
            <a:off x="7230991" y="1862629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t=1s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4F6AE9-25F7-4369-98F7-47F01F9685EB}"/>
              </a:ext>
            </a:extLst>
          </p:cNvPr>
          <p:cNvSpPr txBox="1"/>
          <p:nvPr/>
        </p:nvSpPr>
        <p:spPr>
          <a:xfrm>
            <a:off x="534963" y="2830799"/>
            <a:ext cx="4847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T1, T2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V1, V2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25195F-A42B-4F82-BFAC-000CCFAFBC4F}"/>
                  </a:ext>
                </a:extLst>
              </p:cNvPr>
              <p:cNvSpPr txBox="1"/>
              <p:nvPr/>
            </p:nvSpPr>
            <p:spPr>
              <a:xfrm>
                <a:off x="517950" y="4092423"/>
                <a:ext cx="4847266" cy="2351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V1</a:t>
                </a: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αT1    </a:t>
                </a:r>
                <a:r>
                  <a:rPr lang="en-US" sz="3600" dirty="0" err="1">
                    <a:solidFill>
                      <a:srgbClr val="00B0F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V২</a:t>
                </a: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αT২</a:t>
                </a:r>
              </a:p>
              <a:p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3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25195F-A42B-4F82-BFAC-000CCFAFB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50" y="4092423"/>
                <a:ext cx="4847266" cy="2351541"/>
              </a:xfrm>
              <a:prstGeom prst="rect">
                <a:avLst/>
              </a:prstGeom>
              <a:blipFill>
                <a:blip r:embed="rId2"/>
                <a:stretch>
                  <a:fillRect l="-3899" t="-5181" b="-3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F117B-7770-4CB5-AF87-0F0FEEEE17BE}"/>
              </a:ext>
            </a:extLst>
          </p:cNvPr>
          <p:cNvSpPr txBox="1"/>
          <p:nvPr/>
        </p:nvSpPr>
        <p:spPr>
          <a:xfrm>
            <a:off x="441529" y="4076342"/>
            <a:ext cx="3124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4DB50-BBF2-4394-9D1B-1E15D629307D}"/>
              </a:ext>
            </a:extLst>
          </p:cNvPr>
          <p:cNvSpPr txBox="1"/>
          <p:nvPr/>
        </p:nvSpPr>
        <p:spPr>
          <a:xfrm>
            <a:off x="441529" y="407634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5030EB-0B18-4CF6-BAB9-B7027D53D428}"/>
                  </a:ext>
                </a:extLst>
              </p:cNvPr>
              <p:cNvSpPr txBox="1"/>
              <p:nvPr/>
            </p:nvSpPr>
            <p:spPr>
              <a:xfrm>
                <a:off x="441529" y="4722674"/>
                <a:ext cx="826094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বাধায়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পড়ন্ত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∞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5030EB-0B18-4CF6-BAB9-B7027D53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9" y="4722674"/>
                <a:ext cx="8260942" cy="2308324"/>
              </a:xfrm>
              <a:prstGeom prst="rect">
                <a:avLst/>
              </a:prstGeom>
              <a:blipFill>
                <a:blip r:embed="rId2"/>
                <a:stretch>
                  <a:fillRect l="-2212" t="-4233" r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3957F8D-B9D2-4788-81D8-4E29AB89772E}"/>
              </a:ext>
            </a:extLst>
          </p:cNvPr>
          <p:cNvSpPr txBox="1"/>
          <p:nvPr/>
        </p:nvSpPr>
        <p:spPr>
          <a:xfrm>
            <a:off x="3718129" y="3104387"/>
            <a:ext cx="393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0710F-C4B9-4896-B4C2-6EA27303CF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" t="14270" r="701"/>
          <a:stretch/>
        </p:blipFill>
        <p:spPr>
          <a:xfrm>
            <a:off x="441529" y="333980"/>
            <a:ext cx="8260942" cy="3742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C37BEE-FF44-4673-B2EB-DFCD7A7B6FDF}"/>
                  </a:ext>
                </a:extLst>
              </p:cNvPr>
              <p:cNvSpPr txBox="1"/>
              <p:nvPr/>
            </p:nvSpPr>
            <p:spPr>
              <a:xfrm>
                <a:off x="4190999" y="3200400"/>
                <a:ext cx="15396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∞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C37BEE-FF44-4673-B2EB-DFCD7A7B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9" y="3200400"/>
                <a:ext cx="1539671" cy="646331"/>
              </a:xfrm>
              <a:prstGeom prst="rect">
                <a:avLst/>
              </a:prstGeom>
              <a:blipFill>
                <a:blip r:embed="rId4"/>
                <a:stretch>
                  <a:fillRect l="-11858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2060"/>
        </a:solidFill>
      </a:spPr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3665</TotalTime>
  <Words>416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54</cp:revision>
  <dcterms:created xsi:type="dcterms:W3CDTF">2006-08-16T00:00:00Z</dcterms:created>
  <dcterms:modified xsi:type="dcterms:W3CDTF">2021-08-08T10:26:50Z</dcterms:modified>
</cp:coreProperties>
</file>