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20"/>
  </p:notesMasterIdLst>
  <p:handoutMasterIdLst>
    <p:handoutMasterId r:id="rId21"/>
  </p:handoutMasterIdLst>
  <p:sldIdLst>
    <p:sldId id="270" r:id="rId2"/>
    <p:sldId id="268" r:id="rId3"/>
    <p:sldId id="279" r:id="rId4"/>
    <p:sldId id="288" r:id="rId5"/>
    <p:sldId id="269" r:id="rId6"/>
    <p:sldId id="275" r:id="rId7"/>
    <p:sldId id="263" r:id="rId8"/>
    <p:sldId id="304" r:id="rId9"/>
    <p:sldId id="305" r:id="rId10"/>
    <p:sldId id="290" r:id="rId11"/>
    <p:sldId id="267" r:id="rId12"/>
    <p:sldId id="307" r:id="rId13"/>
    <p:sldId id="301" r:id="rId14"/>
    <p:sldId id="302" r:id="rId15"/>
    <p:sldId id="306" r:id="rId16"/>
    <p:sldId id="271" r:id="rId17"/>
    <p:sldId id="258"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488" autoAdjust="0"/>
  </p:normalViewPr>
  <p:slideViewPr>
    <p:cSldViewPr snapToGrid="0" snapToObjects="1">
      <p:cViewPr varScale="1">
        <p:scale>
          <a:sx n="77" d="100"/>
          <a:sy n="77" d="100"/>
        </p:scale>
        <p:origin x="282" y="54"/>
      </p:cViewPr>
      <p:guideLst/>
    </p:cSldViewPr>
  </p:slideViewPr>
  <p:notesTextViewPr>
    <p:cViewPr>
      <p:scale>
        <a:sx n="1" d="1"/>
        <a:sy n="1" d="1"/>
      </p:scale>
      <p:origin x="0" y="0"/>
    </p:cViewPr>
  </p:notesTextViewPr>
  <p:notesViewPr>
    <p:cSldViewPr snapToGrid="0" snapToObjects="1">
      <p:cViewPr varScale="1">
        <p:scale>
          <a:sx n="60" d="100"/>
          <a:sy n="60" d="100"/>
        </p:scale>
        <p:origin x="242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08-Aug-21</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08-Aug-21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7D892-D7F4-47C9-A1B3-AFFE413485EC}" type="slidenum">
              <a:rPr lang="en-US" smtClean="0"/>
              <a:t>18</a:t>
            </a:fld>
            <a:endParaRPr lang="en-US"/>
          </a:p>
        </p:txBody>
      </p:sp>
    </p:spTree>
    <p:extLst>
      <p:ext uri="{BB962C8B-B14F-4D97-AF65-F5344CB8AC3E}">
        <p14:creationId xmlns:p14="http://schemas.microsoft.com/office/powerpoint/2010/main" val="18096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alpha val="30000"/>
          </a:schemeClr>
        </a:solidFill>
        <a:effectLst/>
      </p:bgPr>
    </p:bg>
    <p:spTree>
      <p:nvGrpSpPr>
        <p:cNvPr id="1" name=""/>
        <p:cNvGrpSpPr/>
        <p:nvPr/>
      </p:nvGrpSpPr>
      <p:grpSpPr>
        <a:xfrm>
          <a:off x="0" y="0"/>
          <a:ext cx="0" cy="0"/>
          <a:chOff x="0" y="0"/>
          <a:chExt cx="0" cy="0"/>
        </a:xfrm>
      </p:grpSpPr>
      <p:sp>
        <p:nvSpPr>
          <p:cNvPr id="13" name="Freeform: Shape 20">
            <a:extLst>
              <a:ext uri="{FF2B5EF4-FFF2-40B4-BE49-F238E27FC236}">
                <a16:creationId xmlns:a16="http://schemas.microsoft.com/office/drawing/2014/main" id="{63B165D0-0594-9843-A653-74260F146AE5}"/>
              </a:ext>
            </a:extLst>
          </p:cNvPr>
          <p:cNvSpPr/>
          <p:nvPr userDrawn="1"/>
        </p:nvSpPr>
        <p:spPr>
          <a:xfrm rot="10800000">
            <a:off x="4516427" y="1"/>
            <a:ext cx="7675573" cy="2322894"/>
          </a:xfrm>
          <a:custGeom>
            <a:avLst/>
            <a:gdLst>
              <a:gd name="connsiteX0" fmla="*/ 3447958 w 5216859"/>
              <a:gd name="connsiteY0" fmla="*/ 463 h 1478847"/>
              <a:gd name="connsiteX1" fmla="*/ 3570648 w 5216859"/>
              <a:gd name="connsiteY1" fmla="*/ 11997 h 1478847"/>
              <a:gd name="connsiteX2" fmla="*/ 4142148 w 5216859"/>
              <a:gd name="connsiteY2" fmla="*/ 850197 h 1478847"/>
              <a:gd name="connsiteX3" fmla="*/ 4942248 w 5216859"/>
              <a:gd name="connsiteY3" fmla="*/ 1174047 h 1478847"/>
              <a:gd name="connsiteX4" fmla="*/ 5164151 w 5216859"/>
              <a:gd name="connsiteY4" fmla="*/ 1405605 h 1478847"/>
              <a:gd name="connsiteX5" fmla="*/ 5216859 w 5216859"/>
              <a:gd name="connsiteY5" fmla="*/ 1478847 h 1478847"/>
              <a:gd name="connsiteX6" fmla="*/ 0 w 5216859"/>
              <a:gd name="connsiteY6" fmla="*/ 1478847 h 1478847"/>
              <a:gd name="connsiteX7" fmla="*/ 28985 w 5216859"/>
              <a:gd name="connsiteY7" fmla="*/ 1403243 h 1478847"/>
              <a:gd name="connsiteX8" fmla="*/ 560748 w 5216859"/>
              <a:gd name="connsiteY8" fmla="*/ 640647 h 1478847"/>
              <a:gd name="connsiteX9" fmla="*/ 2294298 w 5216859"/>
              <a:gd name="connsiteY9" fmla="*/ 373947 h 1478847"/>
              <a:gd name="connsiteX10" fmla="*/ 3447958 w 5216859"/>
              <a:gd name="connsiteY10" fmla="*/ 463 h 14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859" h="1478847">
                <a:moveTo>
                  <a:pt x="3447958" y="463"/>
                </a:moveTo>
                <a:cubicBezTo>
                  <a:pt x="3491174" y="-1348"/>
                  <a:pt x="3532151" y="2075"/>
                  <a:pt x="3570648" y="11997"/>
                </a:cubicBezTo>
                <a:cubicBezTo>
                  <a:pt x="3878623" y="91372"/>
                  <a:pt x="3913548" y="656522"/>
                  <a:pt x="4142148" y="850197"/>
                </a:cubicBezTo>
                <a:cubicBezTo>
                  <a:pt x="4370748" y="1043872"/>
                  <a:pt x="4739048" y="1031172"/>
                  <a:pt x="4942248" y="1174047"/>
                </a:cubicBezTo>
                <a:cubicBezTo>
                  <a:pt x="5018448" y="1227625"/>
                  <a:pt x="5096434" y="1316029"/>
                  <a:pt x="5164151" y="1405605"/>
                </a:cubicBezTo>
                <a:lnTo>
                  <a:pt x="5216859" y="1478847"/>
                </a:lnTo>
                <a:lnTo>
                  <a:pt x="0" y="1478847"/>
                </a:lnTo>
                <a:lnTo>
                  <a:pt x="28985" y="1403243"/>
                </a:lnTo>
                <a:cubicBezTo>
                  <a:pt x="121408" y="1159760"/>
                  <a:pt x="267854" y="793047"/>
                  <a:pt x="560748" y="640647"/>
                </a:cubicBezTo>
                <a:cubicBezTo>
                  <a:pt x="951273" y="437447"/>
                  <a:pt x="1792648" y="478722"/>
                  <a:pt x="2294298" y="373947"/>
                </a:cubicBezTo>
                <a:cubicBezTo>
                  <a:pt x="2733242" y="282269"/>
                  <a:pt x="3145446" y="13138"/>
                  <a:pt x="3447958" y="463"/>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9">
            <a:extLst>
              <a:ext uri="{FF2B5EF4-FFF2-40B4-BE49-F238E27FC236}">
                <a16:creationId xmlns:a16="http://schemas.microsoft.com/office/drawing/2014/main" id="{31F8B615-0030-2047-8652-146BCEF22564}"/>
              </a:ext>
            </a:extLst>
          </p:cNvPr>
          <p:cNvSpPr/>
          <p:nvPr userDrawn="1"/>
        </p:nvSpPr>
        <p:spPr>
          <a:xfrm>
            <a:off x="0" y="3232602"/>
            <a:ext cx="7674963" cy="3625398"/>
          </a:xfrm>
          <a:custGeom>
            <a:avLst/>
            <a:gdLst>
              <a:gd name="connsiteX0" fmla="*/ 333366 w 2058995"/>
              <a:gd name="connsiteY0" fmla="*/ 940 h 972601"/>
              <a:gd name="connsiteX1" fmla="*/ 400050 w 2058995"/>
              <a:gd name="connsiteY1" fmla="*/ 1051 h 972601"/>
              <a:gd name="connsiteX2" fmla="*/ 952500 w 2058995"/>
              <a:gd name="connsiteY2" fmla="*/ 534451 h 972601"/>
              <a:gd name="connsiteX3" fmla="*/ 1924050 w 2058995"/>
              <a:gd name="connsiteY3" fmla="*/ 686851 h 972601"/>
              <a:gd name="connsiteX4" fmla="*/ 2054591 w 2058995"/>
              <a:gd name="connsiteY4" fmla="*/ 942966 h 972601"/>
              <a:gd name="connsiteX5" fmla="*/ 2058995 w 2058995"/>
              <a:gd name="connsiteY5" fmla="*/ 972601 h 972601"/>
              <a:gd name="connsiteX6" fmla="*/ 0 w 2058995"/>
              <a:gd name="connsiteY6" fmla="*/ 972601 h 972601"/>
              <a:gd name="connsiteX7" fmla="*/ 0 w 2058995"/>
              <a:gd name="connsiteY7" fmla="*/ 61952 h 972601"/>
              <a:gd name="connsiteX8" fmla="*/ 75605 w 2058995"/>
              <a:gd name="connsiteY8" fmla="*/ 42128 h 972601"/>
              <a:gd name="connsiteX9" fmla="*/ 333366 w 2058995"/>
              <a:gd name="connsiteY9" fmla="*/ 940 h 9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8995" h="972601">
                <a:moveTo>
                  <a:pt x="333366" y="940"/>
                </a:moveTo>
                <a:cubicBezTo>
                  <a:pt x="357485" y="-326"/>
                  <a:pt x="379809" y="-338"/>
                  <a:pt x="400050" y="1051"/>
                </a:cubicBezTo>
                <a:cubicBezTo>
                  <a:pt x="723900" y="23276"/>
                  <a:pt x="698500" y="420151"/>
                  <a:pt x="952500" y="534451"/>
                </a:cubicBezTo>
                <a:cubicBezTo>
                  <a:pt x="1206500" y="648751"/>
                  <a:pt x="1736725" y="556676"/>
                  <a:pt x="1924050" y="686851"/>
                </a:cubicBezTo>
                <a:cubicBezTo>
                  <a:pt x="1994297" y="735667"/>
                  <a:pt x="2033290" y="836275"/>
                  <a:pt x="2054591" y="942966"/>
                </a:cubicBezTo>
                <a:lnTo>
                  <a:pt x="2058995" y="972601"/>
                </a:lnTo>
                <a:lnTo>
                  <a:pt x="0" y="972601"/>
                </a:lnTo>
                <a:lnTo>
                  <a:pt x="0" y="61952"/>
                </a:lnTo>
                <a:lnTo>
                  <a:pt x="75605" y="42128"/>
                </a:lnTo>
                <a:cubicBezTo>
                  <a:pt x="172492" y="19804"/>
                  <a:pt x="261007" y="4735"/>
                  <a:pt x="333366" y="940"/>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Picture Placeholder 7">
            <a:extLst>
              <a:ext uri="{FF2B5EF4-FFF2-40B4-BE49-F238E27FC236}">
                <a16:creationId xmlns:a16="http://schemas.microsoft.com/office/drawing/2014/main" id="{05C21D6A-A628-2443-8075-ACD2B911C6DF}"/>
              </a:ext>
            </a:extLst>
          </p:cNvPr>
          <p:cNvSpPr>
            <a:spLocks noGrp="1"/>
          </p:cNvSpPr>
          <p:nvPr>
            <p:ph type="pic" sz="quarter" idx="14"/>
          </p:nvPr>
        </p:nvSpPr>
        <p:spPr>
          <a:xfrm>
            <a:off x="414338" y="481013"/>
            <a:ext cx="11368087" cy="5875337"/>
          </a:xfrm>
          <a:prstGeom prst="rect">
            <a:avLst/>
          </a:prstGeom>
          <a:solidFill>
            <a:schemeClr val="bg1">
              <a:lumMod val="95000"/>
            </a:schemeClr>
          </a:solidFill>
        </p:spPr>
        <p:txBody>
          <a:bodyPr/>
          <a:lstStyle/>
          <a:p>
            <a:r>
              <a:rPr lang="en-US" noProof="0"/>
              <a:t>Click icon to add picture</a:t>
            </a:r>
            <a:endParaRPr lang="en-US" noProof="0" dirty="0"/>
          </a:p>
        </p:txBody>
      </p:sp>
      <p:sp>
        <p:nvSpPr>
          <p:cNvPr id="6" name="Title 1">
            <a:extLst>
              <a:ext uri="{FF2B5EF4-FFF2-40B4-BE49-F238E27FC236}">
                <a16:creationId xmlns:a16="http://schemas.microsoft.com/office/drawing/2014/main" id="{042BB51D-E7C1-3746-85E9-889CCB24F741}"/>
              </a:ext>
            </a:extLst>
          </p:cNvPr>
          <p:cNvSpPr>
            <a:spLocks noGrp="1"/>
          </p:cNvSpPr>
          <p:nvPr>
            <p:ph type="ctrTitle" hasCustomPrompt="1"/>
          </p:nvPr>
        </p:nvSpPr>
        <p:spPr>
          <a:xfrm>
            <a:off x="1701383" y="2552298"/>
            <a:ext cx="8789234" cy="1220477"/>
          </a:xfrm>
          <a:prstGeom prst="rect">
            <a:avLst/>
          </a:prstGeo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7200" b="1" i="0">
                <a:solidFill>
                  <a:schemeClr val="bg1"/>
                </a:solidFill>
                <a:latin typeface="+mj-lt"/>
                <a:ea typeface="Meiryo UI" panose="020B0604030504040204" pitchFamily="34" charset="-128"/>
              </a:defRPr>
            </a:lvl1pPr>
          </a:lstStyle>
          <a:p>
            <a:r>
              <a:rPr lang="en-US" noProof="0"/>
              <a:t>Title</a:t>
            </a:r>
          </a:p>
        </p:txBody>
      </p:sp>
      <p:sp>
        <p:nvSpPr>
          <p:cNvPr id="7" name="Subtitle 2">
            <a:extLst>
              <a:ext uri="{FF2B5EF4-FFF2-40B4-BE49-F238E27FC236}">
                <a16:creationId xmlns:a16="http://schemas.microsoft.com/office/drawing/2014/main" id="{7E016467-0564-6D4C-BF17-F4FA3991C1FD}"/>
              </a:ext>
            </a:extLst>
          </p:cNvPr>
          <p:cNvSpPr>
            <a:spLocks noGrp="1"/>
          </p:cNvSpPr>
          <p:nvPr>
            <p:ph type="subTitle" idx="1" hasCustomPrompt="1"/>
          </p:nvPr>
        </p:nvSpPr>
        <p:spPr>
          <a:xfrm>
            <a:off x="1701383" y="3919840"/>
            <a:ext cx="8789234" cy="846381"/>
          </a:xfrm>
          <a:prstGeom prst="rect">
            <a:avLst/>
          </a:prstGeo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i="0">
                <a:solidFill>
                  <a:schemeClr val="bg1"/>
                </a:solidFill>
                <a:latin typeface="+mn-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noProof="0" dirty="0"/>
              <a:t>Subtitle</a:t>
            </a:r>
          </a:p>
        </p:txBody>
      </p:sp>
    </p:spTree>
    <p:extLst>
      <p:ext uri="{BB962C8B-B14F-4D97-AF65-F5344CB8AC3E}">
        <p14:creationId xmlns:p14="http://schemas.microsoft.com/office/powerpoint/2010/main" val="1876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8200" y="681037"/>
            <a:ext cx="10515600" cy="583800"/>
          </a:xfrm>
          <a:prstGeom prst="rect">
            <a:avLst/>
          </a:prstGeo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3" name="Straight Connector 2">
            <a:extLst>
              <a:ext uri="{FF2B5EF4-FFF2-40B4-BE49-F238E27FC236}">
                <a16:creationId xmlns:a16="http://schemas.microsoft.com/office/drawing/2014/main" id="{85852ED6-B7AC-5148-BC43-09B76E856F9F}"/>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0776AF7-97C9-4365-B2B5-E20C6BB04B41}"/>
              </a:ext>
            </a:extLst>
          </p:cNvPr>
          <p:cNvSpPr>
            <a:spLocks noGrp="1"/>
          </p:cNvSpPr>
          <p:nvPr>
            <p:ph sz="quarter" idx="10"/>
          </p:nvPr>
        </p:nvSpPr>
        <p:spPr>
          <a:xfrm>
            <a:off x="838200" y="1265238"/>
            <a:ext cx="10524344" cy="4911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14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0" name="Rectangle 9">
            <a:extLst>
              <a:ext uri="{FF2B5EF4-FFF2-40B4-BE49-F238E27FC236}">
                <a16:creationId xmlns:a16="http://schemas.microsoft.com/office/drawing/2014/main" id="{33168214-BA64-4247-995E-0238E9E404F7}"/>
              </a:ext>
            </a:extLst>
          </p:cNvPr>
          <p:cNvSpPr/>
          <p:nvPr userDrawn="1"/>
        </p:nvSpPr>
        <p:spPr>
          <a:xfrm>
            <a:off x="413824" y="483781"/>
            <a:ext cx="5682176"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Picture Placeholder 14">
            <a:extLst>
              <a:ext uri="{FF2B5EF4-FFF2-40B4-BE49-F238E27FC236}">
                <a16:creationId xmlns:a16="http://schemas.microsoft.com/office/drawing/2014/main" id="{8745AAA3-09E3-4504-B3FD-611C81F41634}"/>
              </a:ext>
            </a:extLst>
          </p:cNvPr>
          <p:cNvSpPr>
            <a:spLocks noGrp="1"/>
          </p:cNvSpPr>
          <p:nvPr>
            <p:ph type="pic" sz="quarter" idx="11"/>
          </p:nvPr>
        </p:nvSpPr>
        <p:spPr>
          <a:xfrm>
            <a:off x="6655634" y="37553"/>
            <a:ext cx="5536366"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anchor="ctr">
            <a:noAutofit/>
          </a:bodyPr>
          <a:lstStyle>
            <a:lvl1pPr marL="0" indent="0" algn="ctr">
              <a:buNone/>
              <a:defRPr sz="800"/>
            </a:lvl1pPr>
          </a:lstStyle>
          <a:p>
            <a:r>
              <a:rPr lang="en-US" noProof="0"/>
              <a:t>Click icon to add picture</a:t>
            </a:r>
            <a:endParaRPr lang="en-US" noProof="0" dirty="0"/>
          </a:p>
        </p:txBody>
      </p:sp>
      <p:sp>
        <p:nvSpPr>
          <p:cNvPr id="7" name="Title 1">
            <a:extLst>
              <a:ext uri="{FF2B5EF4-FFF2-40B4-BE49-F238E27FC236}">
                <a16:creationId xmlns:a16="http://schemas.microsoft.com/office/drawing/2014/main" id="{53703B7C-2DC4-C14C-A9CA-F1D21E7FC6AF}"/>
              </a:ext>
            </a:extLst>
          </p:cNvPr>
          <p:cNvSpPr>
            <a:spLocks noGrp="1"/>
          </p:cNvSpPr>
          <p:nvPr>
            <p:ph type="title"/>
          </p:nvPr>
        </p:nvSpPr>
        <p:spPr>
          <a:xfrm>
            <a:off x="838200" y="681037"/>
            <a:ext cx="4791637" cy="583800"/>
          </a:xfrm>
          <a:prstGeom prst="rect">
            <a:avLst/>
          </a:prstGeo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8" name="Straight Connector 7">
            <a:extLst>
              <a:ext uri="{FF2B5EF4-FFF2-40B4-BE49-F238E27FC236}">
                <a16:creationId xmlns:a16="http://schemas.microsoft.com/office/drawing/2014/main" id="{AD28B953-BDF8-6C47-ADCD-D3EAF78963C3}"/>
              </a:ext>
            </a:extLst>
          </p:cNvPr>
          <p:cNvCxnSpPr>
            <a:cxnSpLocks/>
          </p:cNvCxnSpPr>
          <p:nvPr userDrawn="1"/>
        </p:nvCxnSpPr>
        <p:spPr>
          <a:xfrm>
            <a:off x="838200" y="1264837"/>
            <a:ext cx="479163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B0C521-A2C1-48E6-B26C-DFF1B4FD4227}"/>
              </a:ext>
            </a:extLst>
          </p:cNvPr>
          <p:cNvSpPr>
            <a:spLocks noGrp="1"/>
          </p:cNvSpPr>
          <p:nvPr>
            <p:ph sz="quarter" idx="12"/>
          </p:nvPr>
        </p:nvSpPr>
        <p:spPr>
          <a:xfrm>
            <a:off x="838200" y="1265238"/>
            <a:ext cx="4791637" cy="4911725"/>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35485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alpha val="30000"/>
          </a:schemeClr>
        </a:solidFill>
        <a:effectLst/>
      </p:bgPr>
    </p:bg>
    <p:spTree>
      <p:nvGrpSpPr>
        <p:cNvPr id="1" name=""/>
        <p:cNvGrpSpPr/>
        <p:nvPr/>
      </p:nvGrpSpPr>
      <p:grpSpPr>
        <a:xfrm>
          <a:off x="0" y="0"/>
          <a:ext cx="0" cy="0"/>
          <a:chOff x="0" y="0"/>
          <a:chExt cx="0" cy="0"/>
        </a:xfrm>
      </p:grpSpPr>
      <p:sp>
        <p:nvSpPr>
          <p:cNvPr id="26" name="Freeform: Shape 8">
            <a:extLst>
              <a:ext uri="{FF2B5EF4-FFF2-40B4-BE49-F238E27FC236}">
                <a16:creationId xmlns:a16="http://schemas.microsoft.com/office/drawing/2014/main" id="{94B2908E-04B3-4B40-8DDD-1667E3F93DAE}"/>
              </a:ext>
            </a:extLst>
          </p:cNvPr>
          <p:cNvSpPr/>
          <p:nvPr userDrawn="1"/>
        </p:nvSpPr>
        <p:spPr>
          <a:xfrm rot="10800000">
            <a:off x="0" y="4362449"/>
            <a:ext cx="12192000" cy="2495550"/>
          </a:xfrm>
          <a:custGeom>
            <a:avLst/>
            <a:gdLst>
              <a:gd name="connsiteX0" fmla="*/ 0 w 12192000"/>
              <a:gd name="connsiteY0" fmla="*/ 0 h 2539624"/>
              <a:gd name="connsiteX1" fmla="*/ 12192000 w 12192000"/>
              <a:gd name="connsiteY1" fmla="*/ 0 h 2539624"/>
              <a:gd name="connsiteX2" fmla="*/ 12192000 w 12192000"/>
              <a:gd name="connsiteY2" fmla="*/ 1784674 h 2539624"/>
              <a:gd name="connsiteX3" fmla="*/ 12052232 w 12192000"/>
              <a:gd name="connsiteY3" fmla="*/ 1825247 h 2539624"/>
              <a:gd name="connsiteX4" fmla="*/ 10344150 w 12192000"/>
              <a:gd name="connsiteY4" fmla="*/ 2133600 h 2539624"/>
              <a:gd name="connsiteX5" fmla="*/ 7181850 w 12192000"/>
              <a:gd name="connsiteY5" fmla="*/ 1809750 h 2539624"/>
              <a:gd name="connsiteX6" fmla="*/ 2724150 w 12192000"/>
              <a:gd name="connsiteY6" fmla="*/ 2533650 h 2539624"/>
              <a:gd name="connsiteX7" fmla="*/ 64443 w 12192000"/>
              <a:gd name="connsiteY7" fmla="*/ 1610320 h 2539624"/>
              <a:gd name="connsiteX8" fmla="*/ 0 w 12192000"/>
              <a:gd name="connsiteY8" fmla="*/ 1575868 h 25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539624">
                <a:moveTo>
                  <a:pt x="0" y="0"/>
                </a:moveTo>
                <a:lnTo>
                  <a:pt x="12192000" y="0"/>
                </a:lnTo>
                <a:lnTo>
                  <a:pt x="12192000" y="1784674"/>
                </a:lnTo>
                <a:lnTo>
                  <a:pt x="12052232" y="1825247"/>
                </a:lnTo>
                <a:cubicBezTo>
                  <a:pt x="11558836" y="1963688"/>
                  <a:pt x="10923588" y="2113756"/>
                  <a:pt x="10344150" y="2133600"/>
                </a:cubicBezTo>
                <a:cubicBezTo>
                  <a:pt x="9417050" y="2165350"/>
                  <a:pt x="8451850" y="1743075"/>
                  <a:pt x="7181850" y="1809750"/>
                </a:cubicBezTo>
                <a:cubicBezTo>
                  <a:pt x="5911850" y="1876425"/>
                  <a:pt x="3997325" y="2613025"/>
                  <a:pt x="2724150" y="2533650"/>
                </a:cubicBezTo>
                <a:cubicBezTo>
                  <a:pt x="1769269" y="2474119"/>
                  <a:pt x="728663" y="1962746"/>
                  <a:pt x="64443" y="1610320"/>
                </a:cubicBezTo>
                <a:lnTo>
                  <a:pt x="0" y="1575868"/>
                </a:lnTo>
                <a:close/>
              </a:path>
            </a:pathLst>
          </a:custGeom>
          <a:gradFill>
            <a:gsLst>
              <a:gs pos="0">
                <a:schemeClr val="accent1"/>
              </a:gs>
              <a:gs pos="100000">
                <a:schemeClr val="accent5">
                  <a:lumMod val="60000"/>
                  <a:lumOff val="40000"/>
                  <a:alpha val="9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838822" y="1721223"/>
            <a:ext cx="4857421"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2">
            <a:extLst>
              <a:ext uri="{FF2B5EF4-FFF2-40B4-BE49-F238E27FC236}">
                <a16:creationId xmlns:a16="http://schemas.microsoft.com/office/drawing/2014/main" id="{525A7DB0-14F0-B341-AEBA-0DC92D001E33}"/>
              </a:ext>
            </a:extLst>
          </p:cNvPr>
          <p:cNvSpPr>
            <a:spLocks noGrp="1"/>
          </p:cNvSpPr>
          <p:nvPr>
            <p:ph type="body" idx="1"/>
          </p:nvPr>
        </p:nvSpPr>
        <p:spPr>
          <a:xfrm>
            <a:off x="1263197" y="2038570"/>
            <a:ext cx="4086146" cy="703135"/>
          </a:xfrm>
          <a:prstGeom prst="rect">
            <a:avLst/>
          </a:prstGeo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Rectangle 22">
            <a:extLst>
              <a:ext uri="{FF2B5EF4-FFF2-40B4-BE49-F238E27FC236}">
                <a16:creationId xmlns:a16="http://schemas.microsoft.com/office/drawing/2014/main" id="{79D42B85-1179-7D46-AE33-2B64EEFC44B2}"/>
              </a:ext>
            </a:extLst>
          </p:cNvPr>
          <p:cNvSpPr/>
          <p:nvPr userDrawn="1"/>
        </p:nvSpPr>
        <p:spPr>
          <a:xfrm>
            <a:off x="6495759" y="1721223"/>
            <a:ext cx="4858040"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Text Placeholder 2">
            <a:extLst>
              <a:ext uri="{FF2B5EF4-FFF2-40B4-BE49-F238E27FC236}">
                <a16:creationId xmlns:a16="http://schemas.microsoft.com/office/drawing/2014/main" id="{2197AEE6-BBEC-494F-985F-3855AE4B14B5}"/>
              </a:ext>
            </a:extLst>
          </p:cNvPr>
          <p:cNvSpPr>
            <a:spLocks noGrp="1"/>
          </p:cNvSpPr>
          <p:nvPr>
            <p:ph type="body" idx="11"/>
          </p:nvPr>
        </p:nvSpPr>
        <p:spPr>
          <a:xfrm>
            <a:off x="6854754" y="2038570"/>
            <a:ext cx="4086666" cy="703135"/>
          </a:xfrm>
          <a:prstGeom prst="rect">
            <a:avLst/>
          </a:prstGeo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Title 1">
            <a:extLst>
              <a:ext uri="{FF2B5EF4-FFF2-40B4-BE49-F238E27FC236}">
                <a16:creationId xmlns:a16="http://schemas.microsoft.com/office/drawing/2014/main" id="{C2E270DF-A15A-D547-8882-6E5797B22CEA}"/>
              </a:ext>
            </a:extLst>
          </p:cNvPr>
          <p:cNvSpPr>
            <a:spLocks noGrp="1"/>
          </p:cNvSpPr>
          <p:nvPr>
            <p:ph type="title"/>
          </p:nvPr>
        </p:nvSpPr>
        <p:spPr>
          <a:xfrm>
            <a:off x="838200" y="681037"/>
            <a:ext cx="10515600" cy="583800"/>
          </a:xfrm>
          <a:prstGeom prst="rect">
            <a:avLst/>
          </a:prstGeo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28" name="Straight Connector 27">
            <a:extLst>
              <a:ext uri="{FF2B5EF4-FFF2-40B4-BE49-F238E27FC236}">
                <a16:creationId xmlns:a16="http://schemas.microsoft.com/office/drawing/2014/main" id="{79B3613A-9294-EA43-9505-F156E86E6E10}"/>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2E4B45-6E8A-44C6-9117-DF2BA9812882}"/>
              </a:ext>
            </a:extLst>
          </p:cNvPr>
          <p:cNvSpPr>
            <a:spLocks noGrp="1"/>
          </p:cNvSpPr>
          <p:nvPr>
            <p:ph sz="quarter" idx="12"/>
          </p:nvPr>
        </p:nvSpPr>
        <p:spPr>
          <a:xfrm>
            <a:off x="1263195" y="2885581"/>
            <a:ext cx="4086147" cy="3102469"/>
          </a:xfrm>
          <a:prstGeom prst="rect">
            <a:avLst/>
          </a:prstGeom>
        </p:spPr>
        <p:txBody>
          <a:bodyPr/>
          <a:lstStyle/>
          <a:p>
            <a:pPr lvl="0"/>
            <a:r>
              <a:rPr lang="en-US"/>
              <a:t>Click to edit Master text styles</a:t>
            </a:r>
          </a:p>
        </p:txBody>
      </p:sp>
      <p:sp>
        <p:nvSpPr>
          <p:cNvPr id="13" name="Content Placeholder 2">
            <a:extLst>
              <a:ext uri="{FF2B5EF4-FFF2-40B4-BE49-F238E27FC236}">
                <a16:creationId xmlns:a16="http://schemas.microsoft.com/office/drawing/2014/main" id="{2B29B9FA-7273-4615-BD56-12D6427D024B}"/>
              </a:ext>
            </a:extLst>
          </p:cNvPr>
          <p:cNvSpPr>
            <a:spLocks noGrp="1"/>
          </p:cNvSpPr>
          <p:nvPr>
            <p:ph sz="quarter" idx="13"/>
          </p:nvPr>
        </p:nvSpPr>
        <p:spPr>
          <a:xfrm>
            <a:off x="6861067" y="2885581"/>
            <a:ext cx="4086667" cy="3102469"/>
          </a:xfrm>
          <a:prstGeom prst="rect">
            <a:avLst/>
          </a:prstGeom>
        </p:spPr>
        <p:txBody>
          <a:bodyPr/>
          <a:lstStyle/>
          <a:p>
            <a:pPr lvl="0"/>
            <a:r>
              <a:rPr lang="en-US"/>
              <a:t>Click to edit Master text styles</a:t>
            </a:r>
          </a:p>
        </p:txBody>
      </p:sp>
      <p:sp>
        <p:nvSpPr>
          <p:cNvPr id="4" name="Date Placeholder 3">
            <a:extLst>
              <a:ext uri="{FF2B5EF4-FFF2-40B4-BE49-F238E27FC236}">
                <a16:creationId xmlns:a16="http://schemas.microsoft.com/office/drawing/2014/main" id="{1A093508-506F-4731-B6DA-F6E8F8B09553}"/>
              </a:ext>
            </a:extLst>
          </p:cNvPr>
          <p:cNvSpPr>
            <a:spLocks noGrp="1"/>
          </p:cNvSpPr>
          <p:nvPr>
            <p:ph type="dt" sz="half" idx="14"/>
          </p:nvPr>
        </p:nvSpPr>
        <p:spPr>
          <a:xfrm>
            <a:off x="838200" y="6492875"/>
            <a:ext cx="2743200" cy="228600"/>
          </a:xfrm>
          <a:prstGeom prst="rect">
            <a:avLst/>
          </a:prstGeom>
        </p:spPr>
        <p:txBody>
          <a:bodyPr/>
          <a:lstStyle>
            <a:lvl1pPr>
              <a:defRPr>
                <a:solidFill>
                  <a:schemeClr val="bg1"/>
                </a:solidFill>
              </a:defRPr>
            </a:lvl1pPr>
          </a:lstStyle>
          <a:p>
            <a:fld id="{906A8E3A-8DBF-0542-BC99-444DCA0CC2C2}" type="datetimeFigureOut">
              <a:rPr lang="en-US" smtClean="0"/>
              <a:pPr/>
              <a:t>08-Aug-21</a:t>
            </a:fld>
            <a:endParaRPr lang="en-US" dirty="0"/>
          </a:p>
        </p:txBody>
      </p:sp>
      <p:sp>
        <p:nvSpPr>
          <p:cNvPr id="6" name="Footer Placeholder 5">
            <a:extLst>
              <a:ext uri="{FF2B5EF4-FFF2-40B4-BE49-F238E27FC236}">
                <a16:creationId xmlns:a16="http://schemas.microsoft.com/office/drawing/2014/main" id="{600CFF9F-3D1C-430B-BECE-49D87C7AE905}"/>
              </a:ext>
            </a:extLst>
          </p:cNvPr>
          <p:cNvSpPr>
            <a:spLocks noGrp="1"/>
          </p:cNvSpPr>
          <p:nvPr>
            <p:ph type="ftr" sz="quarter" idx="15"/>
          </p:nvPr>
        </p:nvSpPr>
        <p:spPr>
          <a:xfrm>
            <a:off x="4038600" y="6492875"/>
            <a:ext cx="4114800" cy="228600"/>
          </a:xfrm>
          <a:prstGeom prst="rect">
            <a:avLst/>
          </a:prstGeom>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3CD95F5F-990E-4917-82C6-FBFD4547AFB7}"/>
              </a:ext>
            </a:extLst>
          </p:cNvPr>
          <p:cNvSpPr>
            <a:spLocks noGrp="1"/>
          </p:cNvSpPr>
          <p:nvPr>
            <p:ph type="sldNum" sz="quarter" idx="16"/>
          </p:nvPr>
        </p:nvSpPr>
        <p:spPr>
          <a:xfrm>
            <a:off x="10936940" y="6492875"/>
            <a:ext cx="416859" cy="228600"/>
          </a:xfrm>
          <a:prstGeom prst="rect">
            <a:avLst/>
          </a:prstGeom>
        </p:spPr>
        <p:txBody>
          <a:bodyPr/>
          <a:lstStyle>
            <a:lvl1pPr>
              <a:defRPr>
                <a:solidFill>
                  <a:schemeClr val="bg1"/>
                </a:solidFill>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1540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accent6">
            <a:alpha val="30000"/>
          </a:schemeClr>
        </a:solidFill>
        <a:effectLst/>
      </p:bgPr>
    </p:bg>
    <p:spTree>
      <p:nvGrpSpPr>
        <p:cNvPr id="1" name=""/>
        <p:cNvGrpSpPr/>
        <p:nvPr/>
      </p:nvGrpSpPr>
      <p:grpSpPr>
        <a:xfrm>
          <a:off x="0" y="0"/>
          <a:ext cx="0" cy="0"/>
          <a:chOff x="0" y="0"/>
          <a:chExt cx="0" cy="0"/>
        </a:xfrm>
      </p:grpSpPr>
      <p:sp>
        <p:nvSpPr>
          <p:cNvPr id="8" name="Freeform: Shape 6">
            <a:extLst>
              <a:ext uri="{FF2B5EF4-FFF2-40B4-BE49-F238E27FC236}">
                <a16:creationId xmlns:a16="http://schemas.microsoft.com/office/drawing/2014/main" id="{E0728D6F-9DC1-CD49-A2D6-834724E8AF3F}"/>
              </a:ext>
            </a:extLst>
          </p:cNvPr>
          <p:cNvSpPr/>
          <p:nvPr userDrawn="1"/>
        </p:nvSpPr>
        <p:spPr>
          <a:xfrm>
            <a:off x="0" y="0"/>
            <a:ext cx="12181097" cy="4981942"/>
          </a:xfrm>
          <a:custGeom>
            <a:avLst/>
            <a:gdLst>
              <a:gd name="connsiteX0" fmla="*/ 0 w 2412595"/>
              <a:gd name="connsiteY0" fmla="*/ 0 h 1044036"/>
              <a:gd name="connsiteX1" fmla="*/ 2412595 w 2412595"/>
              <a:gd name="connsiteY1" fmla="*/ 0 h 1044036"/>
              <a:gd name="connsiteX2" fmla="*/ 2328863 w 2412595"/>
              <a:gd name="connsiteY2" fmla="*/ 69540 h 1044036"/>
              <a:gd name="connsiteX3" fmla="*/ 2000250 w 2412595"/>
              <a:gd name="connsiteY3" fmla="*/ 285750 h 1044036"/>
              <a:gd name="connsiteX4" fmla="*/ 1162050 w 2412595"/>
              <a:gd name="connsiteY4" fmla="*/ 400050 h 1044036"/>
              <a:gd name="connsiteX5" fmla="*/ 552450 w 2412595"/>
              <a:gd name="connsiteY5" fmla="*/ 952500 h 1044036"/>
              <a:gd name="connsiteX6" fmla="*/ 107640 w 2412595"/>
              <a:gd name="connsiteY6" fmla="*/ 1035825 h 1044036"/>
              <a:gd name="connsiteX7" fmla="*/ 0 w 2412595"/>
              <a:gd name="connsiteY7" fmla="*/ 1044036 h 104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595" h="1044036">
                <a:moveTo>
                  <a:pt x="0" y="0"/>
                </a:moveTo>
                <a:lnTo>
                  <a:pt x="2412595" y="0"/>
                </a:lnTo>
                <a:lnTo>
                  <a:pt x="2328863" y="69540"/>
                </a:lnTo>
                <a:cubicBezTo>
                  <a:pt x="2215753" y="160139"/>
                  <a:pt x="2095500" y="245269"/>
                  <a:pt x="2000250" y="285750"/>
                </a:cubicBezTo>
                <a:cubicBezTo>
                  <a:pt x="1746250" y="393700"/>
                  <a:pt x="1403350" y="288925"/>
                  <a:pt x="1162050" y="400050"/>
                </a:cubicBezTo>
                <a:cubicBezTo>
                  <a:pt x="920750" y="511175"/>
                  <a:pt x="844550" y="841375"/>
                  <a:pt x="552450" y="952500"/>
                </a:cubicBezTo>
                <a:cubicBezTo>
                  <a:pt x="442913" y="994172"/>
                  <a:pt x="278904" y="1019770"/>
                  <a:pt x="107640" y="1035825"/>
                </a:cubicBezTo>
                <a:lnTo>
                  <a:pt x="0" y="1044036"/>
                </a:ln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30">
            <a:extLst>
              <a:ext uri="{FF2B5EF4-FFF2-40B4-BE49-F238E27FC236}">
                <a16:creationId xmlns:a16="http://schemas.microsoft.com/office/drawing/2014/main" id="{2120EC90-BDC2-0E4B-9A3F-97CA90AA39F1}"/>
              </a:ext>
            </a:extLst>
          </p:cNvPr>
          <p:cNvSpPr>
            <a:spLocks noGrp="1"/>
          </p:cNvSpPr>
          <p:nvPr>
            <p:ph type="pic" sz="quarter" idx="14"/>
          </p:nvPr>
        </p:nvSpPr>
        <p:spPr>
          <a:xfrm>
            <a:off x="0" y="0"/>
            <a:ext cx="9298096" cy="6858000"/>
          </a:xfrm>
          <a:custGeom>
            <a:avLst/>
            <a:gdLst>
              <a:gd name="connsiteX0" fmla="*/ 0 w 9298096"/>
              <a:gd name="connsiteY0" fmla="*/ 0 h 6858000"/>
              <a:gd name="connsiteX1" fmla="*/ 8705997 w 9298096"/>
              <a:gd name="connsiteY1" fmla="*/ 0 h 6858000"/>
              <a:gd name="connsiteX2" fmla="*/ 8676710 w 9298096"/>
              <a:gd name="connsiteY2" fmla="*/ 366601 h 6858000"/>
              <a:gd name="connsiteX3" fmla="*/ 9086747 w 9298096"/>
              <a:gd name="connsiteY3" fmla="*/ 1403199 h 6858000"/>
              <a:gd name="connsiteX4" fmla="*/ 9297958 w 9298096"/>
              <a:gd name="connsiteY4" fmla="*/ 2314162 h 6858000"/>
              <a:gd name="connsiteX5" fmla="*/ 9298096 w 9298096"/>
              <a:gd name="connsiteY5" fmla="*/ 2513013 h 6858000"/>
              <a:gd name="connsiteX6" fmla="*/ 6405563 w 9298096"/>
              <a:gd name="connsiteY6" fmla="*/ 2513013 h 6858000"/>
              <a:gd name="connsiteX7" fmla="*/ 6405563 w 9298096"/>
              <a:gd name="connsiteY7" fmla="*/ 5528005 h 6858000"/>
              <a:gd name="connsiteX8" fmla="*/ 6380081 w 9298096"/>
              <a:gd name="connsiteY8" fmla="*/ 5533593 h 6858000"/>
              <a:gd name="connsiteX9" fmla="*/ 5022973 w 9298096"/>
              <a:gd name="connsiteY9" fmla="*/ 5947798 h 6858000"/>
              <a:gd name="connsiteX10" fmla="*/ 4312498 w 9298096"/>
              <a:gd name="connsiteY10" fmla="*/ 6826871 h 6858000"/>
              <a:gd name="connsiteX11" fmla="*/ 4305141 w 9298096"/>
              <a:gd name="connsiteY11" fmla="*/ 6858000 h 6858000"/>
              <a:gd name="connsiteX12" fmla="*/ 0 w 929809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8096" h="6858000">
                <a:moveTo>
                  <a:pt x="0" y="0"/>
                </a:moveTo>
                <a:cubicBezTo>
                  <a:pt x="0" y="0"/>
                  <a:pt x="0" y="0"/>
                  <a:pt x="8705997" y="0"/>
                </a:cubicBezTo>
                <a:cubicBezTo>
                  <a:pt x="8676710" y="120093"/>
                  <a:pt x="8662063" y="246508"/>
                  <a:pt x="8676710" y="366601"/>
                </a:cubicBezTo>
                <a:cubicBezTo>
                  <a:pt x="8720642" y="733203"/>
                  <a:pt x="8940304" y="1061881"/>
                  <a:pt x="9086747" y="1403199"/>
                </a:cubicBezTo>
                <a:cubicBezTo>
                  <a:pt x="9210308" y="1694743"/>
                  <a:pt x="9280326" y="2003174"/>
                  <a:pt x="9297958" y="2314162"/>
                </a:cubicBezTo>
                <a:lnTo>
                  <a:pt x="9298096" y="2513013"/>
                </a:lnTo>
                <a:lnTo>
                  <a:pt x="6405563" y="2513013"/>
                </a:lnTo>
                <a:lnTo>
                  <a:pt x="6405563" y="5528005"/>
                </a:lnTo>
                <a:lnTo>
                  <a:pt x="6380081" y="5533593"/>
                </a:lnTo>
                <a:cubicBezTo>
                  <a:pt x="5907118" y="5632552"/>
                  <a:pt x="5423859" y="5715512"/>
                  <a:pt x="5022973" y="5947798"/>
                </a:cubicBezTo>
                <a:cubicBezTo>
                  <a:pt x="4677003" y="6156381"/>
                  <a:pt x="4421644" y="6475183"/>
                  <a:pt x="4312498" y="6826871"/>
                </a:cubicBezTo>
                <a:lnTo>
                  <a:pt x="4305141" y="6858000"/>
                </a:lnTo>
                <a:lnTo>
                  <a:pt x="0" y="6858000"/>
                </a:lnTo>
                <a:close/>
              </a:path>
            </a:pathLst>
          </a:custGeom>
          <a:solidFill>
            <a:schemeClr val="bg2">
              <a:lumMod val="95000"/>
            </a:schemeClr>
          </a:solidFill>
        </p:spPr>
        <p:txBody>
          <a:bodyPr wrap="square" anchor="ctr">
            <a:noAutofit/>
          </a:bodyPr>
          <a:lstStyle>
            <a:lvl1pPr marL="0" indent="0" algn="ctr">
              <a:buNone/>
              <a:defRPr sz="1800">
                <a:solidFill>
                  <a:schemeClr val="tx2"/>
                </a:solidFill>
              </a:defRPr>
            </a:lvl1pPr>
          </a:lstStyle>
          <a:p>
            <a:r>
              <a:rPr lang="en-US" noProof="0"/>
              <a:t>Click icon to add picture</a:t>
            </a:r>
            <a:endParaRPr lang="en-US" noProof="0" dirty="0"/>
          </a:p>
        </p:txBody>
      </p:sp>
      <p:sp>
        <p:nvSpPr>
          <p:cNvPr id="21" name="Rectangle 20">
            <a:extLst>
              <a:ext uri="{FF2B5EF4-FFF2-40B4-BE49-F238E27FC236}">
                <a16:creationId xmlns:a16="http://schemas.microsoft.com/office/drawing/2014/main" id="{F8985295-F0BC-9B4D-981C-D474C9EDECD0}"/>
              </a:ext>
            </a:extLst>
          </p:cNvPr>
          <p:cNvSpPr/>
          <p:nvPr userDrawn="1"/>
        </p:nvSpPr>
        <p:spPr>
          <a:xfrm>
            <a:off x="6405102" y="2512661"/>
            <a:ext cx="5284607" cy="434533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itle 1">
            <a:extLst>
              <a:ext uri="{FF2B5EF4-FFF2-40B4-BE49-F238E27FC236}">
                <a16:creationId xmlns:a16="http://schemas.microsoft.com/office/drawing/2014/main" id="{5CB02C94-6046-2E46-BE22-98A994B16607}"/>
              </a:ext>
            </a:extLst>
          </p:cNvPr>
          <p:cNvSpPr>
            <a:spLocks noGrp="1"/>
          </p:cNvSpPr>
          <p:nvPr>
            <p:ph type="title"/>
          </p:nvPr>
        </p:nvSpPr>
        <p:spPr>
          <a:xfrm>
            <a:off x="6767867" y="2763704"/>
            <a:ext cx="4559075" cy="583800"/>
          </a:xfrm>
          <a:prstGeom prst="rect">
            <a:avLst/>
          </a:prstGeo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24" name="Straight Connector 23">
            <a:extLst>
              <a:ext uri="{FF2B5EF4-FFF2-40B4-BE49-F238E27FC236}">
                <a16:creationId xmlns:a16="http://schemas.microsoft.com/office/drawing/2014/main" id="{E80620B5-CD54-A44A-A690-BB5E58FBDA77}"/>
              </a:ext>
            </a:extLst>
          </p:cNvPr>
          <p:cNvCxnSpPr>
            <a:cxnSpLocks/>
          </p:cNvCxnSpPr>
          <p:nvPr userDrawn="1"/>
        </p:nvCxnSpPr>
        <p:spPr>
          <a:xfrm>
            <a:off x="6767867" y="3347504"/>
            <a:ext cx="44436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33D35FF-5668-47B8-A93C-30923509CC04}"/>
              </a:ext>
            </a:extLst>
          </p:cNvPr>
          <p:cNvSpPr>
            <a:spLocks noGrp="1"/>
          </p:cNvSpPr>
          <p:nvPr>
            <p:ph sz="quarter" idx="15"/>
          </p:nvPr>
        </p:nvSpPr>
        <p:spPr>
          <a:xfrm>
            <a:off x="6767513" y="3348038"/>
            <a:ext cx="4559074" cy="3008312"/>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11714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EB4B-30F5-5541-B2A0-6BD04D0109C9}"/>
              </a:ext>
            </a:extLst>
          </p:cNvPr>
          <p:cNvSpPr>
            <a:spLocks noGrp="1"/>
          </p:cNvSpPr>
          <p:nvPr>
            <p:ph type="dt" sz="half" idx="10"/>
          </p:nvPr>
        </p:nvSpPr>
        <p:spPr>
          <a:xfrm>
            <a:off x="838200" y="6492875"/>
            <a:ext cx="2743200" cy="228600"/>
          </a:xfrm>
          <a:prstGeom prst="rect">
            <a:avLst/>
          </a:prstGeom>
        </p:spPr>
        <p:txBody>
          <a:bodyPr/>
          <a:lstStyle/>
          <a:p>
            <a:fld id="{906A8E3A-8DBF-0542-BC99-444DCA0CC2C2}" type="datetimeFigureOut">
              <a:rPr lang="en-US" smtClean="0"/>
              <a:t>08-Aug-21</a:t>
            </a:fld>
            <a:endParaRPr lang="en-US" dirty="0"/>
          </a:p>
        </p:txBody>
      </p:sp>
      <p:sp>
        <p:nvSpPr>
          <p:cNvPr id="3" name="Footer Placeholder 2">
            <a:extLst>
              <a:ext uri="{FF2B5EF4-FFF2-40B4-BE49-F238E27FC236}">
                <a16:creationId xmlns:a16="http://schemas.microsoft.com/office/drawing/2014/main" id="{72D97956-7D4F-5346-B8DD-3653B600E657}"/>
              </a:ext>
            </a:extLst>
          </p:cNvPr>
          <p:cNvSpPr>
            <a:spLocks noGrp="1"/>
          </p:cNvSpPr>
          <p:nvPr>
            <p:ph type="ftr" sz="quarter" idx="11"/>
          </p:nvPr>
        </p:nvSpPr>
        <p:spPr>
          <a:xfrm>
            <a:off x="4038600" y="6492875"/>
            <a:ext cx="4114800" cy="22860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D5AB29D-BA7D-E743-8CA0-6953FF72B2BC}"/>
              </a:ext>
            </a:extLst>
          </p:cNvPr>
          <p:cNvSpPr>
            <a:spLocks noGrp="1"/>
          </p:cNvSpPr>
          <p:nvPr>
            <p:ph type="sldNum" sz="quarter" idx="12"/>
          </p:nvPr>
        </p:nvSpPr>
        <p:spPr>
          <a:xfrm>
            <a:off x="10936940" y="6492875"/>
            <a:ext cx="416859" cy="228600"/>
          </a:xfrm>
          <a:prstGeom prst="rect">
            <a:avLst/>
          </a:prstGeom>
        </p:spPr>
        <p:txBody>
          <a:bodyPr/>
          <a:lstStyle/>
          <a:p>
            <a:fld id="{A693002F-D6EA-CF48-8F44-2316036B2B87}" type="slidenum">
              <a:rPr lang="en-US" smtClean="0"/>
              <a:t>‹#›</a:t>
            </a:fld>
            <a:endParaRPr lang="en-US" dirty="0"/>
          </a:p>
        </p:txBody>
      </p:sp>
    </p:spTree>
    <p:extLst>
      <p:ext uri="{BB962C8B-B14F-4D97-AF65-F5344CB8AC3E}">
        <p14:creationId xmlns:p14="http://schemas.microsoft.com/office/powerpoint/2010/main" val="411299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3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9AD996-4694-4CB5-BA94-4C74DD7A5C12}"/>
              </a:ext>
            </a:extLst>
          </p:cNvPr>
          <p:cNvSpPr txBox="1"/>
          <p:nvPr userDrawn="1"/>
        </p:nvSpPr>
        <p:spPr>
          <a:xfrm>
            <a:off x="220717" y="6353504"/>
            <a:ext cx="3925614" cy="307777"/>
          </a:xfrm>
          <a:prstGeom prst="rect">
            <a:avLst/>
          </a:prstGeom>
          <a:noFill/>
        </p:spPr>
        <p:txBody>
          <a:bodyPr wrap="square" rtlCol="0">
            <a:spAutoFit/>
          </a:bodyPr>
          <a:lstStyle/>
          <a:p>
            <a:r>
              <a:rPr lang="en-US" sz="1400" i="1" dirty="0">
                <a:latin typeface="Baskerville Old Face" panose="02020602080505020303" pitchFamily="18" charset="0"/>
              </a:rPr>
              <a:t>Margaret Adhikari</a:t>
            </a:r>
          </a:p>
        </p:txBody>
      </p:sp>
    </p:spTree>
    <p:extLst>
      <p:ext uri="{BB962C8B-B14F-4D97-AF65-F5344CB8AC3E}">
        <p14:creationId xmlns:p14="http://schemas.microsoft.com/office/powerpoint/2010/main" val="206674529"/>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2" r:id="rId3"/>
    <p:sldLayoutId id="2147483687" r:id="rId4"/>
    <p:sldLayoutId id="2147483693" r:id="rId5"/>
    <p:sldLayoutId id="2147483676" r:id="rId6"/>
  </p:sldLayoutIdLst>
  <p:txStyles>
    <p:titleStyle>
      <a:lvl1pPr algn="l" defTabSz="914400" rtl="0" eaLnBrk="1" latinLnBrk="0" hangingPunct="1">
        <a:lnSpc>
          <a:spcPct val="90000"/>
        </a:lnSpc>
        <a:spcBef>
          <a:spcPct val="0"/>
        </a:spcBef>
        <a:buNone/>
        <a:defRPr sz="2400" b="1" kern="1200" spc="150" baseline="0">
          <a:solidFill>
            <a:schemeClr val="accent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D040B4-C3AA-455C-9B13-39218B2AA8E6}"/>
              </a:ext>
            </a:extLst>
          </p:cNvPr>
          <p:cNvPicPr>
            <a:picLocks noChangeAspect="1"/>
          </p:cNvPicPr>
          <p:nvPr/>
        </p:nvPicPr>
        <p:blipFill>
          <a:blip r:embed="rId2"/>
          <a:stretch>
            <a:fillRect/>
          </a:stretch>
        </p:blipFill>
        <p:spPr>
          <a:xfrm>
            <a:off x="0" y="-243633"/>
            <a:ext cx="12293600" cy="7456109"/>
          </a:xfrm>
          <a:prstGeom prst="rect">
            <a:avLst/>
          </a:prstGeom>
        </p:spPr>
      </p:pic>
      <p:sp>
        <p:nvSpPr>
          <p:cNvPr id="6" name="TextBox 5">
            <a:extLst>
              <a:ext uri="{FF2B5EF4-FFF2-40B4-BE49-F238E27FC236}">
                <a16:creationId xmlns:a16="http://schemas.microsoft.com/office/drawing/2014/main" id="{AE705E0D-D9CD-4F6C-BBD4-709BD587AB4B}"/>
              </a:ext>
            </a:extLst>
          </p:cNvPr>
          <p:cNvSpPr txBox="1"/>
          <p:nvPr/>
        </p:nvSpPr>
        <p:spPr>
          <a:xfrm>
            <a:off x="3162300" y="1182800"/>
            <a:ext cx="4610637" cy="378565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8000" b="1" dirty="0">
                <a:ln/>
                <a:solidFill>
                  <a:schemeClr val="accent3"/>
                </a:solidFill>
                <a:latin typeface="NikoshBAN" panose="02000000000000000000" pitchFamily="2" charset="0"/>
                <a:cs typeface="NikoshBAN" panose="02000000000000000000" pitchFamily="2" charset="0"/>
              </a:rPr>
              <a:t>আজ</a:t>
            </a:r>
            <a:r>
              <a:rPr lang="en-US" sz="8000" b="1" dirty="0" err="1">
                <a:ln/>
                <a:solidFill>
                  <a:schemeClr val="accent3"/>
                </a:solidFill>
                <a:latin typeface="NikoshBAN" panose="02000000000000000000" pitchFamily="2" charset="0"/>
                <a:cs typeface="NikoshBAN" panose="02000000000000000000" pitchFamily="2" charset="0"/>
              </a:rPr>
              <a:t>কের</a:t>
            </a:r>
            <a:r>
              <a:rPr lang="en-US" sz="8000" b="1" dirty="0">
                <a:ln/>
                <a:solidFill>
                  <a:schemeClr val="accent3"/>
                </a:solidFill>
                <a:latin typeface="NikoshBAN" panose="02000000000000000000" pitchFamily="2" charset="0"/>
                <a:cs typeface="NikoshBAN" panose="02000000000000000000" pitchFamily="2" charset="0"/>
              </a:rPr>
              <a:t> </a:t>
            </a:r>
            <a:r>
              <a:rPr lang="en-US" sz="8000" b="1" dirty="0" err="1">
                <a:ln/>
                <a:solidFill>
                  <a:schemeClr val="accent3"/>
                </a:solidFill>
                <a:latin typeface="NikoshBAN" panose="02000000000000000000" pitchFamily="2" charset="0"/>
                <a:cs typeface="NikoshBAN" panose="02000000000000000000" pitchFamily="2" charset="0"/>
              </a:rPr>
              <a:t>পাঠে</a:t>
            </a:r>
            <a:r>
              <a:rPr lang="en-US" sz="8000" b="1" dirty="0">
                <a:ln/>
                <a:solidFill>
                  <a:schemeClr val="accent3"/>
                </a:solidFill>
                <a:latin typeface="NikoshBAN" panose="02000000000000000000" pitchFamily="2" charset="0"/>
                <a:cs typeface="NikoshBAN" panose="02000000000000000000" pitchFamily="2" charset="0"/>
              </a:rPr>
              <a:t> </a:t>
            </a:r>
            <a:r>
              <a:rPr lang="en-US" sz="8000" b="1" dirty="0" err="1">
                <a:ln/>
                <a:solidFill>
                  <a:schemeClr val="accent3"/>
                </a:solidFill>
                <a:latin typeface="NikoshBAN" panose="02000000000000000000" pitchFamily="2" charset="0"/>
                <a:cs typeface="NikoshBAN" panose="02000000000000000000" pitchFamily="2" charset="0"/>
              </a:rPr>
              <a:t>সবাইকে</a:t>
            </a:r>
            <a:r>
              <a:rPr lang="en-US" sz="8000" b="1" dirty="0">
                <a:ln/>
                <a:solidFill>
                  <a:schemeClr val="accent3"/>
                </a:solidFill>
                <a:latin typeface="NikoshBAN" panose="02000000000000000000" pitchFamily="2" charset="0"/>
                <a:cs typeface="NikoshBAN" panose="02000000000000000000" pitchFamily="2" charset="0"/>
              </a:rPr>
              <a:t> </a:t>
            </a:r>
            <a:r>
              <a:rPr lang="en-US" sz="8000" b="1" dirty="0" err="1">
                <a:ln/>
                <a:solidFill>
                  <a:schemeClr val="accent3"/>
                </a:solidFill>
                <a:latin typeface="NikoshBAN" panose="02000000000000000000" pitchFamily="2" charset="0"/>
                <a:cs typeface="NikoshBAN" panose="02000000000000000000" pitchFamily="2" charset="0"/>
              </a:rPr>
              <a:t>শুভেচ্ছা</a:t>
            </a:r>
            <a:endParaRPr lang="en-US" sz="8000" b="1" dirty="0">
              <a:ln/>
              <a:solidFill>
                <a:schemeClr val="accent3"/>
              </a:solidFill>
              <a:latin typeface="NikoshBAN" panose="02000000000000000000" pitchFamily="2" charset="0"/>
              <a:cs typeface="NikoshBAN" panose="02000000000000000000" pitchFamily="2" charset="0"/>
            </a:endParaRPr>
          </a:p>
        </p:txBody>
      </p:sp>
      <p:sp>
        <p:nvSpPr>
          <p:cNvPr id="14" name="Subtitle 13">
            <a:extLst>
              <a:ext uri="{FF2B5EF4-FFF2-40B4-BE49-F238E27FC236}">
                <a16:creationId xmlns:a16="http://schemas.microsoft.com/office/drawing/2014/main" id="{877DBD9C-DE2B-4804-B484-B2399C2DC1F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216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095999" y="5875500"/>
            <a:ext cx="5791200" cy="923330"/>
          </a:xfrm>
          <a:prstGeom prst="rect">
            <a:avLst/>
          </a:prstGeom>
          <a:noFill/>
        </p:spPr>
        <p:txBody>
          <a:bodyPr wrap="square" rtlCol="0">
            <a:spAutoFit/>
          </a:bodyPr>
          <a:lstStyle/>
          <a:p>
            <a:r>
              <a:rPr lang="bn-IN" sz="5400" b="1" dirty="0">
                <a:solidFill>
                  <a:srgbClr val="C00000"/>
                </a:solidFill>
                <a:latin typeface="NikoshBAN" panose="02000000000000000000" pitchFamily="2" charset="0"/>
                <a:cs typeface="NikoshBAN" panose="02000000000000000000" pitchFamily="2" charset="0"/>
              </a:rPr>
              <a:t>পাঠ্য বইয়ের সাথে সংযোগ</a:t>
            </a:r>
            <a:endParaRPr lang="en-US" sz="5400" b="1" dirty="0">
              <a:solidFill>
                <a:srgbClr val="C00000"/>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C69D776A-74D4-4AF7-8CCA-1390D14DDDFC}"/>
              </a:ext>
            </a:extLst>
          </p:cNvPr>
          <p:cNvPicPr>
            <a:picLocks noChangeAspect="1"/>
          </p:cNvPicPr>
          <p:nvPr/>
        </p:nvPicPr>
        <p:blipFill rotWithShape="1">
          <a:blip r:embed="rId2"/>
          <a:srcRect l="36435" t="25199" r="34742" b="6344"/>
          <a:stretch/>
        </p:blipFill>
        <p:spPr>
          <a:xfrm>
            <a:off x="304801" y="249986"/>
            <a:ext cx="11443695" cy="5625514"/>
          </a:xfrm>
          <a:prstGeom prst="rect">
            <a:avLst/>
          </a:prstGeom>
        </p:spPr>
      </p:pic>
    </p:spTree>
    <p:extLst>
      <p:ext uri="{BB962C8B-B14F-4D97-AF65-F5344CB8AC3E}">
        <p14:creationId xmlns:p14="http://schemas.microsoft.com/office/powerpoint/2010/main" val="33363519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067587" y="259080"/>
            <a:ext cx="5551610" cy="769441"/>
          </a:xfrm>
          <a:prstGeom prst="rect">
            <a:avLst/>
          </a:prstGeom>
          <a:noFill/>
        </p:spPr>
        <p:txBody>
          <a:bodyPr wrap="square" rtlCol="0">
            <a:spAutoFit/>
          </a:bodyPr>
          <a:lstStyle/>
          <a:p>
            <a:pPr algn="ctr"/>
            <a:r>
              <a:rPr lang="bn-BD" sz="4400" dirty="0">
                <a:latin typeface="NikoshBAN" panose="02000000000000000000" pitchFamily="2" charset="0"/>
                <a:cs typeface="NikoshBAN" panose="02000000000000000000" pitchFamily="2" charset="0"/>
              </a:rPr>
              <a:t>শিক্ষকের সরব পাঠ </a:t>
            </a:r>
            <a:endParaRPr lang="en-US" sz="4400" dirty="0">
              <a:latin typeface="NikoshBAN" panose="02000000000000000000" pitchFamily="2" charset="0"/>
              <a:cs typeface="NikoshBAN" panose="02000000000000000000" pitchFamily="2" charset="0"/>
            </a:endParaRPr>
          </a:p>
        </p:txBody>
      </p:sp>
      <p:sp>
        <p:nvSpPr>
          <p:cNvPr id="34" name="TextBox 33">
            <a:extLst>
              <a:ext uri="{FF2B5EF4-FFF2-40B4-BE49-F238E27FC236}">
                <a16:creationId xmlns:a16="http://schemas.microsoft.com/office/drawing/2014/main" id="{032D4DDA-AB05-45E1-BB6A-897BADD2FEC5}"/>
              </a:ext>
            </a:extLst>
          </p:cNvPr>
          <p:cNvSpPr txBox="1"/>
          <p:nvPr/>
        </p:nvSpPr>
        <p:spPr>
          <a:xfrm>
            <a:off x="726510" y="1013012"/>
            <a:ext cx="10233765" cy="5632311"/>
          </a:xfrm>
          <a:prstGeom prst="rect">
            <a:avLst/>
          </a:prstGeom>
          <a:noFill/>
        </p:spPr>
        <p:txBody>
          <a:bodyPr wrap="square">
            <a:spAutoFit/>
          </a:bodyPr>
          <a:lstStyle/>
          <a:p>
            <a:r>
              <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শীতের ছুটিতে তুলি আর তপু যায় নিজেদের গ্রামের বাড়ি। ঘুম থেকে উঠে তারা দেখে দাদি পিঠা তৈরি করছেন।</a:t>
            </a:r>
          </a:p>
          <a:p>
            <a:r>
              <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তুলিঃ দাদিমা, এটা কী পিঠা?</a:t>
            </a:r>
          </a:p>
          <a:p>
            <a:r>
              <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দাদিঃএটাকে বলে ভাপা পিঠা।</a:t>
            </a:r>
          </a:p>
          <a:p>
            <a:r>
              <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তপুঃ ভাপা পিঠা বানাতে কী কী লাগে?</a:t>
            </a:r>
          </a:p>
          <a:p>
            <a:r>
              <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দাদিঃ চালের গুঁড়ো; খেজুরের গুড় আর কোরা নারকেল।এরই মধ্যে দাদি পিঠা বানানোর ছাঁচে চালের গুড়ো নিলেন। তার ভেতরে দিলেন গুড় আর কোরা নারকেল। উনুনে পানির হাঁড়ির উপর সেই ছাঁচ রাখলেন। ভাপে সিদধ হলো পিঠা। এর মধ্যে সেখানে এসে উপস্থিত হলেন তাদের ফুপু আর ফুপাতো ভাইবোন। ভাইটির নাম অনু। বোনটির নাম পলা।তুলিঃ</a:t>
            </a:r>
            <a:r>
              <a:rPr lang="bn-IN" sz="24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অনু,তুমি কোন শ্রেণিতে পড়?</a:t>
            </a:r>
          </a:p>
          <a:p>
            <a:r>
              <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 দ্বিতীয় শ্রেণিতে।</a:t>
            </a:r>
          </a:p>
          <a:p>
            <a:r>
              <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তপুঃ পলা তুমি কোন শ্রেণিতে পড়?</a:t>
            </a:r>
          </a:p>
          <a:p>
            <a:r>
              <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 প্রথম শ্রেণিতে।</a:t>
            </a:r>
          </a:p>
          <a:p>
            <a:r>
              <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সাতদিন বাড়িতে থাকল তারা। কত রকম মজাদার পিঠাই যে খেল। বাংলাদেশ পিঠাপুলির দেশ। একেক অঞ্চল একেক রকম পিঠার জন্য বিখ্যাত।</a:t>
            </a:r>
          </a:p>
          <a:p>
            <a:endPar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05582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67D0C7AD-FE66-482D-9B38-AD3A66AC129C}"/>
              </a:ext>
            </a:extLst>
          </p:cNvPr>
          <p:cNvSpPr txBox="1"/>
          <p:nvPr/>
        </p:nvSpPr>
        <p:spPr>
          <a:xfrm>
            <a:off x="3098800" y="304801"/>
            <a:ext cx="5715000" cy="923330"/>
          </a:xfrm>
          <a:prstGeom prst="rect">
            <a:avLst/>
          </a:prstGeom>
          <a:noFill/>
        </p:spPr>
        <p:txBody>
          <a:bodyPr wrap="square" rtlCol="0">
            <a:spAutoFit/>
          </a:bodyPr>
          <a:lstStyle/>
          <a:p>
            <a:r>
              <a:rPr lang="en-US" sz="5400" dirty="0" err="1">
                <a:latin typeface="NikoshBAN" panose="02000000000000000000" pitchFamily="2" charset="0"/>
                <a:cs typeface="NikoshBAN" panose="02000000000000000000" pitchFamily="2" charset="0"/>
              </a:rPr>
              <a:t>মুখে</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মুখে</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বলি</a:t>
            </a:r>
            <a:r>
              <a:rPr lang="en-US" sz="5400" dirty="0">
                <a:latin typeface="NikoshBAN" panose="02000000000000000000" pitchFamily="2" charset="0"/>
                <a:cs typeface="NikoshBAN" panose="02000000000000000000" pitchFamily="2" charset="0"/>
              </a:rPr>
              <a:t> ও </a:t>
            </a:r>
            <a:r>
              <a:rPr lang="en-US" sz="5400" dirty="0" err="1">
                <a:latin typeface="NikoshBAN" panose="02000000000000000000" pitchFamily="2" charset="0"/>
                <a:cs typeface="NikoshBAN" panose="02000000000000000000" pitchFamily="2" charset="0"/>
              </a:rPr>
              <a:t>লিখি</a:t>
            </a:r>
            <a:r>
              <a:rPr lang="en-US" sz="5400" dirty="0">
                <a:latin typeface="NikoshBAN" panose="02000000000000000000" pitchFamily="2" charset="0"/>
                <a:cs typeface="NikoshBAN" panose="02000000000000000000" pitchFamily="2" charset="0"/>
              </a:rPr>
              <a:t> </a:t>
            </a:r>
          </a:p>
        </p:txBody>
      </p:sp>
      <p:sp>
        <p:nvSpPr>
          <p:cNvPr id="23" name="TextBox 22">
            <a:extLst>
              <a:ext uri="{FF2B5EF4-FFF2-40B4-BE49-F238E27FC236}">
                <a16:creationId xmlns:a16="http://schemas.microsoft.com/office/drawing/2014/main" id="{1B69E602-6BE6-4500-A738-7B9322803350}"/>
              </a:ext>
            </a:extLst>
          </p:cNvPr>
          <p:cNvSpPr txBox="1"/>
          <p:nvPr/>
        </p:nvSpPr>
        <p:spPr>
          <a:xfrm>
            <a:off x="1828800" y="1413302"/>
            <a:ext cx="7162800" cy="769441"/>
          </a:xfrm>
          <a:prstGeom prst="rect">
            <a:avLst/>
          </a:prstGeom>
          <a:noFill/>
        </p:spPr>
        <p:txBody>
          <a:bodyPr wrap="square" rtlCol="0">
            <a:spAutoFit/>
          </a:bodyPr>
          <a:lstStyle/>
          <a:p>
            <a:r>
              <a:rPr lang="en-US" sz="4400" dirty="0">
                <a:latin typeface="NikoshBAN" panose="02000000000000000000" pitchFamily="2" charset="0"/>
                <a:cs typeface="NikoshBAN" panose="02000000000000000000" pitchFamily="2" charset="0"/>
              </a:rPr>
              <a:t>ক) </a:t>
            </a:r>
            <a:r>
              <a:rPr lang="en-US" sz="4400" dirty="0" err="1">
                <a:latin typeface="NikoshBAN" panose="02000000000000000000" pitchFamily="2" charset="0"/>
                <a:cs typeface="NikoshBAN" panose="02000000000000000000" pitchFamily="2" charset="0"/>
              </a:rPr>
              <a:t>পিঠাপুলি</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খাওয়ার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ধুম</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কখন</a:t>
            </a:r>
            <a:r>
              <a:rPr lang="en-US" sz="4400" dirty="0">
                <a:latin typeface="NikoshBAN" panose="02000000000000000000" pitchFamily="2" charset="0"/>
                <a:cs typeface="NikoshBAN" panose="02000000000000000000" pitchFamily="2" charset="0"/>
              </a:rPr>
              <a:t>? </a:t>
            </a:r>
          </a:p>
        </p:txBody>
      </p:sp>
      <p:sp>
        <p:nvSpPr>
          <p:cNvPr id="24" name="TextBox 23">
            <a:extLst>
              <a:ext uri="{FF2B5EF4-FFF2-40B4-BE49-F238E27FC236}">
                <a16:creationId xmlns:a16="http://schemas.microsoft.com/office/drawing/2014/main" id="{0353D66E-66F4-410E-8130-E4F179043368}"/>
              </a:ext>
            </a:extLst>
          </p:cNvPr>
          <p:cNvSpPr txBox="1"/>
          <p:nvPr/>
        </p:nvSpPr>
        <p:spPr>
          <a:xfrm>
            <a:off x="6946900" y="2425989"/>
            <a:ext cx="2362200" cy="769441"/>
          </a:xfrm>
          <a:prstGeom prst="rect">
            <a:avLst/>
          </a:prstGeom>
          <a:noFill/>
        </p:spPr>
        <p:txBody>
          <a:bodyPr wrap="square" rtlCol="0">
            <a:spAutoFit/>
          </a:bodyPr>
          <a:lstStyle/>
          <a:p>
            <a:r>
              <a:rPr lang="en-US" sz="4400" dirty="0" err="1">
                <a:solidFill>
                  <a:srgbClr val="0070C0"/>
                </a:solidFill>
                <a:latin typeface="NikoshBAN" panose="02000000000000000000" pitchFamily="2" charset="0"/>
                <a:cs typeface="NikoshBAN" panose="02000000000000000000" pitchFamily="2" charset="0"/>
              </a:rPr>
              <a:t>শীতকালে</a:t>
            </a:r>
            <a:r>
              <a:rPr lang="en-US" sz="4400" dirty="0">
                <a:solidFill>
                  <a:srgbClr val="0070C0"/>
                </a:solidFill>
                <a:latin typeface="NikoshBAN" panose="02000000000000000000" pitchFamily="2" charset="0"/>
                <a:cs typeface="NikoshBAN" panose="02000000000000000000" pitchFamily="2" charset="0"/>
              </a:rPr>
              <a:t> </a:t>
            </a:r>
          </a:p>
        </p:txBody>
      </p:sp>
      <p:sp>
        <p:nvSpPr>
          <p:cNvPr id="25" name="TextBox 24">
            <a:extLst>
              <a:ext uri="{FF2B5EF4-FFF2-40B4-BE49-F238E27FC236}">
                <a16:creationId xmlns:a16="http://schemas.microsoft.com/office/drawing/2014/main" id="{B3EB3B32-0F74-4344-BD5B-038215E52EC0}"/>
              </a:ext>
            </a:extLst>
          </p:cNvPr>
          <p:cNvSpPr txBox="1"/>
          <p:nvPr/>
        </p:nvSpPr>
        <p:spPr>
          <a:xfrm>
            <a:off x="2286000" y="3501430"/>
            <a:ext cx="6248400" cy="830997"/>
          </a:xfrm>
          <a:prstGeom prst="rect">
            <a:avLst/>
          </a:prstGeom>
          <a:noFill/>
        </p:spPr>
        <p:txBody>
          <a:bodyPr wrap="square" rtlCol="0">
            <a:spAutoFit/>
          </a:bodyPr>
          <a:lstStyle/>
          <a:p>
            <a:r>
              <a:rPr lang="en-US" sz="4800" dirty="0">
                <a:latin typeface="NikoshBAN" panose="02000000000000000000" pitchFamily="2" charset="0"/>
                <a:cs typeface="NikoshBAN" panose="02000000000000000000" pitchFamily="2" charset="0"/>
              </a:rPr>
              <a:t>খ) </a:t>
            </a:r>
            <a:r>
              <a:rPr lang="en-US" sz="4800" dirty="0" err="1">
                <a:latin typeface="NikoshBAN" panose="02000000000000000000" pitchFamily="2" charset="0"/>
                <a:cs typeface="NikoshBAN" panose="02000000000000000000" pitchFamily="2" charset="0"/>
              </a:rPr>
              <a:t>চাল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গুঁড়ো</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কেন</a:t>
            </a:r>
            <a:r>
              <a:rPr lang="en-US" sz="4800" dirty="0">
                <a:latin typeface="NikoshBAN" panose="02000000000000000000" pitchFamily="2" charset="0"/>
                <a:cs typeface="NikoshBAN" panose="02000000000000000000" pitchFamily="2" charset="0"/>
              </a:rPr>
              <a:t>? </a:t>
            </a:r>
          </a:p>
        </p:txBody>
      </p:sp>
      <p:sp>
        <p:nvSpPr>
          <p:cNvPr id="26" name="TextBox 25">
            <a:extLst>
              <a:ext uri="{FF2B5EF4-FFF2-40B4-BE49-F238E27FC236}">
                <a16:creationId xmlns:a16="http://schemas.microsoft.com/office/drawing/2014/main" id="{6FB2D5E0-2424-4290-A448-609A2B040EFE}"/>
              </a:ext>
            </a:extLst>
          </p:cNvPr>
          <p:cNvSpPr txBox="1"/>
          <p:nvPr/>
        </p:nvSpPr>
        <p:spPr>
          <a:xfrm>
            <a:off x="5842379" y="4718050"/>
            <a:ext cx="3810000" cy="769441"/>
          </a:xfrm>
          <a:prstGeom prst="rect">
            <a:avLst/>
          </a:prstGeom>
          <a:noFill/>
        </p:spPr>
        <p:txBody>
          <a:bodyPr wrap="square" rtlCol="0">
            <a:spAutoFit/>
          </a:bodyPr>
          <a:lstStyle/>
          <a:p>
            <a:r>
              <a:rPr lang="en-US" sz="4400" dirty="0" err="1">
                <a:solidFill>
                  <a:srgbClr val="0070C0"/>
                </a:solidFill>
                <a:latin typeface="NikoshBAN" panose="02000000000000000000" pitchFamily="2" charset="0"/>
                <a:cs typeface="NikoshBAN" panose="02000000000000000000" pitchFamily="2" charset="0"/>
              </a:rPr>
              <a:t>পিঠা</a:t>
            </a:r>
            <a:r>
              <a:rPr lang="en-US" sz="4400" dirty="0">
                <a:solidFill>
                  <a:srgbClr val="0070C0"/>
                </a:solidFill>
                <a:latin typeface="NikoshBAN" panose="02000000000000000000" pitchFamily="2" charset="0"/>
                <a:cs typeface="NikoshBAN" panose="02000000000000000000" pitchFamily="2" charset="0"/>
              </a:rPr>
              <a:t> </a:t>
            </a:r>
            <a:r>
              <a:rPr lang="en-US" sz="4400" dirty="0" err="1">
                <a:solidFill>
                  <a:srgbClr val="0070C0"/>
                </a:solidFill>
                <a:latin typeface="NikoshBAN" panose="02000000000000000000" pitchFamily="2" charset="0"/>
                <a:cs typeface="NikoshBAN" panose="02000000000000000000" pitchFamily="2" charset="0"/>
              </a:rPr>
              <a:t>তৈরির</a:t>
            </a:r>
            <a:r>
              <a:rPr lang="en-US" sz="4400" dirty="0">
                <a:solidFill>
                  <a:srgbClr val="0070C0"/>
                </a:solidFill>
                <a:latin typeface="NikoshBAN" panose="02000000000000000000" pitchFamily="2" charset="0"/>
                <a:cs typeface="NikoshBAN" panose="02000000000000000000" pitchFamily="2" charset="0"/>
              </a:rPr>
              <a:t> </a:t>
            </a:r>
            <a:r>
              <a:rPr lang="en-US" sz="4400" dirty="0" err="1">
                <a:solidFill>
                  <a:srgbClr val="0070C0"/>
                </a:solidFill>
                <a:latin typeface="NikoshBAN" panose="02000000000000000000" pitchFamily="2" charset="0"/>
                <a:cs typeface="NikoshBAN" panose="02000000000000000000" pitchFamily="2" charset="0"/>
              </a:rPr>
              <a:t>জন্য</a:t>
            </a:r>
            <a:r>
              <a:rPr lang="en-US" sz="4400" dirty="0">
                <a:solidFill>
                  <a:srgbClr val="0070C0"/>
                </a:solidFill>
                <a:latin typeface="NikoshBAN" panose="02000000000000000000" pitchFamily="2" charset="0"/>
                <a:cs typeface="NikoshBAN" panose="02000000000000000000" pitchFamily="2" charset="0"/>
              </a:rPr>
              <a:t> </a:t>
            </a:r>
          </a:p>
        </p:txBody>
      </p:sp>
      <p:pic>
        <p:nvPicPr>
          <p:cNvPr id="27" name="Picture 26" descr="Image result for grass png">
            <a:extLst>
              <a:ext uri="{FF2B5EF4-FFF2-40B4-BE49-F238E27FC236}">
                <a16:creationId xmlns:a16="http://schemas.microsoft.com/office/drawing/2014/main" id="{FE760217-20CD-4F7F-AAE1-E7DCA12FB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81" y="4371154"/>
            <a:ext cx="11724362" cy="244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2077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80">
                                          <p:stCondLst>
                                            <p:cond delay="0"/>
                                          </p:stCondLst>
                                        </p:cTn>
                                        <p:tgtEl>
                                          <p:spTgt spid="24"/>
                                        </p:tgtEl>
                                      </p:cBhvr>
                                    </p:animEffect>
                                    <p:anim calcmode="lin" valueType="num">
                                      <p:cBhvr>
                                        <p:cTn id="2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6" dur="26">
                                          <p:stCondLst>
                                            <p:cond delay="650"/>
                                          </p:stCondLst>
                                        </p:cTn>
                                        <p:tgtEl>
                                          <p:spTgt spid="24"/>
                                        </p:tgtEl>
                                      </p:cBhvr>
                                      <p:to x="100000" y="60000"/>
                                    </p:animScale>
                                    <p:animScale>
                                      <p:cBhvr>
                                        <p:cTn id="27" dur="166" decel="50000">
                                          <p:stCondLst>
                                            <p:cond delay="676"/>
                                          </p:stCondLst>
                                        </p:cTn>
                                        <p:tgtEl>
                                          <p:spTgt spid="24"/>
                                        </p:tgtEl>
                                      </p:cBhvr>
                                      <p:to x="100000" y="100000"/>
                                    </p:animScale>
                                    <p:animScale>
                                      <p:cBhvr>
                                        <p:cTn id="28" dur="26">
                                          <p:stCondLst>
                                            <p:cond delay="1312"/>
                                          </p:stCondLst>
                                        </p:cTn>
                                        <p:tgtEl>
                                          <p:spTgt spid="24"/>
                                        </p:tgtEl>
                                      </p:cBhvr>
                                      <p:to x="100000" y="80000"/>
                                    </p:animScale>
                                    <p:animScale>
                                      <p:cBhvr>
                                        <p:cTn id="29" dur="166" decel="50000">
                                          <p:stCondLst>
                                            <p:cond delay="1338"/>
                                          </p:stCondLst>
                                        </p:cTn>
                                        <p:tgtEl>
                                          <p:spTgt spid="24"/>
                                        </p:tgtEl>
                                      </p:cBhvr>
                                      <p:to x="100000" y="100000"/>
                                    </p:animScale>
                                    <p:animScale>
                                      <p:cBhvr>
                                        <p:cTn id="30" dur="26">
                                          <p:stCondLst>
                                            <p:cond delay="1642"/>
                                          </p:stCondLst>
                                        </p:cTn>
                                        <p:tgtEl>
                                          <p:spTgt spid="24"/>
                                        </p:tgtEl>
                                      </p:cBhvr>
                                      <p:to x="100000" y="90000"/>
                                    </p:animScale>
                                    <p:animScale>
                                      <p:cBhvr>
                                        <p:cTn id="31" dur="166" decel="50000">
                                          <p:stCondLst>
                                            <p:cond delay="1668"/>
                                          </p:stCondLst>
                                        </p:cTn>
                                        <p:tgtEl>
                                          <p:spTgt spid="24"/>
                                        </p:tgtEl>
                                      </p:cBhvr>
                                      <p:to x="100000" y="100000"/>
                                    </p:animScale>
                                    <p:animScale>
                                      <p:cBhvr>
                                        <p:cTn id="32" dur="26">
                                          <p:stCondLst>
                                            <p:cond delay="1808"/>
                                          </p:stCondLst>
                                        </p:cTn>
                                        <p:tgtEl>
                                          <p:spTgt spid="24"/>
                                        </p:tgtEl>
                                      </p:cBhvr>
                                      <p:to x="100000" y="95000"/>
                                    </p:animScale>
                                    <p:animScale>
                                      <p:cBhvr>
                                        <p:cTn id="33" dur="166" decel="50000">
                                          <p:stCondLst>
                                            <p:cond delay="1834"/>
                                          </p:stCondLst>
                                        </p:cTn>
                                        <p:tgtEl>
                                          <p:spTgt spid="2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circle(in)">
                                      <p:cBhvr>
                                        <p:cTn id="38" dur="2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80">
                                          <p:stCondLst>
                                            <p:cond delay="0"/>
                                          </p:stCondLst>
                                        </p:cTn>
                                        <p:tgtEl>
                                          <p:spTgt spid="26"/>
                                        </p:tgtEl>
                                      </p:cBhvr>
                                    </p:animEffect>
                                    <p:anim calcmode="lin" valueType="num">
                                      <p:cBhvr>
                                        <p:cTn id="4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9" dur="26">
                                          <p:stCondLst>
                                            <p:cond delay="650"/>
                                          </p:stCondLst>
                                        </p:cTn>
                                        <p:tgtEl>
                                          <p:spTgt spid="26"/>
                                        </p:tgtEl>
                                      </p:cBhvr>
                                      <p:to x="100000" y="60000"/>
                                    </p:animScale>
                                    <p:animScale>
                                      <p:cBhvr>
                                        <p:cTn id="50" dur="166" decel="50000">
                                          <p:stCondLst>
                                            <p:cond delay="676"/>
                                          </p:stCondLst>
                                        </p:cTn>
                                        <p:tgtEl>
                                          <p:spTgt spid="26"/>
                                        </p:tgtEl>
                                      </p:cBhvr>
                                      <p:to x="100000" y="100000"/>
                                    </p:animScale>
                                    <p:animScale>
                                      <p:cBhvr>
                                        <p:cTn id="51" dur="26">
                                          <p:stCondLst>
                                            <p:cond delay="1312"/>
                                          </p:stCondLst>
                                        </p:cTn>
                                        <p:tgtEl>
                                          <p:spTgt spid="26"/>
                                        </p:tgtEl>
                                      </p:cBhvr>
                                      <p:to x="100000" y="80000"/>
                                    </p:animScale>
                                    <p:animScale>
                                      <p:cBhvr>
                                        <p:cTn id="52" dur="166" decel="50000">
                                          <p:stCondLst>
                                            <p:cond delay="1338"/>
                                          </p:stCondLst>
                                        </p:cTn>
                                        <p:tgtEl>
                                          <p:spTgt spid="26"/>
                                        </p:tgtEl>
                                      </p:cBhvr>
                                      <p:to x="100000" y="100000"/>
                                    </p:animScale>
                                    <p:animScale>
                                      <p:cBhvr>
                                        <p:cTn id="53" dur="26">
                                          <p:stCondLst>
                                            <p:cond delay="1642"/>
                                          </p:stCondLst>
                                        </p:cTn>
                                        <p:tgtEl>
                                          <p:spTgt spid="26"/>
                                        </p:tgtEl>
                                      </p:cBhvr>
                                      <p:to x="100000" y="90000"/>
                                    </p:animScale>
                                    <p:animScale>
                                      <p:cBhvr>
                                        <p:cTn id="54" dur="166" decel="50000">
                                          <p:stCondLst>
                                            <p:cond delay="1668"/>
                                          </p:stCondLst>
                                        </p:cTn>
                                        <p:tgtEl>
                                          <p:spTgt spid="26"/>
                                        </p:tgtEl>
                                      </p:cBhvr>
                                      <p:to x="100000" y="100000"/>
                                    </p:animScale>
                                    <p:animScale>
                                      <p:cBhvr>
                                        <p:cTn id="55" dur="26">
                                          <p:stCondLst>
                                            <p:cond delay="1808"/>
                                          </p:stCondLst>
                                        </p:cTn>
                                        <p:tgtEl>
                                          <p:spTgt spid="26"/>
                                        </p:tgtEl>
                                      </p:cBhvr>
                                      <p:to x="100000" y="95000"/>
                                    </p:animScale>
                                    <p:animScale>
                                      <p:cBhvr>
                                        <p:cTn id="56"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Rectangle 9"/>
          <p:cNvSpPr/>
          <p:nvPr/>
        </p:nvSpPr>
        <p:spPr>
          <a:xfrm>
            <a:off x="2684432" y="405696"/>
            <a:ext cx="5689378" cy="923330"/>
          </a:xfrm>
          <a:prstGeom prst="rect">
            <a:avLst/>
          </a:prstGeom>
          <a:ln>
            <a:solidFill>
              <a:srgbClr val="33CC33"/>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BD" sz="5400" b="1" dirty="0">
                <a:ln w="11430"/>
                <a:latin typeface="NikoshBAN" panose="02000000000000000000" pitchFamily="2" charset="0"/>
                <a:cs typeface="NikoshBAN" panose="02000000000000000000" pitchFamily="2" charset="0"/>
              </a:rPr>
              <a:t>শব্দের অর্থগুলো জেনে নিই</a:t>
            </a:r>
            <a:endParaRPr lang="en-US" sz="5400" b="1" dirty="0">
              <a:ln w="11430"/>
              <a:latin typeface="NikoshBAN" panose="02000000000000000000" pitchFamily="2" charset="0"/>
              <a:cs typeface="NikoshBAN" panose="02000000000000000000" pitchFamily="2" charset="0"/>
            </a:endParaRPr>
          </a:p>
        </p:txBody>
      </p:sp>
      <p:sp>
        <p:nvSpPr>
          <p:cNvPr id="22" name="Rectangle 21"/>
          <p:cNvSpPr/>
          <p:nvPr/>
        </p:nvSpPr>
        <p:spPr>
          <a:xfrm>
            <a:off x="2684433" y="1692915"/>
            <a:ext cx="2236028" cy="769441"/>
          </a:xfrm>
          <a:prstGeom prst="rect">
            <a:avLst/>
          </a:prstGeom>
          <a:ln>
            <a:solidFill>
              <a:srgbClr val="33CC33"/>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ধুম</a:t>
            </a:r>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3" name="Right Arrow 22"/>
          <p:cNvSpPr/>
          <p:nvPr/>
        </p:nvSpPr>
        <p:spPr>
          <a:xfrm>
            <a:off x="5463180" y="1899942"/>
            <a:ext cx="978408" cy="355385"/>
          </a:xfrm>
          <a:prstGeom prst="rightArrow">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bg1"/>
              </a:solidFill>
            </a:endParaRPr>
          </a:p>
        </p:txBody>
      </p:sp>
      <p:sp>
        <p:nvSpPr>
          <p:cNvPr id="24" name="Rectangle 23"/>
          <p:cNvSpPr/>
          <p:nvPr/>
        </p:nvSpPr>
        <p:spPr>
          <a:xfrm>
            <a:off x="6697947" y="1717073"/>
            <a:ext cx="3724550"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a:ln w="11430"/>
                <a:solidFill>
                  <a:schemeClr val="bg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4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জাঁকজমক</a:t>
            </a:r>
            <a:endParaRPr lang="en-US" sz="4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a:p>
            <a:pPr lvl="0"/>
            <a:endParaRPr lang="bn-BD" sz="44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5" name="Rectangle 24"/>
          <p:cNvSpPr/>
          <p:nvPr/>
        </p:nvSpPr>
        <p:spPr>
          <a:xfrm>
            <a:off x="2684433" y="2723283"/>
            <a:ext cx="2236030" cy="769441"/>
          </a:xfrm>
          <a:prstGeom prst="rect">
            <a:avLst/>
          </a:prstGeom>
          <a:ln>
            <a:solidFill>
              <a:srgbClr val="33CC33"/>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সুন্দর</a:t>
            </a:r>
            <a:endParaRPr lang="en-US" sz="4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6" name="Right Arrow 25"/>
          <p:cNvSpPr/>
          <p:nvPr/>
        </p:nvSpPr>
        <p:spPr>
          <a:xfrm>
            <a:off x="5559470" y="3002056"/>
            <a:ext cx="978408" cy="355385"/>
          </a:xfrm>
          <a:prstGeom prst="rightArrow">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6760264" y="2716918"/>
            <a:ext cx="3822301"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ভালো</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8" name="Rectangle 27"/>
          <p:cNvSpPr/>
          <p:nvPr/>
        </p:nvSpPr>
        <p:spPr>
          <a:xfrm>
            <a:off x="2684432" y="3798393"/>
            <a:ext cx="2236030" cy="646331"/>
          </a:xfrm>
          <a:prstGeom prst="rect">
            <a:avLst/>
          </a:prstGeom>
          <a:ln>
            <a:solidFill>
              <a:srgbClr val="33CC33"/>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dirty="0">
                <a:latin typeface="Nikosh" pitchFamily="2" charset="0"/>
                <a:cs typeface="Nikosh" pitchFamily="2" charset="0"/>
              </a:rPr>
              <a:t>অনুষ্ঠান</a:t>
            </a:r>
            <a:endParaRPr lang="en-GB" sz="3600" dirty="0">
              <a:latin typeface="Nikosh" pitchFamily="2" charset="0"/>
              <a:cs typeface="Nikosh" pitchFamily="2" charset="0"/>
            </a:endParaRPr>
          </a:p>
        </p:txBody>
      </p:sp>
      <p:sp>
        <p:nvSpPr>
          <p:cNvPr id="29" name="Right Arrow 28"/>
          <p:cNvSpPr/>
          <p:nvPr/>
        </p:nvSpPr>
        <p:spPr>
          <a:xfrm>
            <a:off x="5584704" y="3979906"/>
            <a:ext cx="978408" cy="355385"/>
          </a:xfrm>
          <a:prstGeom prst="rightArrow">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p:cNvSpPr/>
          <p:nvPr/>
        </p:nvSpPr>
        <p:spPr>
          <a:xfrm>
            <a:off x="6950702" y="3762929"/>
            <a:ext cx="1911101" cy="76944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IN" sz="4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আয়োজন</a:t>
            </a:r>
            <a:endParaRPr lang="bn-BD" sz="4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31" name="Rectangle 30"/>
          <p:cNvSpPr/>
          <p:nvPr/>
        </p:nvSpPr>
        <p:spPr>
          <a:xfrm>
            <a:off x="2684432" y="4828353"/>
            <a:ext cx="2236029" cy="769441"/>
          </a:xfrm>
          <a:prstGeom prst="rect">
            <a:avLst/>
          </a:prstGeom>
          <a:ln>
            <a:solidFill>
              <a:srgbClr val="33CC33"/>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উনুন</a:t>
            </a:r>
            <a:endParaRPr lang="en-US" sz="4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2" name="Right Arrow 31"/>
          <p:cNvSpPr/>
          <p:nvPr/>
        </p:nvSpPr>
        <p:spPr>
          <a:xfrm>
            <a:off x="5559470" y="4972998"/>
            <a:ext cx="978408" cy="355385"/>
          </a:xfrm>
          <a:prstGeom prst="rightArrow">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p:cNvSpPr/>
          <p:nvPr/>
        </p:nvSpPr>
        <p:spPr>
          <a:xfrm>
            <a:off x="7055699" y="4683038"/>
            <a:ext cx="827471" cy="76944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চুলা</a:t>
            </a:r>
            <a:endParaRPr lang="en-US" sz="4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8" name="Frame 17">
            <a:extLst>
              <a:ext uri="{FF2B5EF4-FFF2-40B4-BE49-F238E27FC236}">
                <a16:creationId xmlns:a16="http://schemas.microsoft.com/office/drawing/2014/main" id="{03B4FD63-7329-432C-8018-D3169FF2086F}"/>
              </a:ext>
            </a:extLst>
          </p:cNvPr>
          <p:cNvSpPr/>
          <p:nvPr/>
        </p:nvSpPr>
        <p:spPr>
          <a:xfrm>
            <a:off x="259080" y="240236"/>
            <a:ext cx="11465282" cy="6504975"/>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descr="Image result for grass png">
            <a:extLst>
              <a:ext uri="{FF2B5EF4-FFF2-40B4-BE49-F238E27FC236}">
                <a16:creationId xmlns:a16="http://schemas.microsoft.com/office/drawing/2014/main" id="{72D6885A-3587-490C-9B32-781B4E6B3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66" y="4370703"/>
            <a:ext cx="11202235" cy="233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0114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1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1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1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1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animBg="1"/>
      <p:bldP spid="26" grpId="0" animBg="1"/>
      <p:bldP spid="27" grpId="0"/>
      <p:bldP spid="28" grpId="0" animBg="1"/>
      <p:bldP spid="29" grpId="0" animBg="1"/>
      <p:bldP spid="30" grpId="0"/>
      <p:bldP spid="31" grpId="0" animBg="1"/>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4683945" y="1213014"/>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460822" y="1269218"/>
            <a:ext cx="427808" cy="3995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n>
                  <a:solidFill>
                    <a:schemeClr val="tx1"/>
                  </a:solidFill>
                </a:ln>
                <a:solidFill>
                  <a:schemeClr val="tx1"/>
                </a:solidFill>
              </a:rPr>
              <a:t>ঠ</a:t>
            </a:r>
            <a:endParaRPr lang="en-US" sz="2800" dirty="0">
              <a:ln>
                <a:solidFill>
                  <a:schemeClr val="tx1"/>
                </a:solidFill>
              </a:ln>
              <a:solidFill>
                <a:schemeClr val="tx1"/>
              </a:solidFill>
            </a:endParaRPr>
          </a:p>
        </p:txBody>
      </p:sp>
      <p:sp>
        <p:nvSpPr>
          <p:cNvPr id="58" name="Rectangle 57"/>
          <p:cNvSpPr/>
          <p:nvPr/>
        </p:nvSpPr>
        <p:spPr>
          <a:xfrm>
            <a:off x="3140031" y="2288110"/>
            <a:ext cx="641582" cy="5745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দ</a:t>
            </a:r>
            <a:endParaRPr lang="en-US" sz="4000" dirty="0">
              <a:solidFill>
                <a:schemeClr val="tx1"/>
              </a:solidFill>
              <a:latin typeface="NikoshBAN" panose="02000000000000000000" pitchFamily="2" charset="0"/>
              <a:cs typeface="NikoshBAN" panose="02000000000000000000" pitchFamily="2" charset="0"/>
            </a:endParaRPr>
          </a:p>
        </p:txBody>
      </p:sp>
      <p:sp>
        <p:nvSpPr>
          <p:cNvPr id="60" name="Rectangle 59"/>
          <p:cNvSpPr/>
          <p:nvPr/>
        </p:nvSpPr>
        <p:spPr>
          <a:xfrm>
            <a:off x="3033144" y="2284210"/>
            <a:ext cx="641582" cy="5745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ন</a:t>
            </a:r>
            <a:endParaRPr lang="en-US" sz="4000" dirty="0">
              <a:solidFill>
                <a:schemeClr val="tx1"/>
              </a:solidFill>
              <a:latin typeface="NikoshBAN" panose="02000000000000000000" pitchFamily="2" charset="0"/>
              <a:cs typeface="NikoshBAN" panose="02000000000000000000" pitchFamily="2" charset="0"/>
            </a:endParaRPr>
          </a:p>
        </p:txBody>
      </p:sp>
      <p:sp>
        <p:nvSpPr>
          <p:cNvPr id="61" name="Rectangle 60"/>
          <p:cNvSpPr/>
          <p:nvPr/>
        </p:nvSpPr>
        <p:spPr>
          <a:xfrm>
            <a:off x="3430612" y="1454589"/>
            <a:ext cx="211282" cy="4571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latin typeface="NikoshBAN" panose="02000000000000000000" pitchFamily="2" charset="0"/>
                <a:cs typeface="NikoshBAN" panose="02000000000000000000" pitchFamily="2" charset="0"/>
              </a:rPr>
              <a:t>ষ </a:t>
            </a:r>
            <a:endParaRPr lang="en-US" sz="4000" dirty="0">
              <a:solidFill>
                <a:schemeClr val="tx1"/>
              </a:solidFill>
              <a:latin typeface="NikoshBAN" panose="02000000000000000000" pitchFamily="2" charset="0"/>
              <a:cs typeface="NikoshBAN" panose="02000000000000000000" pitchFamily="2" charset="0"/>
            </a:endParaRPr>
          </a:p>
        </p:txBody>
      </p:sp>
      <p:sp>
        <p:nvSpPr>
          <p:cNvPr id="11" name="TextBox 10"/>
          <p:cNvSpPr txBox="1"/>
          <p:nvPr/>
        </p:nvSpPr>
        <p:spPr>
          <a:xfrm>
            <a:off x="3727241" y="176920"/>
            <a:ext cx="5438021" cy="707886"/>
          </a:xfrm>
          <a:prstGeom prst="rect">
            <a:avLst/>
          </a:prstGeom>
          <a:noFill/>
        </p:spPr>
        <p:txBody>
          <a:bodyPr wrap="square" rtlCol="0">
            <a:spAutoFit/>
          </a:bodyPr>
          <a:lstStyle/>
          <a:p>
            <a:r>
              <a:rPr lang="bn-BD" sz="4000" dirty="0">
                <a:latin typeface="NikoshBAN" panose="02000000000000000000" pitchFamily="2" charset="0"/>
                <a:cs typeface="NikoshBAN" panose="02000000000000000000" pitchFamily="2" charset="0"/>
              </a:rPr>
              <a:t>যুক্তবর্ণ চিহ্নিত করে বিভাজন কর </a:t>
            </a:r>
            <a:endParaRPr lang="en-US" sz="4000" dirty="0">
              <a:latin typeface="NikoshBAN" panose="02000000000000000000" pitchFamily="2" charset="0"/>
              <a:cs typeface="NikoshBAN" panose="02000000000000000000" pitchFamily="2" charset="0"/>
            </a:endParaRPr>
          </a:p>
        </p:txBody>
      </p:sp>
      <p:cxnSp>
        <p:nvCxnSpPr>
          <p:cNvPr id="19" name="Straight Connector 18"/>
          <p:cNvCxnSpPr/>
          <p:nvPr/>
        </p:nvCxnSpPr>
        <p:spPr>
          <a:xfrm flipV="1">
            <a:off x="3727241" y="748057"/>
            <a:ext cx="5288422" cy="22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386BB3A-4337-47AB-A0CC-7A2D24499907}"/>
              </a:ext>
            </a:extLst>
          </p:cNvPr>
          <p:cNvSpPr txBox="1"/>
          <p:nvPr/>
        </p:nvSpPr>
        <p:spPr>
          <a:xfrm>
            <a:off x="2436358" y="1162201"/>
            <a:ext cx="1988507" cy="584775"/>
          </a:xfrm>
          <a:prstGeom prst="rect">
            <a:avLst/>
          </a:prstGeom>
          <a:noFill/>
        </p:spPr>
        <p:txBody>
          <a:bodyPr wrap="square">
            <a:spAutoFit/>
          </a:bodyPr>
          <a:lstStyle/>
          <a:p>
            <a:pPr algn="ctr"/>
            <a:r>
              <a:rPr lang="en-US" sz="3200" dirty="0">
                <a:latin typeface="Nikosh" pitchFamily="2" charset="0"/>
                <a:cs typeface="Nikosh" pitchFamily="2" charset="0"/>
              </a:rPr>
              <a:t>অনুষ্ঠান</a:t>
            </a:r>
            <a:endParaRPr lang="en-GB" sz="3200" dirty="0">
              <a:latin typeface="Nikosh" pitchFamily="2" charset="0"/>
              <a:cs typeface="Nikosh" pitchFamily="2" charset="0"/>
            </a:endParaRPr>
          </a:p>
        </p:txBody>
      </p:sp>
      <p:sp>
        <p:nvSpPr>
          <p:cNvPr id="22" name="Rectangle 21">
            <a:extLst>
              <a:ext uri="{FF2B5EF4-FFF2-40B4-BE49-F238E27FC236}">
                <a16:creationId xmlns:a16="http://schemas.microsoft.com/office/drawing/2014/main" id="{B50AF4DC-3C1F-4333-A6AE-92795208FE14}"/>
              </a:ext>
            </a:extLst>
          </p:cNvPr>
          <p:cNvSpPr/>
          <p:nvPr/>
        </p:nvSpPr>
        <p:spPr>
          <a:xfrm>
            <a:off x="5972613" y="1213013"/>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A3E38EB-5ACF-44F4-B4D7-56B1033762C9}"/>
              </a:ext>
            </a:extLst>
          </p:cNvPr>
          <p:cNvSpPr txBox="1"/>
          <p:nvPr/>
        </p:nvSpPr>
        <p:spPr>
          <a:xfrm>
            <a:off x="7544606" y="1177142"/>
            <a:ext cx="948041" cy="646331"/>
          </a:xfrm>
          <a:prstGeom prst="rect">
            <a:avLst/>
          </a:prstGeom>
          <a:noFill/>
          <a:ln>
            <a:solidFill>
              <a:srgbClr val="2C2D39"/>
            </a:solidFill>
          </a:ln>
        </p:spPr>
        <p:txBody>
          <a:bodyPr wrap="square">
            <a:spAutoFit/>
          </a:bodyPr>
          <a:lstStyle/>
          <a:p>
            <a:pPr algn="ctr"/>
            <a:r>
              <a:rPr lang="en-US" sz="3600" dirty="0" err="1">
                <a:latin typeface="Nikosh" pitchFamily="2" charset="0"/>
                <a:cs typeface="Nikosh" pitchFamily="2" charset="0"/>
              </a:rPr>
              <a:t>ষ্ঠ</a:t>
            </a:r>
            <a:endParaRPr lang="en-GB" sz="3600" dirty="0">
              <a:latin typeface="Nikosh" pitchFamily="2" charset="0"/>
              <a:cs typeface="Nikosh" pitchFamily="2" charset="0"/>
            </a:endParaRPr>
          </a:p>
        </p:txBody>
      </p:sp>
      <p:sp>
        <p:nvSpPr>
          <p:cNvPr id="26" name="TextBox 25">
            <a:extLst>
              <a:ext uri="{FF2B5EF4-FFF2-40B4-BE49-F238E27FC236}">
                <a16:creationId xmlns:a16="http://schemas.microsoft.com/office/drawing/2014/main" id="{44A278CB-F758-49B2-B456-EAE0AB4CF361}"/>
              </a:ext>
            </a:extLst>
          </p:cNvPr>
          <p:cNvSpPr txBox="1"/>
          <p:nvPr/>
        </p:nvSpPr>
        <p:spPr>
          <a:xfrm>
            <a:off x="2664980" y="2294626"/>
            <a:ext cx="1377909" cy="646331"/>
          </a:xfrm>
          <a:prstGeom prst="rect">
            <a:avLst/>
          </a:prstGeom>
          <a:noFill/>
        </p:spPr>
        <p:txBody>
          <a:bodyPr wrap="square">
            <a:spAutoFit/>
          </a:bodyPr>
          <a:lstStyle/>
          <a:p>
            <a:pPr algn="ctr"/>
            <a:r>
              <a:rPr lang="en-US" sz="3600" dirty="0" err="1">
                <a:latin typeface="Nikosh" pitchFamily="2" charset="0"/>
                <a:cs typeface="Nikosh" pitchFamily="2" charset="0"/>
              </a:rPr>
              <a:t>সুন্দর</a:t>
            </a:r>
            <a:endParaRPr lang="en-GB" sz="3600" dirty="0">
              <a:latin typeface="Nikosh" pitchFamily="2" charset="0"/>
              <a:cs typeface="Nikosh" pitchFamily="2" charset="0"/>
            </a:endParaRPr>
          </a:p>
        </p:txBody>
      </p:sp>
      <p:sp>
        <p:nvSpPr>
          <p:cNvPr id="27" name="Rectangle 26">
            <a:extLst>
              <a:ext uri="{FF2B5EF4-FFF2-40B4-BE49-F238E27FC236}">
                <a16:creationId xmlns:a16="http://schemas.microsoft.com/office/drawing/2014/main" id="{C7BC5F38-3C2F-4ADE-8255-72DA21132C0E}"/>
              </a:ext>
            </a:extLst>
          </p:cNvPr>
          <p:cNvSpPr/>
          <p:nvPr/>
        </p:nvSpPr>
        <p:spPr>
          <a:xfrm>
            <a:off x="4661365" y="2288110"/>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7E08AE7-5F00-4ED6-869A-B00A6BAB0632}"/>
              </a:ext>
            </a:extLst>
          </p:cNvPr>
          <p:cNvSpPr/>
          <p:nvPr/>
        </p:nvSpPr>
        <p:spPr>
          <a:xfrm>
            <a:off x="5993924" y="2303508"/>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C36D2FA-1DE8-4A58-9555-DBF0BB1D864E}"/>
              </a:ext>
            </a:extLst>
          </p:cNvPr>
          <p:cNvSpPr txBox="1"/>
          <p:nvPr/>
        </p:nvSpPr>
        <p:spPr>
          <a:xfrm>
            <a:off x="7544606" y="2288110"/>
            <a:ext cx="931592" cy="769441"/>
          </a:xfrm>
          <a:prstGeom prst="rect">
            <a:avLst/>
          </a:prstGeom>
          <a:noFill/>
          <a:ln>
            <a:solidFill>
              <a:srgbClr val="292C48"/>
            </a:solidFill>
          </a:ln>
        </p:spPr>
        <p:txBody>
          <a:bodyPr wrap="square">
            <a:spAutoFit/>
          </a:bodyPr>
          <a:lstStyle/>
          <a:p>
            <a:pPr algn="ctr"/>
            <a:r>
              <a:rPr lang="en-US" sz="4400" dirty="0" err="1">
                <a:latin typeface="Nikosh" pitchFamily="2" charset="0"/>
                <a:cs typeface="Nikosh" pitchFamily="2" charset="0"/>
              </a:rPr>
              <a:t>ন্দ</a:t>
            </a:r>
            <a:endParaRPr lang="en-GB" sz="4400" dirty="0">
              <a:latin typeface="Nikosh" pitchFamily="2" charset="0"/>
              <a:cs typeface="Nikosh" pitchFamily="2" charset="0"/>
            </a:endParaRPr>
          </a:p>
        </p:txBody>
      </p:sp>
      <p:sp>
        <p:nvSpPr>
          <p:cNvPr id="36" name="TextBox 35">
            <a:extLst>
              <a:ext uri="{FF2B5EF4-FFF2-40B4-BE49-F238E27FC236}">
                <a16:creationId xmlns:a16="http://schemas.microsoft.com/office/drawing/2014/main" id="{964530E5-C2B2-4BBA-A828-698148BEC742}"/>
              </a:ext>
            </a:extLst>
          </p:cNvPr>
          <p:cNvSpPr txBox="1"/>
          <p:nvPr/>
        </p:nvSpPr>
        <p:spPr>
          <a:xfrm>
            <a:off x="2030002" y="3732378"/>
            <a:ext cx="1988507" cy="707886"/>
          </a:xfrm>
          <a:prstGeom prst="rect">
            <a:avLst/>
          </a:prstGeom>
          <a:noFill/>
        </p:spPr>
        <p:txBody>
          <a:bodyPr wrap="square">
            <a:spAutoFit/>
          </a:bodyPr>
          <a:lstStyle/>
          <a:p>
            <a:pPr algn="ctr"/>
            <a:r>
              <a:rPr lang="en-US" sz="4000" dirty="0" err="1">
                <a:latin typeface="Nikosh" pitchFamily="2" charset="0"/>
                <a:cs typeface="Nikosh" pitchFamily="2" charset="0"/>
              </a:rPr>
              <a:t>সিদ্ধ</a:t>
            </a:r>
            <a:endParaRPr lang="en-GB" sz="4000" dirty="0">
              <a:latin typeface="Nikosh" pitchFamily="2" charset="0"/>
              <a:cs typeface="Nikosh" pitchFamily="2" charset="0"/>
            </a:endParaRPr>
          </a:p>
        </p:txBody>
      </p:sp>
      <p:sp>
        <p:nvSpPr>
          <p:cNvPr id="39" name="Rectangle 38">
            <a:extLst>
              <a:ext uri="{FF2B5EF4-FFF2-40B4-BE49-F238E27FC236}">
                <a16:creationId xmlns:a16="http://schemas.microsoft.com/office/drawing/2014/main" id="{E2F542D8-DF78-4EB9-AE0C-5623841C3C04}"/>
              </a:ext>
            </a:extLst>
          </p:cNvPr>
          <p:cNvSpPr/>
          <p:nvPr/>
        </p:nvSpPr>
        <p:spPr>
          <a:xfrm>
            <a:off x="4632154" y="3768249"/>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97379D0-23CF-4D06-9DAA-1661DDFCD464}"/>
              </a:ext>
            </a:extLst>
          </p:cNvPr>
          <p:cNvSpPr/>
          <p:nvPr/>
        </p:nvSpPr>
        <p:spPr>
          <a:xfrm>
            <a:off x="5993924" y="3786969"/>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8E78975-7FA5-4210-8366-63FC52F7AFC5}"/>
              </a:ext>
            </a:extLst>
          </p:cNvPr>
          <p:cNvSpPr txBox="1"/>
          <p:nvPr/>
        </p:nvSpPr>
        <p:spPr>
          <a:xfrm>
            <a:off x="7544606" y="3670823"/>
            <a:ext cx="1186842" cy="769441"/>
          </a:xfrm>
          <a:prstGeom prst="rect">
            <a:avLst/>
          </a:prstGeom>
          <a:noFill/>
          <a:ln>
            <a:solidFill>
              <a:srgbClr val="292C48"/>
            </a:solidFill>
          </a:ln>
        </p:spPr>
        <p:txBody>
          <a:bodyPr wrap="square">
            <a:spAutoFit/>
          </a:bodyPr>
          <a:lstStyle/>
          <a:p>
            <a:pPr algn="ctr"/>
            <a:r>
              <a:rPr lang="en-US" sz="4400" dirty="0" err="1">
                <a:latin typeface="Nikosh" pitchFamily="2" charset="0"/>
                <a:cs typeface="Nikosh" pitchFamily="2" charset="0"/>
              </a:rPr>
              <a:t>দ্ধ</a:t>
            </a:r>
            <a:endParaRPr lang="en-GB" sz="4400" dirty="0">
              <a:latin typeface="Nikosh" pitchFamily="2" charset="0"/>
              <a:cs typeface="Nikosh" pitchFamily="2" charset="0"/>
            </a:endParaRPr>
          </a:p>
        </p:txBody>
      </p:sp>
      <p:sp>
        <p:nvSpPr>
          <p:cNvPr id="45" name="Rectangle 44">
            <a:extLst>
              <a:ext uri="{FF2B5EF4-FFF2-40B4-BE49-F238E27FC236}">
                <a16:creationId xmlns:a16="http://schemas.microsoft.com/office/drawing/2014/main" id="{35ABD68C-4C2F-4C80-A882-291AC82AE572}"/>
              </a:ext>
            </a:extLst>
          </p:cNvPr>
          <p:cNvSpPr/>
          <p:nvPr/>
        </p:nvSpPr>
        <p:spPr>
          <a:xfrm>
            <a:off x="2939470" y="3864210"/>
            <a:ext cx="641582" cy="5745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দ</a:t>
            </a:r>
            <a:endParaRPr lang="en-US" sz="4400" dirty="0">
              <a:solidFill>
                <a:schemeClr val="tx1"/>
              </a:solidFill>
              <a:latin typeface="NikoshBAN" panose="02000000000000000000" pitchFamily="2" charset="0"/>
              <a:cs typeface="NikoshBAN" panose="02000000000000000000" pitchFamily="2" charset="0"/>
            </a:endParaRPr>
          </a:p>
        </p:txBody>
      </p:sp>
      <p:sp>
        <p:nvSpPr>
          <p:cNvPr id="47" name="Rectangle 46">
            <a:extLst>
              <a:ext uri="{FF2B5EF4-FFF2-40B4-BE49-F238E27FC236}">
                <a16:creationId xmlns:a16="http://schemas.microsoft.com/office/drawing/2014/main" id="{EFE87BAB-57FA-4CEB-823D-48477711FDCC}"/>
              </a:ext>
            </a:extLst>
          </p:cNvPr>
          <p:cNvSpPr/>
          <p:nvPr/>
        </p:nvSpPr>
        <p:spPr>
          <a:xfrm>
            <a:off x="2905829" y="3908058"/>
            <a:ext cx="641582" cy="57458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anose="02000000000000000000" pitchFamily="2" charset="0"/>
                <a:cs typeface="NikoshBAN" panose="02000000000000000000" pitchFamily="2" charset="0"/>
              </a:rPr>
              <a:t>ধ</a:t>
            </a:r>
            <a:endParaRPr lang="en-US" sz="4400" dirty="0">
              <a:solidFill>
                <a:schemeClr val="tx1"/>
              </a:solidFill>
              <a:latin typeface="NikoshBAN" panose="02000000000000000000" pitchFamily="2" charset="0"/>
              <a:cs typeface="NikoshBAN" panose="02000000000000000000" pitchFamily="2" charset="0"/>
            </a:endParaRPr>
          </a:p>
        </p:txBody>
      </p:sp>
      <p:pic>
        <p:nvPicPr>
          <p:cNvPr id="48" name="Picture 47" descr="Image result for grass png">
            <a:extLst>
              <a:ext uri="{FF2B5EF4-FFF2-40B4-BE49-F238E27FC236}">
                <a16:creationId xmlns:a16="http://schemas.microsoft.com/office/drawing/2014/main" id="{5344A976-2515-4688-9FD6-6C5497E93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4109498"/>
            <a:ext cx="11724362" cy="244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1250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3.95833E-6 2.22222E-6 L 0.11381 0.00671 " pathEditMode="relative" rAng="0" ptsTypes="AA">
                                      <p:cBhvr>
                                        <p:cTn id="19" dur="2000" fill="hold"/>
                                        <p:tgtEl>
                                          <p:spTgt spid="61"/>
                                        </p:tgtEl>
                                        <p:attrNameLst>
                                          <p:attrName>ppt_x</p:attrName>
                                          <p:attrName>ppt_y</p:attrName>
                                        </p:attrNameLst>
                                      </p:cBhvr>
                                      <p:rCtr x="5690" y="324"/>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2.29167E-6 -3.7037E-7 L 0.22149 0.01134 " pathEditMode="relative" rAng="0" ptsTypes="AA">
                                      <p:cBhvr>
                                        <p:cTn id="23" dur="2000" fill="hold"/>
                                        <p:tgtEl>
                                          <p:spTgt spid="38"/>
                                        </p:tgtEl>
                                        <p:attrNameLst>
                                          <p:attrName>ppt_x</p:attrName>
                                          <p:attrName>ppt_y</p:attrName>
                                        </p:attrNameLst>
                                      </p:cBhvr>
                                      <p:rCtr x="11068" y="556"/>
                                    </p:animMotion>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0" nodeType="clickEffect">
                                  <p:stCondLst>
                                    <p:cond delay="0"/>
                                  </p:stCondLst>
                                  <p:childTnLst>
                                    <p:animMotion origin="layout" path="M 0.03607 0.00625 L 0.13021 0.00856 " pathEditMode="relative" rAng="0" ptsTypes="AA">
                                      <p:cBhvr>
                                        <p:cTn id="47" dur="2000" fill="hold"/>
                                        <p:tgtEl>
                                          <p:spTgt spid="60"/>
                                        </p:tgtEl>
                                        <p:attrNameLst>
                                          <p:attrName>ppt_x</p:attrName>
                                          <p:attrName>ppt_y</p:attrName>
                                        </p:attrNameLst>
                                      </p:cBhvr>
                                      <p:rCtr x="4701" y="116"/>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4.16667E-6 -2.96296E-6 L 0.23607 0.01088 " pathEditMode="relative" rAng="0" ptsTypes="AA">
                                      <p:cBhvr>
                                        <p:cTn id="51" dur="2000" fill="hold"/>
                                        <p:tgtEl>
                                          <p:spTgt spid="58"/>
                                        </p:tgtEl>
                                        <p:attrNameLst>
                                          <p:attrName>ppt_x</p:attrName>
                                          <p:attrName>ppt_y</p:attrName>
                                        </p:attrNameLst>
                                      </p:cBhvr>
                                      <p:rCtr x="11797" y="532"/>
                                    </p:animMotion>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barn(inVertical)">
                                      <p:cBhvr>
                                        <p:cTn id="68" dur="500"/>
                                        <p:tgtEl>
                                          <p:spTgt spid="3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barn(inVertical)">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grpId="0" nodeType="clickEffect">
                                  <p:stCondLst>
                                    <p:cond delay="0"/>
                                  </p:stCondLst>
                                  <p:childTnLst>
                                    <p:animMotion origin="layout" path="M 2.08333E-6 -4.07407E-6 L 0.13841 -0.01713 " pathEditMode="relative" rAng="0" ptsTypes="AA">
                                      <p:cBhvr>
                                        <p:cTn id="75" dur="2000" fill="hold"/>
                                        <p:tgtEl>
                                          <p:spTgt spid="45"/>
                                        </p:tgtEl>
                                        <p:attrNameLst>
                                          <p:attrName>ppt_x</p:attrName>
                                          <p:attrName>ppt_y</p:attrName>
                                        </p:attrNameLst>
                                      </p:cBhvr>
                                      <p:rCtr x="6914" y="-856"/>
                                    </p:animMotion>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grpId="0" nodeType="clickEffect">
                                  <p:stCondLst>
                                    <p:cond delay="0"/>
                                  </p:stCondLst>
                                  <p:childTnLst>
                                    <p:animMotion origin="layout" path="M -3.33333E-6 4.44444E-6 L 0.2573 -0.00556 " pathEditMode="relative" rAng="0" ptsTypes="AA">
                                      <p:cBhvr>
                                        <p:cTn id="79" dur="2000" fill="hold"/>
                                        <p:tgtEl>
                                          <p:spTgt spid="47"/>
                                        </p:tgtEl>
                                        <p:attrNameLst>
                                          <p:attrName>ppt_x</p:attrName>
                                          <p:attrName>ppt_y</p:attrName>
                                        </p:attrNameLst>
                                      </p:cBhvr>
                                      <p:rCtr x="12865" y="-278"/>
                                    </p:animMotion>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8" grpId="0"/>
      <p:bldP spid="58" grpId="0"/>
      <p:bldP spid="60" grpId="0"/>
      <p:bldP spid="61" grpId="0"/>
      <p:bldP spid="21" grpId="0"/>
      <p:bldP spid="22" grpId="0" animBg="1"/>
      <p:bldP spid="24" grpId="0" animBg="1"/>
      <p:bldP spid="26" grpId="0"/>
      <p:bldP spid="27" grpId="0" animBg="1"/>
      <p:bldP spid="28" grpId="0" animBg="1"/>
      <p:bldP spid="32" grpId="0" animBg="1"/>
      <p:bldP spid="36" grpId="0"/>
      <p:bldP spid="39" grpId="0" animBg="1"/>
      <p:bldP spid="40" grpId="0" animBg="1"/>
      <p:bldP spid="42" grpId="0" animBg="1"/>
      <p:bldP spid="45"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6F5EFBA4-4A5D-467B-B825-2E558873268A}"/>
              </a:ext>
            </a:extLst>
          </p:cNvPr>
          <p:cNvSpPr txBox="1"/>
          <p:nvPr/>
        </p:nvSpPr>
        <p:spPr>
          <a:xfrm>
            <a:off x="3201374" y="1592544"/>
            <a:ext cx="1759968"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পুলি</a:t>
            </a:r>
            <a:r>
              <a:rPr lang="bn-BD" sz="3200" dirty="0">
                <a:latin typeface="NikoshBAN" panose="02000000000000000000" pitchFamily="2" charset="0"/>
                <a:cs typeface="NikoshBAN" panose="02000000000000000000" pitchFamily="2" charset="0"/>
              </a:rPr>
              <a:t> পিঠা</a:t>
            </a:r>
            <a:endParaRPr lang="en-US" sz="3200" dirty="0">
              <a:latin typeface="NikoshBAN" panose="02000000000000000000" pitchFamily="2" charset="0"/>
              <a:cs typeface="NikoshBAN" panose="02000000000000000000" pitchFamily="2" charset="0"/>
            </a:endParaRPr>
          </a:p>
        </p:txBody>
      </p:sp>
      <p:pic>
        <p:nvPicPr>
          <p:cNvPr id="15" name="Picture 14" descr="images (13).jpg">
            <a:extLst>
              <a:ext uri="{FF2B5EF4-FFF2-40B4-BE49-F238E27FC236}">
                <a16:creationId xmlns:a16="http://schemas.microsoft.com/office/drawing/2014/main" id="{24D52127-0275-46CF-A2A3-6A5178DEC8F8}"/>
              </a:ext>
            </a:extLst>
          </p:cNvPr>
          <p:cNvPicPr>
            <a:picLocks noChangeAspect="1"/>
          </p:cNvPicPr>
          <p:nvPr/>
        </p:nvPicPr>
        <p:blipFill>
          <a:blip r:embed="rId2" cstate="print"/>
          <a:stretch>
            <a:fillRect/>
          </a:stretch>
        </p:blipFill>
        <p:spPr>
          <a:xfrm>
            <a:off x="222513" y="930184"/>
            <a:ext cx="2634682" cy="2026678"/>
          </a:xfrm>
          <a:prstGeom prst="ellipse">
            <a:avLst/>
          </a:prstGeom>
          <a:ln w="76200">
            <a:noFill/>
          </a:ln>
          <a:effectLst>
            <a:softEdge rad="112500"/>
          </a:effectLst>
        </p:spPr>
      </p:pic>
      <p:sp>
        <p:nvSpPr>
          <p:cNvPr id="6" name="TextBox 5">
            <a:extLst>
              <a:ext uri="{FF2B5EF4-FFF2-40B4-BE49-F238E27FC236}">
                <a16:creationId xmlns:a16="http://schemas.microsoft.com/office/drawing/2014/main" id="{9040F7BB-35C6-47B3-B026-65F2837DA594}"/>
              </a:ext>
            </a:extLst>
          </p:cNvPr>
          <p:cNvSpPr txBox="1"/>
          <p:nvPr/>
        </p:nvSpPr>
        <p:spPr>
          <a:xfrm>
            <a:off x="1365730" y="272466"/>
            <a:ext cx="6701032"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ছবির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নিচে</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পিঠার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লিখি</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পিঠা</a:t>
            </a:r>
            <a:r>
              <a:rPr lang="bn-IN" sz="3200" dirty="0">
                <a:latin typeface="NikoshBAN" panose="02000000000000000000" pitchFamily="2" charset="0"/>
                <a:cs typeface="NikoshBAN" panose="02000000000000000000" pitchFamily="2" charset="0"/>
              </a:rPr>
              <a:t> </a:t>
            </a:r>
            <a:r>
              <a:rPr lang="bn-BD" sz="3200" dirty="0">
                <a:latin typeface="NikoshBAN" pitchFamily="2" charset="0"/>
                <a:cs typeface="NikoshBAN" pitchFamily="2" charset="0"/>
              </a:rPr>
              <a:t> সম্পর্কে </a:t>
            </a:r>
            <a:r>
              <a:rPr lang="bn-IN" sz="3200" dirty="0">
                <a:latin typeface="NikoshBAN" pitchFamily="2" charset="0"/>
                <a:cs typeface="NikoshBAN" pitchFamily="2" charset="0"/>
              </a:rPr>
              <a:t>লিখি</a:t>
            </a:r>
            <a:endParaRPr lang="en-US" sz="32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3BFFD763-F113-4746-A87F-A495B4137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32" y="2904861"/>
            <a:ext cx="2638208" cy="1481538"/>
          </a:xfrm>
          <a:prstGeom prst="ellipse">
            <a:avLst/>
          </a:prstGeom>
          <a:ln w="76200">
            <a:solidFill>
              <a:schemeClr val="accent1"/>
            </a:solidFill>
          </a:ln>
          <a:effectLst>
            <a:softEdge rad="112500"/>
          </a:effectLst>
        </p:spPr>
      </p:pic>
      <p:pic>
        <p:nvPicPr>
          <p:cNvPr id="9" name="Picture 8">
            <a:extLst>
              <a:ext uri="{FF2B5EF4-FFF2-40B4-BE49-F238E27FC236}">
                <a16:creationId xmlns:a16="http://schemas.microsoft.com/office/drawing/2014/main" id="{D7EB9C4E-3A34-46FA-8512-AE5CC5852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871" y="4735767"/>
            <a:ext cx="2572919" cy="1231482"/>
          </a:xfrm>
          <a:prstGeom prst="ellipse">
            <a:avLst/>
          </a:prstGeom>
          <a:ln w="76200">
            <a:solidFill>
              <a:schemeClr val="tx1"/>
            </a:solidFill>
          </a:ln>
          <a:effectLst>
            <a:softEdge rad="112500"/>
          </a:effectLst>
        </p:spPr>
      </p:pic>
      <p:sp>
        <p:nvSpPr>
          <p:cNvPr id="11" name="TextBox 10">
            <a:extLst>
              <a:ext uri="{FF2B5EF4-FFF2-40B4-BE49-F238E27FC236}">
                <a16:creationId xmlns:a16="http://schemas.microsoft.com/office/drawing/2014/main" id="{2716C5E0-184A-48EA-8587-B20A010EFA34}"/>
              </a:ext>
            </a:extLst>
          </p:cNvPr>
          <p:cNvSpPr txBox="1"/>
          <p:nvPr/>
        </p:nvSpPr>
        <p:spPr>
          <a:xfrm>
            <a:off x="9863266" y="210910"/>
            <a:ext cx="1624462" cy="707886"/>
          </a:xfrm>
          <a:prstGeom prst="rect">
            <a:avLst/>
          </a:prstGeom>
          <a:noFill/>
        </p:spPr>
        <p:txBody>
          <a:bodyPr wrap="square" rtlCol="0">
            <a:spAutoFit/>
          </a:bodyPr>
          <a:lstStyle/>
          <a:p>
            <a:pPr algn="ctr"/>
            <a:r>
              <a:rPr lang="bn-BD" sz="4000" dirty="0">
                <a:latin typeface="NikoshBAN" panose="02000000000000000000" pitchFamily="2" charset="0"/>
                <a:cs typeface="NikoshBAN" panose="02000000000000000000" pitchFamily="2" charset="0"/>
              </a:rPr>
              <a:t>মূল্যায়ন </a:t>
            </a:r>
            <a:endParaRPr lang="en-US" sz="40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78AB9E46-3656-44EE-9BCC-FF9031EB25DC}"/>
              </a:ext>
            </a:extLst>
          </p:cNvPr>
          <p:cNvSpPr txBox="1"/>
          <p:nvPr/>
        </p:nvSpPr>
        <p:spPr>
          <a:xfrm>
            <a:off x="2691627" y="5183088"/>
            <a:ext cx="2222968"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পাটিসাপটা পিঠা</a:t>
            </a:r>
            <a:endParaRPr lang="en-US" sz="32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37A1EB17-8E4D-476F-B26A-0318CCC3BB72}"/>
              </a:ext>
            </a:extLst>
          </p:cNvPr>
          <p:cNvSpPr txBox="1"/>
          <p:nvPr/>
        </p:nvSpPr>
        <p:spPr>
          <a:xfrm>
            <a:off x="3223228" y="3492864"/>
            <a:ext cx="1716259"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ভাপা পিঠা</a:t>
            </a:r>
            <a:endParaRPr lang="en-US" sz="3200" dirty="0">
              <a:latin typeface="NikoshBAN" panose="02000000000000000000" pitchFamily="2" charset="0"/>
              <a:cs typeface="NikoshBAN" panose="02000000000000000000" pitchFamily="2" charset="0"/>
            </a:endParaRPr>
          </a:p>
        </p:txBody>
      </p:sp>
      <p:sp>
        <p:nvSpPr>
          <p:cNvPr id="16" name="Right Arrow 22">
            <a:extLst>
              <a:ext uri="{FF2B5EF4-FFF2-40B4-BE49-F238E27FC236}">
                <a16:creationId xmlns:a16="http://schemas.microsoft.com/office/drawing/2014/main" id="{AD526F38-14FE-4B45-A7E3-B766ABF19983}"/>
              </a:ext>
            </a:extLst>
          </p:cNvPr>
          <p:cNvSpPr/>
          <p:nvPr/>
        </p:nvSpPr>
        <p:spPr>
          <a:xfrm>
            <a:off x="4848698" y="1681754"/>
            <a:ext cx="978408" cy="355385"/>
          </a:xfrm>
          <a:prstGeom prst="rightArrow">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E44E23E1-ADE3-41E1-B4C6-99C4A168BA7A}"/>
              </a:ext>
            </a:extLst>
          </p:cNvPr>
          <p:cNvSpPr txBox="1"/>
          <p:nvPr/>
        </p:nvSpPr>
        <p:spPr>
          <a:xfrm>
            <a:off x="6096000" y="1565536"/>
            <a:ext cx="5979090"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নারকেল ও চালের গুঁড়ো দিয়ে তৈরি করা হয়।</a:t>
            </a:r>
            <a:endParaRPr lang="en-US" sz="3200" dirty="0">
              <a:latin typeface="NikoshBAN" panose="02000000000000000000" pitchFamily="2" charset="0"/>
              <a:cs typeface="NikoshBAN" panose="02000000000000000000" pitchFamily="2" charset="0"/>
            </a:endParaRPr>
          </a:p>
        </p:txBody>
      </p:sp>
      <p:sp>
        <p:nvSpPr>
          <p:cNvPr id="18" name="Right Arrow 22">
            <a:extLst>
              <a:ext uri="{FF2B5EF4-FFF2-40B4-BE49-F238E27FC236}">
                <a16:creationId xmlns:a16="http://schemas.microsoft.com/office/drawing/2014/main" id="{93396E01-9C93-49CA-B982-645C297A6630}"/>
              </a:ext>
            </a:extLst>
          </p:cNvPr>
          <p:cNvSpPr/>
          <p:nvPr/>
        </p:nvSpPr>
        <p:spPr>
          <a:xfrm>
            <a:off x="4915408" y="3603025"/>
            <a:ext cx="858601" cy="355385"/>
          </a:xfrm>
          <a:prstGeom prst="rightArrow">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bg1"/>
              </a:solidFill>
            </a:endParaRPr>
          </a:p>
        </p:txBody>
      </p:sp>
      <p:sp>
        <p:nvSpPr>
          <p:cNvPr id="19" name="Right Arrow 22">
            <a:extLst>
              <a:ext uri="{FF2B5EF4-FFF2-40B4-BE49-F238E27FC236}">
                <a16:creationId xmlns:a16="http://schemas.microsoft.com/office/drawing/2014/main" id="{F720863B-AD8A-4DD7-BE75-D3D7271B1D6F}"/>
              </a:ext>
            </a:extLst>
          </p:cNvPr>
          <p:cNvSpPr/>
          <p:nvPr/>
        </p:nvSpPr>
        <p:spPr>
          <a:xfrm>
            <a:off x="5035215" y="5290468"/>
            <a:ext cx="858601" cy="355385"/>
          </a:xfrm>
          <a:prstGeom prst="rightArrow">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A7122AB5-6460-4BCA-87C6-23B9D7B9A096}"/>
              </a:ext>
            </a:extLst>
          </p:cNvPr>
          <p:cNvSpPr txBox="1"/>
          <p:nvPr/>
        </p:nvSpPr>
        <p:spPr>
          <a:xfrm>
            <a:off x="5788463" y="3168409"/>
            <a:ext cx="6112045" cy="2062103"/>
          </a:xfrm>
          <a:prstGeom prst="rect">
            <a:avLst/>
          </a:prstGeom>
          <a:noFill/>
        </p:spPr>
        <p:txBody>
          <a:bodyPr wrap="square">
            <a:spAutoFit/>
          </a:bodyPr>
          <a:lstStyle/>
          <a:p>
            <a:pPr algn="ctr"/>
            <a:r>
              <a:rPr lang="bn-IN" sz="3200" dirty="0">
                <a:latin typeface="NikoshBAN" panose="02000000000000000000" pitchFamily="2" charset="0"/>
                <a:cs typeface="NikoshBAN" panose="02000000000000000000" pitchFamily="2" charset="0"/>
              </a:rPr>
              <a:t>ভাপে সিদ্ধ পিঠাকে ভাপা পিঠা বলে।চালের গুঁড়ো, খেজুরের গুড় আর কোরা নারকেল।</a:t>
            </a:r>
            <a:endParaRPr lang="en-US"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 </a:t>
            </a:r>
            <a:endParaRPr lang="en-US" sz="3200" dirty="0"/>
          </a:p>
        </p:txBody>
      </p:sp>
      <p:sp>
        <p:nvSpPr>
          <p:cNvPr id="21" name="TextBox 20">
            <a:extLst>
              <a:ext uri="{FF2B5EF4-FFF2-40B4-BE49-F238E27FC236}">
                <a16:creationId xmlns:a16="http://schemas.microsoft.com/office/drawing/2014/main" id="{FD27A381-CE84-47D6-87EB-AD570CB0B33C}"/>
              </a:ext>
            </a:extLst>
          </p:cNvPr>
          <p:cNvSpPr txBox="1"/>
          <p:nvPr/>
        </p:nvSpPr>
        <p:spPr>
          <a:xfrm>
            <a:off x="5950254" y="5230512"/>
            <a:ext cx="6096000" cy="584775"/>
          </a:xfrm>
          <a:prstGeom prst="rect">
            <a:avLst/>
          </a:prstGeom>
          <a:noFill/>
        </p:spPr>
        <p:txBody>
          <a:bodyPr wrap="square">
            <a:spAutoFit/>
          </a:bodyPr>
          <a:lstStyle/>
          <a:p>
            <a:pPr algn="ctr"/>
            <a:r>
              <a:rPr lang="bn-IN" sz="3200" dirty="0">
                <a:latin typeface="NikoshBAN" panose="02000000000000000000" pitchFamily="2" charset="0"/>
                <a:cs typeface="NikoshBAN" panose="02000000000000000000" pitchFamily="2" charset="0"/>
              </a:rPr>
              <a:t>চালের গুঁড়ো, খেজুরের গুড় আর কোরা নারকেল।</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80908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par>
                          <p:cTn id="51" fill="hold">
                            <p:stCondLst>
                              <p:cond delay="500"/>
                            </p:stCondLst>
                            <p:childTnLst>
                              <p:par>
                                <p:cTn id="52" presetID="16" presetClass="entr" presetSubtype="21"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p:bldP spid="16" grpId="0" animBg="1"/>
      <p:bldP spid="17" grpId="0"/>
      <p:bldP spid="18" grpId="0" animBg="1"/>
      <p:bldP spid="19" grpId="0" animBg="1"/>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0">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4" name="Picture 33" descr="Image result for grass png">
            <a:extLst>
              <a:ext uri="{FF2B5EF4-FFF2-40B4-BE49-F238E27FC236}">
                <a16:creationId xmlns:a16="http://schemas.microsoft.com/office/drawing/2014/main" id="{A07EDFA4-C14E-4AC6-8D58-08C620449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3612423"/>
            <a:ext cx="11724362" cy="286232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9D37895-B0F9-48EA-9268-F2C269483270}"/>
              </a:ext>
            </a:extLst>
          </p:cNvPr>
          <p:cNvSpPr txBox="1"/>
          <p:nvPr/>
        </p:nvSpPr>
        <p:spPr>
          <a:xfrm>
            <a:off x="1824590" y="993952"/>
            <a:ext cx="8849290" cy="4524315"/>
          </a:xfrm>
          <a:prstGeom prst="rect">
            <a:avLst/>
          </a:prstGeom>
          <a:noFill/>
        </p:spPr>
        <p:txBody>
          <a:bodyPr wrap="square">
            <a:spAutoFit/>
          </a:bodyPr>
          <a:lstStyle/>
          <a:p>
            <a:endPar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bn-IN"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হাড় কাঁপানো এই শীতে গরম কাথায় আরাম, খেজুর রসের পায়েশ খেতে লাগে দারুণ মিঠা, তার চেয়ে মজাড় খাবার গরম ভাপা পিঠা। পুলি পিঠার স্বাদের কথা বলতে কি আর হয়? কলা পিঠা সবাই শুনি কয়। শীত কালে নতুন ধানের পিঠা খওয়ার ধুম পরে। কৃষকের মুখে থাকে হাসি। বাংলার ঘরে ঘরে চলে নবান্নের আনন্দ।</a:t>
            </a:r>
          </a:p>
        </p:txBody>
      </p:sp>
      <p:sp>
        <p:nvSpPr>
          <p:cNvPr id="16" name="TextBox 15">
            <a:extLst>
              <a:ext uri="{FF2B5EF4-FFF2-40B4-BE49-F238E27FC236}">
                <a16:creationId xmlns:a16="http://schemas.microsoft.com/office/drawing/2014/main" id="{25350DD4-0538-4B95-92F8-8155F053E251}"/>
              </a:ext>
            </a:extLst>
          </p:cNvPr>
          <p:cNvSpPr txBox="1"/>
          <p:nvPr/>
        </p:nvSpPr>
        <p:spPr>
          <a:xfrm>
            <a:off x="3218078" y="402747"/>
            <a:ext cx="6235169" cy="923330"/>
          </a:xfrm>
          <a:prstGeom prst="rect">
            <a:avLst/>
          </a:prstGeom>
          <a:noFill/>
        </p:spPr>
        <p:txBody>
          <a:bodyPr wrap="square" rtlCol="0">
            <a:spAutoFit/>
          </a:bodyPr>
          <a:lstStyle/>
          <a:p>
            <a:r>
              <a:rPr lang="bn-IN" sz="5400" dirty="0">
                <a:solidFill>
                  <a:srgbClr val="002060"/>
                </a:solidFill>
                <a:latin typeface="NikoshBAN" panose="02000000000000000000" pitchFamily="2" charset="0"/>
                <a:cs typeface="NikoshBAN" panose="02000000000000000000" pitchFamily="2" charset="0"/>
              </a:rPr>
              <a:t>আজকের পাঠের সারসংক্ষেপ</a:t>
            </a:r>
            <a:r>
              <a:rPr lang="bn-BD" sz="5400" dirty="0">
                <a:solidFill>
                  <a:srgbClr val="00206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055945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5927604" y="1008281"/>
            <a:ext cx="4691568" cy="1323439"/>
          </a:xfrm>
          <a:prstGeom prst="rect">
            <a:avLst/>
          </a:prstGeom>
          <a:noFill/>
        </p:spPr>
        <p:txBody>
          <a:bodyPr wrap="square" rtlCol="0">
            <a:spAutoFit/>
          </a:bodyPr>
          <a:lstStyle/>
          <a:p>
            <a:r>
              <a:rPr lang="bn-BD" sz="8000" dirty="0">
                <a:solidFill>
                  <a:srgbClr val="002060"/>
                </a:solidFill>
                <a:latin typeface="NikoshBAN" panose="02000000000000000000" pitchFamily="2" charset="0"/>
                <a:cs typeface="NikoshBAN" panose="02000000000000000000" pitchFamily="2" charset="0"/>
              </a:rPr>
              <a:t>বাড়ির কাজ </a:t>
            </a:r>
          </a:p>
        </p:txBody>
      </p:sp>
      <p:sp>
        <p:nvSpPr>
          <p:cNvPr id="46" name="TextBox 45"/>
          <p:cNvSpPr txBox="1"/>
          <p:nvPr/>
        </p:nvSpPr>
        <p:spPr>
          <a:xfrm>
            <a:off x="5570970" y="2157978"/>
            <a:ext cx="5247277" cy="304698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marL="685800" indent="-685800" algn="ctr">
              <a:buFont typeface="Wingdings" pitchFamily="2" charset="2"/>
              <a:buChar char="q"/>
            </a:pPr>
            <a:r>
              <a:rPr lang="bn-IN" sz="4800" dirty="0">
                <a:solidFill>
                  <a:schemeClr val="tx1"/>
                </a:solidFill>
                <a:latin typeface="NikoshBAN" pitchFamily="2" charset="0"/>
                <a:cs typeface="NikoshBAN" pitchFamily="2" charset="0"/>
              </a:rPr>
              <a:t>তোমাদের বাড়িতে তৈরি কর এমন</a:t>
            </a:r>
            <a:r>
              <a:rPr lang="bn-BD" sz="4800" dirty="0">
                <a:solidFill>
                  <a:schemeClr val="tx1"/>
                </a:solidFill>
                <a:latin typeface="NikoshBAN" pitchFamily="2" charset="0"/>
                <a:cs typeface="NikoshBAN" pitchFamily="2" charset="0"/>
              </a:rPr>
              <a:t> পাঁচটি </a:t>
            </a:r>
            <a:r>
              <a:rPr lang="bn-IN" sz="4800" dirty="0">
                <a:solidFill>
                  <a:schemeClr val="tx1"/>
                </a:solidFill>
                <a:latin typeface="NikoshBAN" pitchFamily="2" charset="0"/>
                <a:cs typeface="NikoshBAN" pitchFamily="2" charset="0"/>
              </a:rPr>
              <a:t>পিঠার নাম</a:t>
            </a:r>
            <a:r>
              <a:rPr lang="bn-BD" sz="4800" dirty="0">
                <a:solidFill>
                  <a:schemeClr val="tx1"/>
                </a:solidFill>
                <a:latin typeface="NikoshBAN" pitchFamily="2" charset="0"/>
                <a:cs typeface="NikoshBAN" pitchFamily="2" charset="0"/>
              </a:rPr>
              <a:t> লিখে আনবে। </a:t>
            </a:r>
            <a:endParaRPr lang="en-US" sz="4800" dirty="0">
              <a:solidFill>
                <a:schemeClr val="tx1"/>
              </a:solidFill>
              <a:latin typeface="NikoshBAN" pitchFamily="2" charset="0"/>
              <a:cs typeface="NikoshBAN" pitchFamily="2" charset="0"/>
            </a:endParaRPr>
          </a:p>
        </p:txBody>
      </p:sp>
      <p:pic>
        <p:nvPicPr>
          <p:cNvPr id="36" name="Picture 35" descr="clipart-house-house-clip-art-7.gif">
            <a:extLst>
              <a:ext uri="{FF2B5EF4-FFF2-40B4-BE49-F238E27FC236}">
                <a16:creationId xmlns:a16="http://schemas.microsoft.com/office/drawing/2014/main" id="{FC42DC82-66DA-4FC1-BEBD-DFA219E77F9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4379" y="1483440"/>
            <a:ext cx="4066508" cy="4101264"/>
          </a:xfrm>
          <a:prstGeom prst="rect">
            <a:avLst/>
          </a:prstGeom>
        </p:spPr>
      </p:pic>
      <p:pic>
        <p:nvPicPr>
          <p:cNvPr id="37" name="Picture 36" descr="Image result for grass png">
            <a:extLst>
              <a:ext uri="{FF2B5EF4-FFF2-40B4-BE49-F238E27FC236}">
                <a16:creationId xmlns:a16="http://schemas.microsoft.com/office/drawing/2014/main" id="{1358010D-8E43-4741-9C8F-A01636D20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99" y="4526281"/>
            <a:ext cx="11724362" cy="198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4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D7F684-C839-403D-AE2E-17988F580C84}"/>
              </a:ext>
            </a:extLst>
          </p:cNvPr>
          <p:cNvPicPr>
            <a:picLocks noChangeAspect="1"/>
          </p:cNvPicPr>
          <p:nvPr/>
        </p:nvPicPr>
        <p:blipFill>
          <a:blip r:embed="rId3"/>
          <a:stretch>
            <a:fillRect/>
          </a:stretch>
        </p:blipFill>
        <p:spPr>
          <a:xfrm>
            <a:off x="1542789" y="410023"/>
            <a:ext cx="9106422" cy="6037953"/>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a:extLst>
              <a:ext uri="{FF2B5EF4-FFF2-40B4-BE49-F238E27FC236}">
                <a16:creationId xmlns:a16="http://schemas.microsoft.com/office/drawing/2014/main" id="{5C17BB56-F7CA-4627-9EF0-9938EC302DF7}"/>
              </a:ext>
            </a:extLst>
          </p:cNvPr>
          <p:cNvSpPr txBox="1"/>
          <p:nvPr/>
        </p:nvSpPr>
        <p:spPr>
          <a:xfrm>
            <a:off x="4365321" y="1905505"/>
            <a:ext cx="3707704" cy="3046988"/>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spAutoFit/>
            <a:scene3d>
              <a:camera prst="isometricOffAxis1Right"/>
              <a:lightRig rig="threePt" dir="t"/>
            </a:scene3d>
            <a:sp3d extrusionH="57150">
              <a:bevelT h="25400" prst="softRound"/>
            </a:sp3d>
          </a:bodyPr>
          <a:lstStyle/>
          <a:p>
            <a:r>
              <a:rPr lang="bn-IN" sz="9600" b="1" dirty="0">
                <a:ln w="12700">
                  <a:solidFill>
                    <a:schemeClr val="accent3">
                      <a:lumMod val="50000"/>
                    </a:schemeClr>
                  </a:solidFill>
                  <a:prstDash val="solid"/>
                </a:ln>
                <a:solidFill>
                  <a:schemeClr val="accent4">
                    <a:lumMod val="60000"/>
                    <a:lumOff val="40000"/>
                  </a:schemeClr>
                </a:solidFill>
                <a:effectLst>
                  <a:glow rad="101600">
                    <a:schemeClr val="accent5">
                      <a:satMod val="175000"/>
                      <a:alpha val="40000"/>
                    </a:schemeClr>
                  </a:glow>
                  <a:innerShdw blurRad="177800">
                    <a:schemeClr val="accent3">
                      <a:lumMod val="50000"/>
                    </a:schemeClr>
                  </a:innerShdw>
                </a:effectLst>
                <a:latin typeface="NikoshBAN" panose="02000000000000000000" pitchFamily="2" charset="0"/>
                <a:cs typeface="NikoshBAN" panose="02000000000000000000" pitchFamily="2" charset="0"/>
              </a:rPr>
              <a:t> ধন্যবাদ</a:t>
            </a:r>
            <a:r>
              <a:rPr lang="en-US" sz="9600" b="1" dirty="0">
                <a:ln w="12700">
                  <a:solidFill>
                    <a:schemeClr val="accent3">
                      <a:lumMod val="50000"/>
                    </a:schemeClr>
                  </a:solidFill>
                  <a:prstDash val="solid"/>
                </a:ln>
                <a:solidFill>
                  <a:schemeClr val="accent4">
                    <a:lumMod val="60000"/>
                    <a:lumOff val="40000"/>
                  </a:schemeClr>
                </a:solidFill>
                <a:effectLst>
                  <a:glow rad="101600">
                    <a:schemeClr val="accent5">
                      <a:satMod val="175000"/>
                      <a:alpha val="40000"/>
                    </a:schemeClr>
                  </a:glow>
                  <a:innerShdw blurRad="177800">
                    <a:schemeClr val="accent3">
                      <a:lumMod val="50000"/>
                    </a:schemeClr>
                  </a:innerShdw>
                </a:effectLst>
                <a:latin typeface="NikoshBAN" panose="02000000000000000000" pitchFamily="2" charset="0"/>
                <a:cs typeface="NikoshBAN" panose="02000000000000000000" pitchFamily="2" charset="0"/>
              </a:rPr>
              <a:t> </a:t>
            </a:r>
            <a:r>
              <a:rPr lang="en-US" sz="9600" b="1" dirty="0" err="1">
                <a:ln w="12700">
                  <a:solidFill>
                    <a:schemeClr val="accent3">
                      <a:lumMod val="50000"/>
                    </a:schemeClr>
                  </a:solidFill>
                  <a:prstDash val="solid"/>
                </a:ln>
                <a:solidFill>
                  <a:schemeClr val="accent4">
                    <a:lumMod val="60000"/>
                    <a:lumOff val="40000"/>
                  </a:schemeClr>
                </a:solidFill>
                <a:effectLst>
                  <a:glow rad="101600">
                    <a:schemeClr val="accent5">
                      <a:satMod val="175000"/>
                      <a:alpha val="40000"/>
                    </a:schemeClr>
                  </a:glow>
                  <a:innerShdw blurRad="177800">
                    <a:schemeClr val="accent3">
                      <a:lumMod val="50000"/>
                    </a:schemeClr>
                  </a:innerShdw>
                </a:effectLst>
                <a:latin typeface="NikoshBAN" panose="02000000000000000000" pitchFamily="2" charset="0"/>
                <a:cs typeface="NikoshBAN" panose="02000000000000000000" pitchFamily="2" charset="0"/>
              </a:rPr>
              <a:t>সবাইকে</a:t>
            </a:r>
            <a:r>
              <a:rPr lang="bn-IN" sz="9600" b="1" dirty="0">
                <a:ln w="12700">
                  <a:solidFill>
                    <a:schemeClr val="accent3">
                      <a:lumMod val="50000"/>
                    </a:schemeClr>
                  </a:solidFill>
                  <a:prstDash val="solid"/>
                </a:ln>
                <a:solidFill>
                  <a:schemeClr val="accent4">
                    <a:lumMod val="60000"/>
                    <a:lumOff val="40000"/>
                  </a:schemeClr>
                </a:solidFill>
                <a:effectLst>
                  <a:glow rad="101600">
                    <a:schemeClr val="accent5">
                      <a:satMod val="175000"/>
                      <a:alpha val="40000"/>
                    </a:schemeClr>
                  </a:glow>
                  <a:innerShdw blurRad="177800">
                    <a:schemeClr val="accent3">
                      <a:lumMod val="50000"/>
                    </a:schemeClr>
                  </a:innerShdw>
                </a:effectLst>
                <a:latin typeface="NikoshBAN" panose="02000000000000000000" pitchFamily="2" charset="0"/>
                <a:cs typeface="NikoshBAN" panose="02000000000000000000" pitchFamily="2" charset="0"/>
              </a:rPr>
              <a:t> </a:t>
            </a:r>
            <a:endParaRPr lang="en-US" sz="9600" b="1" dirty="0">
              <a:ln w="12700">
                <a:solidFill>
                  <a:schemeClr val="accent3">
                    <a:lumMod val="50000"/>
                  </a:schemeClr>
                </a:solidFill>
                <a:prstDash val="solid"/>
              </a:ln>
              <a:solidFill>
                <a:schemeClr val="accent4">
                  <a:lumMod val="60000"/>
                  <a:lumOff val="40000"/>
                </a:schemeClr>
              </a:solidFill>
              <a:effectLst>
                <a:glow rad="101600">
                  <a:schemeClr val="accent5">
                    <a:satMod val="175000"/>
                    <a:alpha val="40000"/>
                  </a:schemeClr>
                </a:glow>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36170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grpId="1" nodeType="clickEffect">
                                  <p:stCondLst>
                                    <p:cond delay="250"/>
                                  </p:stCondLst>
                                  <p:childTnLst>
                                    <p:anim calcmode="lin" valueType="num">
                                      <p:cBhvr>
                                        <p:cTn id="11" dur="750"/>
                                        <p:tgtEl>
                                          <p:spTgt spid="10"/>
                                        </p:tgtEl>
                                        <p:attrNameLst>
                                          <p:attrName>ppt_w</p:attrName>
                                        </p:attrNameLst>
                                      </p:cBhvr>
                                      <p:tavLst>
                                        <p:tav tm="0">
                                          <p:val>
                                            <p:strVal val="ppt_w"/>
                                          </p:val>
                                        </p:tav>
                                        <p:tav tm="100000">
                                          <p:val>
                                            <p:fltVal val="0"/>
                                          </p:val>
                                        </p:tav>
                                      </p:tavLst>
                                    </p:anim>
                                    <p:anim calcmode="lin" valueType="num">
                                      <p:cBhvr>
                                        <p:cTn id="12" dur="750"/>
                                        <p:tgtEl>
                                          <p:spTgt spid="10"/>
                                        </p:tgtEl>
                                        <p:attrNameLst>
                                          <p:attrName>ppt_h</p:attrName>
                                        </p:attrNameLst>
                                      </p:cBhvr>
                                      <p:tavLst>
                                        <p:tav tm="0">
                                          <p:val>
                                            <p:strVal val="ppt_h"/>
                                          </p:val>
                                        </p:tav>
                                        <p:tav tm="100000">
                                          <p:val>
                                            <p:fltVal val="0"/>
                                          </p:val>
                                        </p:tav>
                                      </p:tavLst>
                                    </p:anim>
                                    <p:set>
                                      <p:cBhvr>
                                        <p:cTn id="13"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3791AB59-E8F8-4411-940E-DD41175C357B}"/>
              </a:ext>
            </a:extLst>
          </p:cNvPr>
          <p:cNvPicPr>
            <a:picLocks noGrp="1" noChangeAspect="1"/>
          </p:cNvPicPr>
          <p:nvPr>
            <p:ph type="pic" sz="quarter" idx="11"/>
          </p:nvPr>
        </p:nvPicPr>
        <p:blipFill>
          <a:blip r:embed="rId2"/>
          <a:srcRect l="24706" r="24706"/>
          <a:stretch>
            <a:fillRect/>
          </a:stretch>
        </p:blipFill>
        <p:spPr>
          <a:xfrm>
            <a:off x="10033348" y="889348"/>
            <a:ext cx="2158651" cy="5968651"/>
          </a:xfrm>
        </p:spPr>
      </p:pic>
      <p:sp>
        <p:nvSpPr>
          <p:cNvPr id="7" name="Frame 6">
            <a:extLst>
              <a:ext uri="{FF2B5EF4-FFF2-40B4-BE49-F238E27FC236}">
                <a16:creationId xmlns:a16="http://schemas.microsoft.com/office/drawing/2014/main" id="{B4FBB6C7-A62E-426D-992B-BF690DB3F979}"/>
              </a:ext>
            </a:extLst>
          </p:cNvPr>
          <p:cNvSpPr/>
          <p:nvPr/>
        </p:nvSpPr>
        <p:spPr>
          <a:xfrm rot="1221986">
            <a:off x="1486491" y="1406842"/>
            <a:ext cx="3687063" cy="3970204"/>
          </a:xfrm>
          <a:prstGeom prst="frame">
            <a:avLst>
              <a:gd name="adj1" fmla="val 4935"/>
            </a:avLst>
          </a:prstGeom>
          <a:solidFill>
            <a:schemeClr val="tx1"/>
          </a:solidFill>
          <a:ln>
            <a:noFill/>
          </a:ln>
          <a:effectLst>
            <a:glow rad="139700">
              <a:schemeClr val="accent2">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3">
              <a:solidFill>
                <a:schemeClr val="tx1"/>
              </a:solidFill>
            </a:endParaRPr>
          </a:p>
        </p:txBody>
      </p:sp>
      <p:sp>
        <p:nvSpPr>
          <p:cNvPr id="8" name="Frame 7">
            <a:extLst>
              <a:ext uri="{FF2B5EF4-FFF2-40B4-BE49-F238E27FC236}">
                <a16:creationId xmlns:a16="http://schemas.microsoft.com/office/drawing/2014/main" id="{BC457ADB-9105-4A2A-9B00-AF3D85C2C49B}"/>
              </a:ext>
            </a:extLst>
          </p:cNvPr>
          <p:cNvSpPr/>
          <p:nvPr/>
        </p:nvSpPr>
        <p:spPr>
          <a:xfrm rot="168517">
            <a:off x="1556473" y="1668178"/>
            <a:ext cx="3547098" cy="3447530"/>
          </a:xfrm>
          <a:prstGeom prst="frame">
            <a:avLst>
              <a:gd name="adj1" fmla="val 4935"/>
            </a:avLst>
          </a:prstGeom>
          <a:solidFill>
            <a:srgbClr val="CC6600"/>
          </a:solidFill>
          <a:ln>
            <a:solidFill>
              <a:srgbClr val="CC6600"/>
            </a:solidFill>
          </a:ln>
          <a:effectLst>
            <a:glow rad="139700">
              <a:schemeClr val="accent2">
                <a:satMod val="175000"/>
                <a:alpha val="4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3">
              <a:solidFill>
                <a:schemeClr val="tx1"/>
              </a:solidFill>
            </a:endParaRPr>
          </a:p>
        </p:txBody>
      </p:sp>
      <p:pic>
        <p:nvPicPr>
          <p:cNvPr id="9" name="Picture 8">
            <a:extLst>
              <a:ext uri="{FF2B5EF4-FFF2-40B4-BE49-F238E27FC236}">
                <a16:creationId xmlns:a16="http://schemas.microsoft.com/office/drawing/2014/main" id="{DDF87432-D87B-4D79-9D14-EDA8A2D871D9}"/>
              </a:ext>
            </a:extLst>
          </p:cNvPr>
          <p:cNvPicPr>
            <a:picLocks noChangeAspect="1"/>
          </p:cNvPicPr>
          <p:nvPr/>
        </p:nvPicPr>
        <p:blipFill rotWithShape="1">
          <a:blip r:embed="rId3">
            <a:extLst>
              <a:ext uri="{28A0092B-C50C-407E-A947-70E740481C1C}">
                <a14:useLocalDpi xmlns:a14="http://schemas.microsoft.com/office/drawing/2010/main" val="0"/>
              </a:ext>
            </a:extLst>
          </a:blip>
          <a:srcRect t="8221" r="8968" b="26273"/>
          <a:stretch/>
        </p:blipFill>
        <p:spPr>
          <a:xfrm>
            <a:off x="1920991" y="1657458"/>
            <a:ext cx="2864369" cy="3103158"/>
          </a:xfrm>
          <a:prstGeom prst="rect">
            <a:avLst/>
          </a:prstGeom>
          <a:ln>
            <a:noFill/>
          </a:ln>
          <a:effectLst>
            <a:softEdge rad="112500"/>
          </a:effectLst>
        </p:spPr>
      </p:pic>
      <p:sp>
        <p:nvSpPr>
          <p:cNvPr id="16" name="TextBox 15">
            <a:extLst>
              <a:ext uri="{FF2B5EF4-FFF2-40B4-BE49-F238E27FC236}">
                <a16:creationId xmlns:a16="http://schemas.microsoft.com/office/drawing/2014/main" id="{927019E6-05CF-4F96-9D77-9FF1EE709A95}"/>
              </a:ext>
            </a:extLst>
          </p:cNvPr>
          <p:cNvSpPr txBox="1"/>
          <p:nvPr/>
        </p:nvSpPr>
        <p:spPr>
          <a:xfrm>
            <a:off x="6836163" y="169353"/>
            <a:ext cx="4812631" cy="1015663"/>
          </a:xfrm>
          <a:prstGeom prst="rect">
            <a:avLst/>
          </a:prstGeom>
          <a:noFill/>
        </p:spPr>
        <p:txBody>
          <a:bodyPr wrap="square">
            <a:spAutoFit/>
          </a:bodyPr>
          <a:lstStyle/>
          <a:p>
            <a:pPr algn="ctr"/>
            <a:r>
              <a:rPr lang="en-US" sz="6000" dirty="0" err="1">
                <a:ln w="0"/>
                <a:solidFill>
                  <a:schemeClr val="accent1">
                    <a:lumMod val="75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উপস্থাপনায়</a:t>
            </a:r>
            <a:endParaRPr lang="bn-IN" sz="6000" dirty="0">
              <a:ln w="0"/>
              <a:solidFill>
                <a:schemeClr val="accent1">
                  <a:lumMod val="75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D5F7AFF6-3CE8-4058-A6E6-0E17B365AD5D}"/>
              </a:ext>
            </a:extLst>
          </p:cNvPr>
          <p:cNvSpPr txBox="1"/>
          <p:nvPr/>
        </p:nvSpPr>
        <p:spPr>
          <a:xfrm>
            <a:off x="6192197" y="1905011"/>
            <a:ext cx="5273843" cy="3477875"/>
          </a:xfrm>
          <a:prstGeom prst="rect">
            <a:avLst/>
          </a:prstGeom>
          <a:noFill/>
        </p:spPr>
        <p:txBody>
          <a:bodyPr wrap="square">
            <a:spAutoFit/>
          </a:bodyPr>
          <a:lstStyle/>
          <a:p>
            <a:pPr algn="ctr"/>
            <a:r>
              <a:rPr lang="bn-IN" sz="4400" dirty="0">
                <a:ln w="0"/>
                <a:solidFill>
                  <a:srgbClr val="002060"/>
                </a:solidFill>
                <a:latin typeface="NikoshBAN" panose="02000000000000000000" pitchFamily="2" charset="0"/>
                <a:cs typeface="NikoshBAN" panose="02000000000000000000" pitchFamily="2" charset="0"/>
              </a:rPr>
              <a:t>মার্গারেট অধিকারী </a:t>
            </a:r>
          </a:p>
          <a:p>
            <a:pPr algn="ctr"/>
            <a:r>
              <a:rPr lang="bn-IN" sz="4400" dirty="0">
                <a:ln w="0"/>
                <a:solidFill>
                  <a:srgbClr val="002060"/>
                </a:solidFill>
                <a:latin typeface="NikoshBAN" panose="02000000000000000000" pitchFamily="2" charset="0"/>
                <a:cs typeface="NikoshBAN" panose="02000000000000000000" pitchFamily="2" charset="0"/>
              </a:rPr>
              <a:t>সহকারি শিক্ষক </a:t>
            </a:r>
          </a:p>
          <a:p>
            <a:pPr algn="ctr"/>
            <a:r>
              <a:rPr lang="bn-IN" sz="4400" dirty="0">
                <a:ln w="0"/>
                <a:solidFill>
                  <a:srgbClr val="002060"/>
                </a:solidFill>
                <a:latin typeface="NikoshBAN" panose="02000000000000000000" pitchFamily="2" charset="0"/>
                <a:cs typeface="NikoshBAN" panose="02000000000000000000" pitchFamily="2" charset="0"/>
              </a:rPr>
              <a:t>বালিগাঁও সরকারি প্রাথমিক বিদ্যালয় কমলগঞ্জ, মৌলভীবাজার </a:t>
            </a:r>
            <a:r>
              <a:rPr lang="en-US" sz="4400" dirty="0">
                <a:ln w="0"/>
                <a:solidFill>
                  <a:srgbClr val="002060"/>
                </a:solidFill>
                <a:latin typeface="NikoshBAN" panose="02000000000000000000" pitchFamily="2" charset="0"/>
                <a:cs typeface="NikoshBAN" panose="02000000000000000000" pitchFamily="2" charset="0"/>
              </a:rPr>
              <a:t>।</a:t>
            </a:r>
            <a:endParaRPr lang="bn-IN" sz="4400" dirty="0">
              <a:ln w="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47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100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500"/>
                                        <p:tgtEl>
                                          <p:spTgt spid="17"/>
                                        </p:tgtEl>
                                        <p:attrNameLst>
                                          <p:attrName>ppt_y</p:attrName>
                                        </p:attrNameLst>
                                      </p:cBhvr>
                                      <p:tavLst>
                                        <p:tav tm="0">
                                          <p:val>
                                            <p:strVal val="#ppt_y+#ppt_h*1.125000"/>
                                          </p:val>
                                        </p:tav>
                                        <p:tav tm="100000">
                                          <p:val>
                                            <p:strVal val="#ppt_y"/>
                                          </p:val>
                                        </p:tav>
                                      </p:tavLst>
                                    </p:anim>
                                    <p:animEffect transition="in" filter="wipe(up)">
                                      <p:cBhvr>
                                        <p:cTn id="13"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6670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4154448" y="342404"/>
            <a:ext cx="4800600" cy="1015663"/>
          </a:xfrm>
          <a:prstGeom prst="rect">
            <a:avLst/>
          </a:prstGeom>
          <a:noFill/>
        </p:spPr>
        <p:txBody>
          <a:bodyPr wrap="square" rtlCol="0">
            <a:spAutoFit/>
          </a:bodyPr>
          <a:lstStyle/>
          <a:p>
            <a:r>
              <a:rPr lang="bn-BD" sz="6000" dirty="0">
                <a:solidFill>
                  <a:srgbClr val="002060"/>
                </a:solidFill>
                <a:latin typeface="NikoshBAN" panose="02000000000000000000" pitchFamily="2" charset="0"/>
                <a:cs typeface="NikoshBAN" panose="02000000000000000000" pitchFamily="2" charset="0"/>
              </a:rPr>
              <a:t> </a:t>
            </a:r>
            <a:r>
              <a:rPr lang="bn-BD" sz="6000" b="1" dirty="0">
                <a:solidFill>
                  <a:srgbClr val="00B050"/>
                </a:solidFill>
                <a:latin typeface="NikoshBAN" panose="02000000000000000000" pitchFamily="2" charset="0"/>
                <a:cs typeface="NikoshBAN" panose="02000000000000000000" pitchFamily="2" charset="0"/>
              </a:rPr>
              <a:t>পাঠ পরিচিতি   </a:t>
            </a:r>
            <a:endParaRPr lang="en-US" sz="6000" b="1" dirty="0">
              <a:solidFill>
                <a:srgbClr val="00B050"/>
              </a:solidFill>
              <a:latin typeface="NikoshBAN" panose="02000000000000000000" pitchFamily="2" charset="0"/>
              <a:cs typeface="NikoshBAN" panose="02000000000000000000" pitchFamily="2" charset="0"/>
            </a:endParaRPr>
          </a:p>
        </p:txBody>
      </p:sp>
      <p:sp>
        <p:nvSpPr>
          <p:cNvPr id="36" name="TextBox 35">
            <a:extLst>
              <a:ext uri="{FF2B5EF4-FFF2-40B4-BE49-F238E27FC236}">
                <a16:creationId xmlns:a16="http://schemas.microsoft.com/office/drawing/2014/main" id="{4CE599A1-4016-4D20-899A-CD592C3C0805}"/>
              </a:ext>
            </a:extLst>
          </p:cNvPr>
          <p:cNvSpPr txBox="1"/>
          <p:nvPr/>
        </p:nvSpPr>
        <p:spPr>
          <a:xfrm>
            <a:off x="5174103" y="1649834"/>
            <a:ext cx="6093500" cy="4401205"/>
          </a:xfrm>
          <a:prstGeom prst="rect">
            <a:avLst/>
          </a:prstGeom>
          <a:noFill/>
          <a:ln w="38100">
            <a:solidFill>
              <a:srgbClr val="002060"/>
            </a:solidFill>
          </a:ln>
        </p:spPr>
        <p:txBody>
          <a:bodyPr wrap="square">
            <a:spAutoFit/>
          </a:bodyPr>
          <a:lstStyle/>
          <a:p>
            <a:pPr algn="ctr"/>
            <a:r>
              <a:rPr lang="en-US" sz="4000" dirty="0" err="1">
                <a:latin typeface="NikoshBAN" panose="02000000000000000000" pitchFamily="2" charset="0"/>
                <a:cs typeface="NikoshBAN" panose="02000000000000000000" pitchFamily="2" charset="0"/>
              </a:rPr>
              <a:t>শ্রেণি</a:t>
            </a:r>
            <a:r>
              <a:rPr lang="en-US" sz="4000" dirty="0">
                <a:latin typeface="NikoshBAN" panose="02000000000000000000" pitchFamily="2" charset="0"/>
                <a:cs typeface="NikoshBAN" panose="02000000000000000000" pitchFamily="2" charset="0"/>
              </a:rPr>
              <a:t> : </a:t>
            </a:r>
            <a:r>
              <a:rPr lang="bn-IN" sz="4000" dirty="0">
                <a:latin typeface="NikoshBAN" panose="02000000000000000000" pitchFamily="2" charset="0"/>
                <a:cs typeface="NikoshBAN" panose="02000000000000000000" pitchFamily="2" charset="0"/>
              </a:rPr>
              <a:t>দ্বিতীয় </a:t>
            </a:r>
            <a:endParaRPr lang="en-US" sz="4000" dirty="0">
              <a:latin typeface="NikoshBAN" panose="02000000000000000000" pitchFamily="2" charset="0"/>
              <a:cs typeface="NikoshBAN" panose="02000000000000000000" pitchFamily="2" charset="0"/>
            </a:endParaRPr>
          </a:p>
          <a:p>
            <a:pPr algn="ctr"/>
            <a:r>
              <a:rPr lang="en-US" sz="4000" dirty="0" err="1">
                <a:latin typeface="NikoshBAN" panose="02000000000000000000" pitchFamily="2" charset="0"/>
                <a:cs typeface="NikoshBAN" panose="02000000000000000000" pitchFamily="2" charset="0"/>
              </a:rPr>
              <a:t>বিষয়</a:t>
            </a:r>
            <a:r>
              <a:rPr lang="en-US" sz="4000" dirty="0">
                <a:latin typeface="NikoshBAN" panose="02000000000000000000" pitchFamily="2" charset="0"/>
                <a:cs typeface="NikoshBAN" panose="02000000000000000000" pitchFamily="2" charset="0"/>
              </a:rPr>
              <a:t> : </a:t>
            </a:r>
            <a:r>
              <a:rPr lang="bn-IN" sz="4000" dirty="0">
                <a:latin typeface="NikoshBAN" panose="02000000000000000000" pitchFamily="2" charset="0"/>
                <a:cs typeface="NikoshBAN" panose="02000000000000000000" pitchFamily="2" charset="0"/>
              </a:rPr>
              <a:t>বাংলা</a:t>
            </a:r>
            <a:endParaRPr lang="en-US" sz="4000" dirty="0">
              <a:latin typeface="NikoshBAN" panose="02000000000000000000" pitchFamily="2" charset="0"/>
              <a:cs typeface="NikoshBAN" panose="02000000000000000000" pitchFamily="2" charset="0"/>
            </a:endParaRPr>
          </a:p>
          <a:p>
            <a:pPr algn="ctr"/>
            <a:r>
              <a:rPr lang="bn-IN" sz="4000" dirty="0">
                <a:latin typeface="NikoshBAN" panose="02000000000000000000" pitchFamily="2" charset="0"/>
                <a:cs typeface="NikoshBAN" panose="02000000000000000000" pitchFamily="2" charset="0"/>
              </a:rPr>
              <a:t>পাঠ</a:t>
            </a:r>
            <a:r>
              <a:rPr lang="en-US" sz="4000" dirty="0">
                <a:latin typeface="NikoshBAN" panose="02000000000000000000" pitchFamily="2" charset="0"/>
                <a:cs typeface="NikoshBAN" panose="02000000000000000000" pitchFamily="2" charset="0"/>
              </a:rPr>
              <a:t> : </a:t>
            </a:r>
            <a:r>
              <a:rPr lang="en-US" sz="4000" dirty="0" err="1">
                <a:latin typeface="NikoshBAN" panose="02000000000000000000" pitchFamily="2" charset="0"/>
                <a:cs typeface="NikoshBAN" panose="02000000000000000000" pitchFamily="2" charset="0"/>
              </a:rPr>
              <a:t>দাদির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মজার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পিঠা</a:t>
            </a:r>
            <a:r>
              <a:rPr lang="bn-IN" sz="4000" dirty="0">
                <a:latin typeface="NikoshBAN" panose="02000000000000000000" pitchFamily="2" charset="0"/>
                <a:cs typeface="NikoshBAN" panose="02000000000000000000" pitchFamily="2" charset="0"/>
              </a:rPr>
              <a:t>। </a:t>
            </a:r>
          </a:p>
          <a:p>
            <a:pPr algn="ctr"/>
            <a:r>
              <a:rPr lang="bn-IN" sz="4000" dirty="0">
                <a:latin typeface="NikoshBAN" panose="02000000000000000000" pitchFamily="2" charset="0"/>
                <a:cs typeface="NikoshBAN" panose="02000000000000000000" pitchFamily="2" charset="0"/>
              </a:rPr>
              <a:t>পাঠ শিরোনাম </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 শীতের ছুটিতে তুলি----------- একক রকম পিঠার জন্য বিখ্যাত । </a:t>
            </a:r>
            <a:endParaRPr lang="en-US" sz="4000" dirty="0">
              <a:latin typeface="NikoshBAN" panose="02000000000000000000" pitchFamily="2" charset="0"/>
              <a:cs typeface="NikoshBAN" panose="02000000000000000000" pitchFamily="2" charset="0"/>
            </a:endParaRPr>
          </a:p>
          <a:p>
            <a:pPr algn="ctr"/>
            <a:r>
              <a:rPr lang="bn-IN" sz="4000" dirty="0">
                <a:latin typeface="NikoshBAN" panose="02000000000000000000" pitchFamily="2" charset="0"/>
                <a:cs typeface="NikoshBAN" panose="02000000000000000000" pitchFamily="2" charset="0"/>
              </a:rPr>
              <a:t>সময়</a:t>
            </a:r>
            <a:r>
              <a:rPr lang="en-US" sz="4000" dirty="0">
                <a:latin typeface="NikoshBAN" panose="02000000000000000000" pitchFamily="2" charset="0"/>
                <a:cs typeface="NikoshBAN" panose="02000000000000000000" pitchFamily="2" charset="0"/>
              </a:rPr>
              <a:t> : </a:t>
            </a:r>
            <a:r>
              <a:rPr lang="bn-IN" sz="4000" dirty="0">
                <a:latin typeface="NikoshBAN" panose="02000000000000000000" pitchFamily="2" charset="0"/>
                <a:cs typeface="NikoshBAN" panose="02000000000000000000" pitchFamily="2" charset="0"/>
              </a:rPr>
              <a:t>৪০ মিনিট</a:t>
            </a:r>
          </a:p>
        </p:txBody>
      </p:sp>
      <p:pic>
        <p:nvPicPr>
          <p:cNvPr id="37" name="Picture 36" descr="Screen Clipping">
            <a:extLst>
              <a:ext uri="{FF2B5EF4-FFF2-40B4-BE49-F238E27FC236}">
                <a16:creationId xmlns:a16="http://schemas.microsoft.com/office/drawing/2014/main" id="{D7AC4252-F9F5-4B03-B968-7B90201311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959" y="1617147"/>
            <a:ext cx="3363738" cy="3909442"/>
          </a:xfrm>
          <a:prstGeom prst="rect">
            <a:avLst/>
          </a:prstGeom>
        </p:spPr>
      </p:pic>
    </p:spTree>
    <p:extLst>
      <p:ext uri="{BB962C8B-B14F-4D97-AF65-F5344CB8AC3E}">
        <p14:creationId xmlns:p14="http://schemas.microsoft.com/office/powerpoint/2010/main" val="207396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500" fill="hold"/>
                                        <p:tgtEl>
                                          <p:spTgt spid="29"/>
                                        </p:tgtEl>
                                        <p:attrNameLst>
                                          <p:attrName>ppt_w</p:attrName>
                                        </p:attrNameLst>
                                      </p:cBhvr>
                                      <p:tavLst>
                                        <p:tav tm="0">
                                          <p:val>
                                            <p:fltVal val="0"/>
                                          </p:val>
                                        </p:tav>
                                        <p:tav tm="100000">
                                          <p:val>
                                            <p:strVal val="#ppt_w"/>
                                          </p:val>
                                        </p:tav>
                                      </p:tavLst>
                                    </p:anim>
                                    <p:anim calcmode="lin" valueType="num">
                                      <p:cBhvr>
                                        <p:cTn id="8" dur="1500" fill="hold"/>
                                        <p:tgtEl>
                                          <p:spTgt spid="29"/>
                                        </p:tgtEl>
                                        <p:attrNameLst>
                                          <p:attrName>ppt_h</p:attrName>
                                        </p:attrNameLst>
                                      </p:cBhvr>
                                      <p:tavLst>
                                        <p:tav tm="0">
                                          <p:val>
                                            <p:fltVal val="0"/>
                                          </p:val>
                                        </p:tav>
                                        <p:tav tm="100000">
                                          <p:val>
                                            <p:strVal val="#ppt_h"/>
                                          </p:val>
                                        </p:tav>
                                      </p:tavLst>
                                    </p:anim>
                                    <p:animEffect transition="in" filter="fade">
                                      <p:cBhvr>
                                        <p:cTn id="9" dur="1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1000" fill="hold"/>
                                        <p:tgtEl>
                                          <p:spTgt spid="37"/>
                                        </p:tgtEl>
                                        <p:attrNameLst>
                                          <p:attrName>ppt_x</p:attrName>
                                        </p:attrNameLst>
                                      </p:cBhvr>
                                      <p:tavLst>
                                        <p:tav tm="0">
                                          <p:val>
                                            <p:strVal val="#ppt_x"/>
                                          </p:val>
                                        </p:tav>
                                        <p:tav tm="100000">
                                          <p:val>
                                            <p:strVal val="#ppt_x"/>
                                          </p:val>
                                        </p:tav>
                                      </p:tavLst>
                                    </p:anim>
                                    <p:anim calcmode="lin" valueType="num">
                                      <p:cBhvr additive="base">
                                        <p:cTn id="15"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1000" fill="hold"/>
                                        <p:tgtEl>
                                          <p:spTgt spid="36"/>
                                        </p:tgtEl>
                                        <p:attrNameLst>
                                          <p:attrName>ppt_w</p:attrName>
                                        </p:attrNameLst>
                                      </p:cBhvr>
                                      <p:tavLst>
                                        <p:tav tm="0">
                                          <p:val>
                                            <p:fltVal val="0"/>
                                          </p:val>
                                        </p:tav>
                                        <p:tav tm="100000">
                                          <p:val>
                                            <p:strVal val="#ppt_w"/>
                                          </p:val>
                                        </p:tav>
                                      </p:tavLst>
                                    </p:anim>
                                    <p:anim calcmode="lin" valueType="num">
                                      <p:cBhvr>
                                        <p:cTn id="21" dur="1000" fill="hold"/>
                                        <p:tgtEl>
                                          <p:spTgt spid="36"/>
                                        </p:tgtEl>
                                        <p:attrNameLst>
                                          <p:attrName>ppt_h</p:attrName>
                                        </p:attrNameLst>
                                      </p:cBhvr>
                                      <p:tavLst>
                                        <p:tav tm="0">
                                          <p:val>
                                            <p:fltVal val="0"/>
                                          </p:val>
                                        </p:tav>
                                        <p:tav tm="100000">
                                          <p:val>
                                            <p:strVal val="#ppt_h"/>
                                          </p:val>
                                        </p:tav>
                                      </p:tavLst>
                                    </p:anim>
                                    <p:anim calcmode="lin" valueType="num">
                                      <p:cBhvr>
                                        <p:cTn id="22" dur="1000" fill="hold"/>
                                        <p:tgtEl>
                                          <p:spTgt spid="36"/>
                                        </p:tgtEl>
                                        <p:attrNameLst>
                                          <p:attrName>style.rotation</p:attrName>
                                        </p:attrNameLst>
                                      </p:cBhvr>
                                      <p:tavLst>
                                        <p:tav tm="0">
                                          <p:val>
                                            <p:fltVal val="90"/>
                                          </p:val>
                                        </p:tav>
                                        <p:tav tm="100000">
                                          <p:val>
                                            <p:fltVal val="0"/>
                                          </p:val>
                                        </p:tav>
                                      </p:tavLst>
                                    </p:anim>
                                    <p:animEffect transition="in" filter="fade">
                                      <p:cBhvr>
                                        <p:cTn id="2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6670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7F24169C-E703-48E9-9394-3C94068124A5}"/>
              </a:ext>
            </a:extLst>
          </p:cNvPr>
          <p:cNvSpPr txBox="1"/>
          <p:nvPr/>
        </p:nvSpPr>
        <p:spPr>
          <a:xfrm>
            <a:off x="2568233" y="371750"/>
            <a:ext cx="7799656" cy="769441"/>
          </a:xfrm>
          <a:prstGeom prst="rect">
            <a:avLst/>
          </a:prstGeom>
          <a:noFill/>
          <a:ln w="28575">
            <a:noFill/>
          </a:ln>
        </p:spPr>
        <p:txBody>
          <a:bodyPr wrap="square" rtlCol="0">
            <a:spAutoFit/>
          </a:bodyPr>
          <a:lstStyle/>
          <a:p>
            <a:pPr algn="ctr"/>
            <a:r>
              <a:rPr lang="bn-IN" sz="4400" dirty="0">
                <a:ln w="0"/>
                <a:effectLst>
                  <a:outerShdw blurRad="38100" dist="19050" dir="2700000" algn="tl" rotWithShape="0">
                    <a:schemeClr val="dk1">
                      <a:alpha val="40000"/>
                    </a:schemeClr>
                  </a:outerShdw>
                </a:effectLst>
                <a:latin typeface="NikoshBAN" pitchFamily="2" charset="0"/>
                <a:cs typeface="NikoshBAN" pitchFamily="2" charset="0"/>
              </a:rPr>
              <a:t>নিচের ছবিতে তোমরা</a:t>
            </a:r>
            <a:r>
              <a:rPr lang="bn-BD" sz="4400" dirty="0">
                <a:ln w="0"/>
                <a:effectLst>
                  <a:outerShdw blurRad="38100" dist="19050" dir="2700000" algn="tl" rotWithShape="0">
                    <a:schemeClr val="dk1">
                      <a:alpha val="40000"/>
                    </a:schemeClr>
                  </a:outerShdw>
                </a:effectLst>
                <a:latin typeface="NikoshBAN" pitchFamily="2" charset="0"/>
                <a:cs typeface="NikoshBAN" pitchFamily="2" charset="0"/>
              </a:rPr>
              <a:t> কী দেখতে পাচ্ছো  ?  </a:t>
            </a:r>
            <a:endParaRPr lang="en-US" sz="44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TextBox 8">
            <a:extLst>
              <a:ext uri="{FF2B5EF4-FFF2-40B4-BE49-F238E27FC236}">
                <a16:creationId xmlns:a16="http://schemas.microsoft.com/office/drawing/2014/main" id="{ED7D6F00-AAFE-46E2-A76F-AAFABBC99C88}"/>
              </a:ext>
            </a:extLst>
          </p:cNvPr>
          <p:cNvSpPr txBox="1"/>
          <p:nvPr/>
        </p:nvSpPr>
        <p:spPr>
          <a:xfrm>
            <a:off x="8240216" y="2017441"/>
            <a:ext cx="2750107" cy="1077218"/>
          </a:xfrm>
          <a:prstGeom prst="rect">
            <a:avLst/>
          </a:prstGeom>
          <a:noFill/>
          <a:ln w="38100">
            <a:solidFill>
              <a:srgbClr val="002060"/>
            </a:solidFill>
            <a:prstDash val="solid"/>
          </a:ln>
        </p:spPr>
        <p:txBody>
          <a:bodyPr wrap="square" rtlCol="0">
            <a:spAutoFit/>
          </a:bodyPr>
          <a:lstStyle/>
          <a:p>
            <a:pPr algn="ctr"/>
            <a:r>
              <a:rPr lang="bn-IN" sz="3200" dirty="0">
                <a:solidFill>
                  <a:schemeClr val="tx1">
                    <a:lumMod val="95000"/>
                    <a:lumOff val="5000"/>
                  </a:schemeClr>
                </a:solidFill>
                <a:latin typeface="NikoshBAN" pitchFamily="2" charset="0"/>
                <a:cs typeface="NikoshBAN" pitchFamily="2" charset="0"/>
              </a:rPr>
              <a:t>তোমরা কে কে পিঠা খেতে পছন্দ কর?</a:t>
            </a:r>
            <a:r>
              <a:rPr lang="bn-BD" sz="3200" dirty="0">
                <a:solidFill>
                  <a:schemeClr val="tx1">
                    <a:lumMod val="95000"/>
                    <a:lumOff val="5000"/>
                  </a:schemeClr>
                </a:solidFill>
                <a:latin typeface="NikoshBAN" pitchFamily="2" charset="0"/>
                <a:cs typeface="NikoshBAN" pitchFamily="2" charset="0"/>
              </a:rPr>
              <a:t>  </a:t>
            </a:r>
            <a:endParaRPr lang="en-US" sz="3200" dirty="0">
              <a:solidFill>
                <a:schemeClr val="tx1">
                  <a:lumMod val="95000"/>
                  <a:lumOff val="5000"/>
                </a:schemeClr>
              </a:solidFill>
              <a:latin typeface="NikoshBAN" pitchFamily="2" charset="0"/>
              <a:cs typeface="NikoshBAN" pitchFamily="2" charset="0"/>
            </a:endParaRPr>
          </a:p>
        </p:txBody>
      </p:sp>
      <p:sp>
        <p:nvSpPr>
          <p:cNvPr id="11" name="TextBox 10">
            <a:extLst>
              <a:ext uri="{FF2B5EF4-FFF2-40B4-BE49-F238E27FC236}">
                <a16:creationId xmlns:a16="http://schemas.microsoft.com/office/drawing/2014/main" id="{6C990127-F0C1-4721-B40C-AF28D9962515}"/>
              </a:ext>
            </a:extLst>
          </p:cNvPr>
          <p:cNvSpPr txBox="1"/>
          <p:nvPr/>
        </p:nvSpPr>
        <p:spPr>
          <a:xfrm>
            <a:off x="8200190" y="2060415"/>
            <a:ext cx="2594285" cy="1569660"/>
          </a:xfrm>
          <a:prstGeom prst="rect">
            <a:avLst/>
          </a:prstGeom>
          <a:noFill/>
          <a:ln w="38100">
            <a:solidFill>
              <a:srgbClr val="002060"/>
            </a:solidFill>
            <a:prstDash val="solid"/>
          </a:ln>
        </p:spPr>
        <p:txBody>
          <a:bodyPr wrap="square" rtlCol="0">
            <a:spAutoFit/>
          </a:bodyPr>
          <a:lstStyle/>
          <a:p>
            <a:pPr algn="ctr"/>
            <a:r>
              <a:rPr lang="bn-IN" sz="3200" dirty="0">
                <a:solidFill>
                  <a:schemeClr val="tx1">
                    <a:lumMod val="95000"/>
                    <a:lumOff val="5000"/>
                  </a:schemeClr>
                </a:solidFill>
                <a:latin typeface="NikoshBAN" pitchFamily="2" charset="0"/>
                <a:cs typeface="NikoshBAN" pitchFamily="2" charset="0"/>
              </a:rPr>
              <a:t>তোমরা কোন কোন পিঠার নাম বলতে পার?</a:t>
            </a:r>
            <a:r>
              <a:rPr lang="bn-BD" sz="3200" dirty="0">
                <a:solidFill>
                  <a:schemeClr val="tx1">
                    <a:lumMod val="95000"/>
                    <a:lumOff val="5000"/>
                  </a:schemeClr>
                </a:solidFill>
                <a:latin typeface="NikoshBAN" pitchFamily="2" charset="0"/>
                <a:cs typeface="NikoshBAN" pitchFamily="2" charset="0"/>
              </a:rPr>
              <a:t>  </a:t>
            </a:r>
            <a:endParaRPr lang="en-US" sz="3200" dirty="0">
              <a:solidFill>
                <a:schemeClr val="tx1">
                  <a:lumMod val="95000"/>
                  <a:lumOff val="5000"/>
                </a:schemeClr>
              </a:solidFill>
              <a:latin typeface="NikoshBAN" pitchFamily="2" charset="0"/>
              <a:cs typeface="NikoshBAN" pitchFamily="2" charset="0"/>
            </a:endParaRPr>
          </a:p>
        </p:txBody>
      </p:sp>
      <p:sp>
        <p:nvSpPr>
          <p:cNvPr id="13" name="TextBox 12">
            <a:extLst>
              <a:ext uri="{FF2B5EF4-FFF2-40B4-BE49-F238E27FC236}">
                <a16:creationId xmlns:a16="http://schemas.microsoft.com/office/drawing/2014/main" id="{FE21E1FE-11B7-47AD-9467-34C50BEE0238}"/>
              </a:ext>
            </a:extLst>
          </p:cNvPr>
          <p:cNvSpPr txBox="1"/>
          <p:nvPr/>
        </p:nvSpPr>
        <p:spPr>
          <a:xfrm>
            <a:off x="8200189" y="2060415"/>
            <a:ext cx="2750107" cy="1077218"/>
          </a:xfrm>
          <a:prstGeom prst="rect">
            <a:avLst/>
          </a:prstGeom>
          <a:noFill/>
          <a:ln w="38100">
            <a:solidFill>
              <a:srgbClr val="002060"/>
            </a:solidFill>
            <a:prstDash val="solid"/>
          </a:ln>
        </p:spPr>
        <p:txBody>
          <a:bodyPr wrap="square" rtlCol="0">
            <a:spAutoFit/>
          </a:bodyPr>
          <a:lstStyle/>
          <a:p>
            <a:pPr algn="ctr"/>
            <a:r>
              <a:rPr lang="bn-IN" sz="3200" dirty="0">
                <a:solidFill>
                  <a:schemeClr val="tx1">
                    <a:lumMod val="95000"/>
                    <a:lumOff val="5000"/>
                  </a:schemeClr>
                </a:solidFill>
                <a:latin typeface="NikoshBAN" pitchFamily="2" charset="0"/>
                <a:cs typeface="NikoshBAN" pitchFamily="2" charset="0"/>
              </a:rPr>
              <a:t>কোনটা তোমাদের প্রিয় পিঠা?</a:t>
            </a:r>
            <a:r>
              <a:rPr lang="bn-BD" sz="3200" dirty="0">
                <a:solidFill>
                  <a:schemeClr val="tx1">
                    <a:lumMod val="95000"/>
                    <a:lumOff val="5000"/>
                  </a:schemeClr>
                </a:solidFill>
                <a:latin typeface="NikoshBAN" pitchFamily="2" charset="0"/>
                <a:cs typeface="NikoshBAN" pitchFamily="2" charset="0"/>
              </a:rPr>
              <a:t>  </a:t>
            </a:r>
            <a:endParaRPr lang="en-US" sz="3200" dirty="0">
              <a:solidFill>
                <a:schemeClr val="tx1">
                  <a:lumMod val="95000"/>
                  <a:lumOff val="5000"/>
                </a:schemeClr>
              </a:solidFill>
              <a:latin typeface="NikoshBAN" pitchFamily="2" charset="0"/>
              <a:cs typeface="NikoshBAN" pitchFamily="2" charset="0"/>
            </a:endParaRPr>
          </a:p>
        </p:txBody>
      </p:sp>
      <p:sp>
        <p:nvSpPr>
          <p:cNvPr id="14" name="TextBox 13">
            <a:extLst>
              <a:ext uri="{FF2B5EF4-FFF2-40B4-BE49-F238E27FC236}">
                <a16:creationId xmlns:a16="http://schemas.microsoft.com/office/drawing/2014/main" id="{AF484040-13B5-493B-B3EF-42E55F14B4F1}"/>
              </a:ext>
            </a:extLst>
          </p:cNvPr>
          <p:cNvSpPr txBox="1"/>
          <p:nvPr/>
        </p:nvSpPr>
        <p:spPr>
          <a:xfrm>
            <a:off x="8200190" y="2017441"/>
            <a:ext cx="2750107" cy="1077218"/>
          </a:xfrm>
          <a:prstGeom prst="rect">
            <a:avLst/>
          </a:prstGeom>
          <a:noFill/>
          <a:ln w="38100">
            <a:solidFill>
              <a:srgbClr val="002060"/>
            </a:solidFill>
            <a:prstDash val="solid"/>
          </a:ln>
        </p:spPr>
        <p:txBody>
          <a:bodyPr wrap="square" rtlCol="0">
            <a:spAutoFit/>
          </a:bodyPr>
          <a:lstStyle/>
          <a:p>
            <a:pPr algn="ctr"/>
            <a:r>
              <a:rPr lang="bn-IN" sz="3200" dirty="0">
                <a:solidFill>
                  <a:schemeClr val="tx1">
                    <a:lumMod val="95000"/>
                    <a:lumOff val="5000"/>
                  </a:schemeClr>
                </a:solidFill>
                <a:latin typeface="NikoshBAN" pitchFamily="2" charset="0"/>
                <a:cs typeface="NikoshBAN" pitchFamily="2" charset="0"/>
              </a:rPr>
              <a:t>কখনও পিঠা বানাতে দেখেছ?</a:t>
            </a:r>
            <a:r>
              <a:rPr lang="bn-BD" sz="3200" dirty="0">
                <a:solidFill>
                  <a:schemeClr val="tx1">
                    <a:lumMod val="95000"/>
                    <a:lumOff val="5000"/>
                  </a:schemeClr>
                </a:solidFill>
                <a:latin typeface="NikoshBAN" pitchFamily="2" charset="0"/>
                <a:cs typeface="NikoshBAN" pitchFamily="2" charset="0"/>
              </a:rPr>
              <a:t> </a:t>
            </a:r>
            <a:endParaRPr lang="en-US" sz="3200" dirty="0">
              <a:solidFill>
                <a:schemeClr val="tx1">
                  <a:lumMod val="95000"/>
                  <a:lumOff val="5000"/>
                </a:schemeClr>
              </a:solidFill>
              <a:latin typeface="NikoshBAN" pitchFamily="2" charset="0"/>
              <a:cs typeface="NikoshBAN" pitchFamily="2" charset="0"/>
            </a:endParaRPr>
          </a:p>
        </p:txBody>
      </p:sp>
      <p:pic>
        <p:nvPicPr>
          <p:cNvPr id="12" name="Picture 11">
            <a:extLst>
              <a:ext uri="{FF2B5EF4-FFF2-40B4-BE49-F238E27FC236}">
                <a16:creationId xmlns:a16="http://schemas.microsoft.com/office/drawing/2014/main" id="{FBA870EF-E0F0-4E96-945D-302A60A1F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866" y="1169705"/>
            <a:ext cx="5394426" cy="4053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800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8" fill="hold" grpId="1" nodeType="clickEffect">
                                  <p:stCondLst>
                                    <p:cond delay="0"/>
                                  </p:stCondLst>
                                  <p:childTnLst>
                                    <p:animEffect transition="out" filter="wipe(left)">
                                      <p:cBhvr>
                                        <p:cTn id="17" dur="2000"/>
                                        <p:tgtEl>
                                          <p:spTgt spid="9"/>
                                        </p:tgtEl>
                                      </p:cBhvr>
                                    </p:animEffect>
                                    <p:set>
                                      <p:cBhvr>
                                        <p:cTn id="18" dur="1" fill="hold">
                                          <p:stCondLst>
                                            <p:cond delay="19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1" nodeType="clickEffect">
                                  <p:stCondLst>
                                    <p:cond delay="0"/>
                                  </p:stCondLst>
                                  <p:childTnLst>
                                    <p:animEffect transition="out" filter="wipe(left)">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Left)">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8" fill="hold" grpId="1" nodeType="clickEffect">
                                  <p:stCondLst>
                                    <p:cond delay="0"/>
                                  </p:stCondLst>
                                  <p:childTnLst>
                                    <p:animEffect transition="out" filter="wipe(left)">
                                      <p:cBhvr>
                                        <p:cTn id="37" dur="2000"/>
                                        <p:tgtEl>
                                          <p:spTgt spid="13"/>
                                        </p:tgtEl>
                                      </p:cBhvr>
                                    </p:animEffect>
                                    <p:set>
                                      <p:cBhvr>
                                        <p:cTn id="38" dur="1" fill="hold">
                                          <p:stCondLst>
                                            <p:cond delay="19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Left)">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8" fill="hold" grpId="1" nodeType="clickEffect">
                                  <p:stCondLst>
                                    <p:cond delay="0"/>
                                  </p:stCondLst>
                                  <p:childTnLst>
                                    <p:animEffect transition="out" filter="wipe(left)">
                                      <p:cBhvr>
                                        <p:cTn id="47" dur="2000"/>
                                        <p:tgtEl>
                                          <p:spTgt spid="14"/>
                                        </p:tgtEl>
                                      </p:cBhvr>
                                    </p:animEffect>
                                    <p:set>
                                      <p:cBhvr>
                                        <p:cTn id="48"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9" grpId="1" animBg="1"/>
      <p:bldP spid="11" grpId="0" animBg="1"/>
      <p:bldP spid="11" grpId="1" animBg="1"/>
      <p:bldP spid="13" grpId="0" animBg="1"/>
      <p:bldP spid="13" grpId="1"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080397" y="290739"/>
            <a:ext cx="4891777" cy="1015663"/>
          </a:xfrm>
          <a:prstGeom prst="rect">
            <a:avLst/>
          </a:prstGeom>
          <a:noFill/>
        </p:spPr>
        <p:txBody>
          <a:bodyPr wrap="square" rtlCol="0">
            <a:spAutoFit/>
          </a:bodyPr>
          <a:lstStyle/>
          <a:p>
            <a:r>
              <a:rPr lang="bn-IN" sz="6000" dirty="0">
                <a:latin typeface="NikoshBAN" panose="02000000000000000000" pitchFamily="2" charset="0"/>
                <a:cs typeface="NikoshBAN" panose="02000000000000000000" pitchFamily="2" charset="0"/>
              </a:rPr>
              <a:t>আজ আমরা পড়ব-</a:t>
            </a:r>
            <a:r>
              <a:rPr lang="bn-BD" sz="6000" dirty="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cxnSp>
        <p:nvCxnSpPr>
          <p:cNvPr id="9" name="Straight Connector 8"/>
          <p:cNvCxnSpPr/>
          <p:nvPr/>
        </p:nvCxnSpPr>
        <p:spPr>
          <a:xfrm>
            <a:off x="4845369" y="1025233"/>
            <a:ext cx="2013323" cy="69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85895" y="2065923"/>
            <a:ext cx="9701212" cy="1107996"/>
          </a:xfrm>
          <a:prstGeom prst="rect">
            <a:avLst/>
          </a:prstGeom>
          <a:noFill/>
        </p:spPr>
        <p:txBody>
          <a:bodyPr wrap="square" rtlCol="0">
            <a:prstTxWarp prst="textInflate">
              <a:avLst/>
            </a:prstTxWarp>
            <a:spAutoFit/>
          </a:bodyPr>
          <a:lstStyle/>
          <a:p>
            <a:r>
              <a:rPr lang="bn-IN" sz="8800" dirty="0">
                <a:solidFill>
                  <a:srgbClr val="7030A0"/>
                </a:solidFill>
                <a:latin typeface="NikoshBAN" panose="02000000000000000000" pitchFamily="2" charset="0"/>
                <a:cs typeface="NikoshBAN" panose="02000000000000000000" pitchFamily="2" charset="0"/>
              </a:rPr>
              <a:t>দাদির হাতের মজার পিঠা</a:t>
            </a:r>
            <a:r>
              <a:rPr lang="bn-BD" sz="8800" dirty="0">
                <a:solidFill>
                  <a:srgbClr val="7030A0"/>
                </a:solidFill>
                <a:latin typeface="NikoshBAN" panose="02000000000000000000" pitchFamily="2" charset="0"/>
                <a:cs typeface="NikoshBAN" panose="02000000000000000000" pitchFamily="2" charset="0"/>
              </a:rPr>
              <a:t> </a:t>
            </a:r>
            <a:endParaRPr lang="en-US" sz="8800" dirty="0">
              <a:solidFill>
                <a:srgbClr val="7030A0"/>
              </a:solidFill>
              <a:latin typeface="NikoshBAN" panose="02000000000000000000" pitchFamily="2" charset="0"/>
              <a:cs typeface="NikoshBAN" panose="02000000000000000000" pitchFamily="2" charset="0"/>
            </a:endParaRPr>
          </a:p>
        </p:txBody>
      </p:sp>
      <p:pic>
        <p:nvPicPr>
          <p:cNvPr id="7" name="Picture 6" descr="Image result for grass png">
            <a:extLst>
              <a:ext uri="{FF2B5EF4-FFF2-40B4-BE49-F238E27FC236}">
                <a16:creationId xmlns:a16="http://schemas.microsoft.com/office/drawing/2014/main" id="{EF960B81-6B6C-4230-8D9E-D1886311F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3731054"/>
            <a:ext cx="11724362" cy="282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070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8200" y="681037"/>
            <a:ext cx="10289345" cy="583800"/>
          </a:xfrm>
        </p:spPr>
        <p:txBody>
          <a:bodyPr/>
          <a:lstStyle/>
          <a:p>
            <a:r>
              <a:rPr lang="en-US" sz="4800" b="1" dirty="0" err="1">
                <a:solidFill>
                  <a:schemeClr val="accent5">
                    <a:lumMod val="75000"/>
                    <a:lumOff val="25000"/>
                  </a:schemeClr>
                </a:solidFill>
                <a:latin typeface="NikoshBAN" panose="02000000000000000000" pitchFamily="2" charset="0"/>
                <a:cs typeface="NikoshBAN" panose="02000000000000000000" pitchFamily="2" charset="0"/>
              </a:rPr>
              <a:t>শিখ</a:t>
            </a:r>
            <a:r>
              <a:rPr lang="bn-IN" sz="4800" b="1" dirty="0">
                <a:solidFill>
                  <a:schemeClr val="accent5">
                    <a:lumMod val="75000"/>
                    <a:lumOff val="25000"/>
                  </a:schemeClr>
                </a:solidFill>
                <a:latin typeface="NikoshBAN" panose="02000000000000000000" pitchFamily="2" charset="0"/>
                <a:cs typeface="NikoshBAN" panose="02000000000000000000" pitchFamily="2" charset="0"/>
              </a:rPr>
              <a:t>নফল_</a:t>
            </a:r>
            <a:r>
              <a:rPr lang="bn-IN" sz="2400" b="1" dirty="0">
                <a:solidFill>
                  <a:schemeClr val="accent5">
                    <a:lumMod val="75000"/>
                    <a:lumOff val="25000"/>
                  </a:schemeClr>
                </a:solidFill>
                <a:latin typeface="NikoshBAN" panose="02000000000000000000" pitchFamily="2" charset="0"/>
                <a:cs typeface="NikoshBAN" panose="02000000000000000000" pitchFamily="2" charset="0"/>
              </a:rPr>
              <a:t>________</a:t>
            </a:r>
            <a:br>
              <a:rPr lang="en-US" sz="2400" b="1" dirty="0">
                <a:solidFill>
                  <a:schemeClr val="accent5">
                    <a:lumMod val="75000"/>
                    <a:lumOff val="25000"/>
                  </a:schemeClr>
                </a:solidFill>
                <a:latin typeface="NikoshBAN" panose="02000000000000000000" pitchFamily="2" charset="0"/>
                <a:cs typeface="NikoshBAN" panose="02000000000000000000" pitchFamily="2" charset="0"/>
              </a:rPr>
            </a:br>
            <a:endParaRPr lang="en-US" dirty="0">
              <a:solidFill>
                <a:schemeClr val="accent5">
                  <a:lumMod val="75000"/>
                  <a:lumOff val="25000"/>
                </a:schemeClr>
              </a:solidFill>
            </a:endParaRPr>
          </a:p>
        </p:txBody>
      </p:sp>
      <p:sp>
        <p:nvSpPr>
          <p:cNvPr id="5" name="TextBox 4">
            <a:extLst>
              <a:ext uri="{FF2B5EF4-FFF2-40B4-BE49-F238E27FC236}">
                <a16:creationId xmlns:a16="http://schemas.microsoft.com/office/drawing/2014/main" id="{DCE06C61-64D0-4FB6-A6DB-6C7EF2408285}"/>
              </a:ext>
            </a:extLst>
          </p:cNvPr>
          <p:cNvSpPr txBox="1"/>
          <p:nvPr/>
        </p:nvSpPr>
        <p:spPr>
          <a:xfrm>
            <a:off x="1051558" y="1556046"/>
            <a:ext cx="9935309" cy="3970318"/>
          </a:xfrm>
          <a:prstGeom prst="rect">
            <a:avLst/>
          </a:prstGeom>
          <a:noFill/>
        </p:spPr>
        <p:txBody>
          <a:bodyPr wrap="square">
            <a:spAutoFit/>
          </a:bodyPr>
          <a:lstStyle/>
          <a:p>
            <a:r>
              <a:rPr lang="bn-BD" sz="2800" dirty="0">
                <a:latin typeface="NikoshBAN" panose="02000000000000000000" pitchFamily="2" charset="0"/>
                <a:cs typeface="NikoshBAN" panose="02000000000000000000" pitchFamily="2" charset="0"/>
              </a:rPr>
              <a:t>শোনাঃ</a:t>
            </a:r>
          </a:p>
          <a:p>
            <a:r>
              <a:rPr lang="bn-BD" sz="2800" dirty="0">
                <a:latin typeface="NikoshBAN" panose="02000000000000000000" pitchFamily="2" charset="0"/>
                <a:cs typeface="NikoshBAN" panose="02000000000000000000" pitchFamily="2" charset="0"/>
              </a:rPr>
              <a:t>১. পাঠের অন্তরগত ছোট  ছোট  বাক্য শোনে বুঝতে পারবে।</a:t>
            </a:r>
          </a:p>
          <a:p>
            <a:r>
              <a:rPr lang="bn-BD" sz="2800" dirty="0">
                <a:latin typeface="NikoshBAN" panose="02000000000000000000" pitchFamily="2" charset="0"/>
                <a:cs typeface="NikoshBAN" panose="02000000000000000000" pitchFamily="2" charset="0"/>
              </a:rPr>
              <a:t>২. প্রশ্ন শোনে বুঝতে পার</a:t>
            </a:r>
            <a:r>
              <a:rPr lang="en-US" sz="2800" dirty="0" err="1">
                <a:latin typeface="NikoshBAN" panose="02000000000000000000" pitchFamily="2" charset="0"/>
                <a:cs typeface="NikoshBAN" panose="02000000000000000000" pitchFamily="2" charset="0"/>
              </a:rPr>
              <a:t>বে</a:t>
            </a:r>
            <a:r>
              <a:rPr lang="bn-IN" sz="2800" dirty="0">
                <a:latin typeface="NikoshBAN" panose="02000000000000000000" pitchFamily="2" charset="0"/>
                <a:cs typeface="NikoshBAN" panose="02000000000000000000" pitchFamily="2" charset="0"/>
              </a:rPr>
              <a:t> । </a:t>
            </a:r>
          </a:p>
          <a:p>
            <a:r>
              <a:rPr lang="bn-BD" sz="2800" dirty="0">
                <a:latin typeface="NikoshBAN" panose="02000000000000000000" pitchFamily="2" charset="0"/>
                <a:cs typeface="NikoshBAN" panose="02000000000000000000" pitchFamily="2" charset="0"/>
              </a:rPr>
              <a:t>বলা</a:t>
            </a:r>
            <a:r>
              <a:rPr lang="bn-IN"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 </a:t>
            </a:r>
          </a:p>
          <a:p>
            <a:r>
              <a:rPr lang="bn-IN" sz="2800" dirty="0">
                <a:latin typeface="NikoshBAN" panose="02000000000000000000" pitchFamily="2" charset="0"/>
                <a:cs typeface="NikoshBAN" panose="02000000000000000000" pitchFamily="2" charset="0"/>
              </a:rPr>
              <a:t>৩</a:t>
            </a:r>
            <a:r>
              <a:rPr lang="bn-BD"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বাক্যস্থিত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শব্দে</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ব্যবহৃ্রিত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যুক্তবর্ণের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ধ্বনি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স্পষ্ট</a:t>
            </a:r>
            <a:r>
              <a:rPr lang="en-US" sz="2800" dirty="0">
                <a:latin typeface="NikoshBAN" panose="02000000000000000000" pitchFamily="2" charset="0"/>
                <a:cs typeface="NikoshBAN" panose="02000000000000000000" pitchFamily="2" charset="0"/>
              </a:rPr>
              <a:t> ও </a:t>
            </a:r>
            <a:r>
              <a:rPr lang="en-US" sz="2800" dirty="0" err="1">
                <a:latin typeface="NikoshBAN" panose="02000000000000000000" pitchFamily="2" charset="0"/>
                <a:cs typeface="NikoshBAN" panose="02000000000000000000" pitchFamily="2" charset="0"/>
              </a:rPr>
              <a:t>শু</a:t>
            </a:r>
            <a:r>
              <a:rPr lang="bn-IN" sz="2800" dirty="0">
                <a:latin typeface="NikoshBAN" panose="02000000000000000000" pitchFamily="2" charset="0"/>
                <a:cs typeface="NikoshBAN" panose="02000000000000000000" pitchFamily="2" charset="0"/>
              </a:rPr>
              <a:t>দ্ধভাবে</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বলতে পারবে।</a:t>
            </a:r>
          </a:p>
          <a:p>
            <a:r>
              <a:rPr lang="bn-BD" sz="2800" dirty="0">
                <a:latin typeface="NikoshBAN" panose="02000000000000000000" pitchFamily="2" charset="0"/>
                <a:cs typeface="NikoshBAN" panose="02000000000000000000" pitchFamily="2" charset="0"/>
              </a:rPr>
              <a:t>২. নির্দেশনা  শুনে পালন করতে  পারবে</a:t>
            </a:r>
            <a:r>
              <a:rPr lang="bn-IN" sz="2800" dirty="0">
                <a:latin typeface="NikoshBAN" panose="02000000000000000000" pitchFamily="2" charset="0"/>
                <a:cs typeface="NikoshBAN" panose="02000000000000000000" pitchFamily="2" charset="0"/>
              </a:rPr>
              <a:t> । </a:t>
            </a:r>
            <a:endParaRPr lang="bn-BD"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পড়াঃ</a:t>
            </a:r>
            <a:r>
              <a:rPr lang="bn-BD" sz="2800" dirty="0">
                <a:latin typeface="NikoshBAN" panose="02000000000000000000" pitchFamily="2" charset="0"/>
                <a:cs typeface="NikoshBAN" panose="02000000000000000000" pitchFamily="2" charset="0"/>
              </a:rPr>
              <a:t>               </a:t>
            </a:r>
          </a:p>
          <a:p>
            <a:r>
              <a:rPr lang="bn-BD" sz="2800" dirty="0">
                <a:latin typeface="NikoshBAN" panose="02000000000000000000" pitchFamily="2" charset="0"/>
                <a:cs typeface="NikoshBAN" panose="02000000000000000000" pitchFamily="2" charset="0"/>
              </a:rPr>
              <a:t>১</a:t>
            </a:r>
            <a:r>
              <a:rPr lang="en-US"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পাঠ্যপুস্তকের শব্দ শুদ্য উচ্চারণে  পরতে পারবে।</a:t>
            </a:r>
          </a:p>
          <a:p>
            <a:r>
              <a:rPr lang="en-US" sz="2800" dirty="0">
                <a:latin typeface="NikoshBAN" panose="02000000000000000000" pitchFamily="2" charset="0"/>
                <a:cs typeface="NikoshBAN" panose="02000000000000000000" pitchFamily="2" charset="0"/>
              </a:rPr>
              <a:t>২.গল্প </a:t>
            </a:r>
            <a:r>
              <a:rPr lang="en-US" sz="2800" dirty="0" err="1">
                <a:latin typeface="NikoshBAN" panose="02000000000000000000" pitchFamily="2" charset="0"/>
                <a:cs typeface="NikoshBAN" panose="02000000000000000000" pitchFamily="2" charset="0"/>
              </a:rPr>
              <a:t>পরতে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পারবে</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a:t>
            </a:r>
            <a:endParaRPr lang="en-US" sz="2800" dirty="0"/>
          </a:p>
        </p:txBody>
      </p:sp>
    </p:spTree>
    <p:extLst>
      <p:ext uri="{BB962C8B-B14F-4D97-AF65-F5344CB8AC3E}">
        <p14:creationId xmlns:p14="http://schemas.microsoft.com/office/powerpoint/2010/main" val="234823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D043F33D-C200-4755-874C-EE530AFCA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66" y="364196"/>
            <a:ext cx="3798086" cy="2132890"/>
          </a:xfrm>
          <a:prstGeom prst="ellipse">
            <a:avLst/>
          </a:prstGeom>
          <a:ln w="76200">
            <a:solidFill>
              <a:schemeClr val="accent1"/>
            </a:solidFill>
          </a:ln>
          <a:effectLst>
            <a:softEdge rad="112500"/>
          </a:effectLst>
        </p:spPr>
      </p:pic>
      <p:pic>
        <p:nvPicPr>
          <p:cNvPr id="7" name="Picture 6">
            <a:extLst>
              <a:ext uri="{FF2B5EF4-FFF2-40B4-BE49-F238E27FC236}">
                <a16:creationId xmlns:a16="http://schemas.microsoft.com/office/drawing/2014/main" id="{FBC5A389-D899-4B34-8F81-29E4FD995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313" y="250896"/>
            <a:ext cx="3726284" cy="2132890"/>
          </a:xfrm>
          <a:prstGeom prst="ellipse">
            <a:avLst/>
          </a:prstGeom>
          <a:ln w="76200">
            <a:solidFill>
              <a:schemeClr val="accent1">
                <a:lumMod val="75000"/>
              </a:schemeClr>
            </a:solidFill>
          </a:ln>
          <a:effectLst>
            <a:softEdge rad="112500"/>
          </a:effectLst>
        </p:spPr>
      </p:pic>
      <p:sp>
        <p:nvSpPr>
          <p:cNvPr id="8" name="TextBox 7">
            <a:extLst>
              <a:ext uri="{FF2B5EF4-FFF2-40B4-BE49-F238E27FC236}">
                <a16:creationId xmlns:a16="http://schemas.microsoft.com/office/drawing/2014/main" id="{26E48F6C-A795-42FE-9179-1B7E363FD7E1}"/>
              </a:ext>
            </a:extLst>
          </p:cNvPr>
          <p:cNvSpPr txBox="1"/>
          <p:nvPr/>
        </p:nvSpPr>
        <p:spPr>
          <a:xfrm>
            <a:off x="1402372" y="2861282"/>
            <a:ext cx="1716259" cy="584775"/>
          </a:xfrm>
          <a:prstGeom prst="rect">
            <a:avLst/>
          </a:prstGeom>
          <a:noFill/>
        </p:spPr>
        <p:txBody>
          <a:bodyPr wrap="square" rtlCol="0">
            <a:spAutoFit/>
          </a:bodyPr>
          <a:lstStyle/>
          <a:p>
            <a:r>
              <a:rPr lang="bn-BD" sz="3200" dirty="0">
                <a:solidFill>
                  <a:schemeClr val="bg1"/>
                </a:solidFill>
                <a:latin typeface="NikoshBAN" panose="02000000000000000000" pitchFamily="2" charset="0"/>
                <a:cs typeface="NikoshBAN" panose="02000000000000000000" pitchFamily="2" charset="0"/>
              </a:rPr>
              <a:t>ভাপা পিঠা</a:t>
            </a:r>
            <a:endParaRPr lang="en-US" sz="3200" dirty="0">
              <a:solidFill>
                <a:schemeClr val="bg1"/>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E0A37F38-03FC-44FA-8B69-CB206EFD977D}"/>
              </a:ext>
            </a:extLst>
          </p:cNvPr>
          <p:cNvSpPr txBox="1"/>
          <p:nvPr/>
        </p:nvSpPr>
        <p:spPr>
          <a:xfrm>
            <a:off x="8215241" y="2873326"/>
            <a:ext cx="1716259" cy="584775"/>
          </a:xfrm>
          <a:prstGeom prst="rect">
            <a:avLst/>
          </a:prstGeom>
          <a:noFill/>
        </p:spPr>
        <p:txBody>
          <a:bodyPr wrap="square" rtlCol="0">
            <a:spAutoFit/>
          </a:bodyPr>
          <a:lstStyle/>
          <a:p>
            <a:r>
              <a:rPr lang="bn-BD" sz="3200" dirty="0">
                <a:solidFill>
                  <a:schemeClr val="bg1"/>
                </a:solidFill>
                <a:latin typeface="NikoshBAN" panose="02000000000000000000" pitchFamily="2" charset="0"/>
                <a:cs typeface="NikoshBAN" panose="02000000000000000000" pitchFamily="2" charset="0"/>
              </a:rPr>
              <a:t>পুলি পিঠা</a:t>
            </a:r>
            <a:endParaRPr lang="en-US" sz="3200" dirty="0">
              <a:solidFill>
                <a:schemeClr val="bg1"/>
              </a:solidFill>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3D86014E-A8E8-4D63-84AC-202754105EEF}"/>
              </a:ext>
            </a:extLst>
          </p:cNvPr>
          <p:cNvSpPr/>
          <p:nvPr/>
        </p:nvSpPr>
        <p:spPr>
          <a:xfrm>
            <a:off x="2260501" y="4018467"/>
            <a:ext cx="7341602" cy="239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শীতের ছুটিতে তুলি আর তপু যায় নিজেদের গ্রামের বাড়ি। ঘুম থেকে উঠে তারা দেখে দাদি পিঠা তৈরি করছেন।</a:t>
            </a:r>
          </a:p>
          <a:p>
            <a:r>
              <a:rPr lang="bn-IN"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তুলিঃ দাদিমা, এটা কী পিঠা?</a:t>
            </a:r>
          </a:p>
          <a:p>
            <a:r>
              <a:rPr lang="bn-IN"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দাদিঃএটাকে বলে ভাপা পিঠা।</a:t>
            </a:r>
          </a:p>
          <a:p>
            <a:r>
              <a:rPr lang="bn-IN"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তপুঃ ভাপা পিঠা বানাতে কী কী লাগে?</a:t>
            </a:r>
          </a:p>
          <a:p>
            <a:r>
              <a:rPr lang="bn-IN"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দাদিঃ চালের গুঁড়ো; খেজুরের গুড় আর কোরা নারকেল।</a:t>
            </a:r>
          </a:p>
        </p:txBody>
      </p:sp>
    </p:spTree>
    <p:extLst>
      <p:ext uri="{BB962C8B-B14F-4D97-AF65-F5344CB8AC3E}">
        <p14:creationId xmlns:p14="http://schemas.microsoft.com/office/powerpoint/2010/main" val="417987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750"/>
                                        <p:tgtEl>
                                          <p:spTgt spid="10"/>
                                        </p:tgtEl>
                                      </p:cBhvr>
                                    </p:animEffect>
                                    <p:anim calcmode="lin" valueType="num">
                                      <p:cBhvr>
                                        <p:cTn id="30" dur="1750" fill="hold"/>
                                        <p:tgtEl>
                                          <p:spTgt spid="10"/>
                                        </p:tgtEl>
                                        <p:attrNameLst>
                                          <p:attrName>ppt_x</p:attrName>
                                        </p:attrNameLst>
                                      </p:cBhvr>
                                      <p:tavLst>
                                        <p:tav tm="0">
                                          <p:val>
                                            <p:strVal val="#ppt_x"/>
                                          </p:val>
                                        </p:tav>
                                        <p:tav tm="100000">
                                          <p:val>
                                            <p:strVal val="#ppt_x"/>
                                          </p:val>
                                        </p:tav>
                                      </p:tavLst>
                                    </p:anim>
                                    <p:anim calcmode="lin" valueType="num">
                                      <p:cBhvr>
                                        <p:cTn id="31" dur="1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3D86014E-A8E8-4D63-84AC-202754105EEF}"/>
              </a:ext>
            </a:extLst>
          </p:cNvPr>
          <p:cNvSpPr/>
          <p:nvPr/>
        </p:nvSpPr>
        <p:spPr>
          <a:xfrm>
            <a:off x="1565754" y="3846112"/>
            <a:ext cx="9263900" cy="239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এরই মধ্যে দাদি পিঠা বানানোর ছাঁচে চালের গুড়ো নিলেন। তার ভেতরে দিলেন গুড় আর কোরা নারকেল। উনুনে পানির হাঁড়ির উপর সেই ছাঁচ রাখলেন। ভাপে সিদধ হলো পিঠা। এর মধ্যে সেখানে এসে উপস্থিত হলেন তাদের ফুপু আর ফুপাতো ভাইবোন। ভাইটির নাম অনু। বোনটির নাম পলা।</a:t>
            </a:r>
          </a:p>
        </p:txBody>
      </p:sp>
      <p:pic>
        <p:nvPicPr>
          <p:cNvPr id="11" name="Picture 10">
            <a:extLst>
              <a:ext uri="{FF2B5EF4-FFF2-40B4-BE49-F238E27FC236}">
                <a16:creationId xmlns:a16="http://schemas.microsoft.com/office/drawing/2014/main" id="{9E11DC55-3AB3-48F0-8D51-0CC8CDF0A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77" y="442133"/>
            <a:ext cx="4310083" cy="2062945"/>
          </a:xfrm>
          <a:prstGeom prst="ellipse">
            <a:avLst/>
          </a:prstGeom>
          <a:ln w="76200">
            <a:solidFill>
              <a:schemeClr val="tx1"/>
            </a:solidFill>
          </a:ln>
          <a:effectLst>
            <a:softEdge rad="112500"/>
          </a:effectLst>
        </p:spPr>
      </p:pic>
      <p:pic>
        <p:nvPicPr>
          <p:cNvPr id="12" name="Picture 11">
            <a:extLst>
              <a:ext uri="{FF2B5EF4-FFF2-40B4-BE49-F238E27FC236}">
                <a16:creationId xmlns:a16="http://schemas.microsoft.com/office/drawing/2014/main" id="{9FD215FA-BC7E-454D-B045-4D46277F5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45" y="442133"/>
            <a:ext cx="3673462" cy="2062945"/>
          </a:xfrm>
          <a:prstGeom prst="ellipse">
            <a:avLst/>
          </a:prstGeom>
          <a:ln w="76200">
            <a:solidFill>
              <a:schemeClr val="tx1"/>
            </a:solidFill>
          </a:ln>
          <a:effectLst>
            <a:softEdge rad="112500"/>
          </a:effectLst>
        </p:spPr>
      </p:pic>
      <p:sp>
        <p:nvSpPr>
          <p:cNvPr id="13" name="TextBox 12">
            <a:extLst>
              <a:ext uri="{FF2B5EF4-FFF2-40B4-BE49-F238E27FC236}">
                <a16:creationId xmlns:a16="http://schemas.microsoft.com/office/drawing/2014/main" id="{6F5EFBA4-4A5D-467B-B825-2E558873268A}"/>
              </a:ext>
            </a:extLst>
          </p:cNvPr>
          <p:cNvSpPr txBox="1"/>
          <p:nvPr/>
        </p:nvSpPr>
        <p:spPr>
          <a:xfrm>
            <a:off x="1121018" y="2580938"/>
            <a:ext cx="2278966" cy="584775"/>
          </a:xfrm>
          <a:prstGeom prst="rect">
            <a:avLst/>
          </a:prstGeom>
          <a:noFill/>
        </p:spPr>
        <p:txBody>
          <a:bodyPr wrap="square" rtlCol="0">
            <a:spAutoFit/>
          </a:bodyPr>
          <a:lstStyle/>
          <a:p>
            <a:r>
              <a:rPr lang="bn-BD" sz="3200" dirty="0">
                <a:solidFill>
                  <a:schemeClr val="bg1"/>
                </a:solidFill>
                <a:latin typeface="NikoshBAN" panose="02000000000000000000" pitchFamily="2" charset="0"/>
                <a:cs typeface="NikoshBAN" panose="02000000000000000000" pitchFamily="2" charset="0"/>
              </a:rPr>
              <a:t>পাটিসাপটা</a:t>
            </a:r>
            <a:r>
              <a:rPr lang="bn-BD" sz="3200" dirty="0">
                <a:latin typeface="NikoshBAN" panose="02000000000000000000" pitchFamily="2" charset="0"/>
                <a:cs typeface="NikoshBAN" panose="02000000000000000000" pitchFamily="2" charset="0"/>
              </a:rPr>
              <a:t> </a:t>
            </a:r>
            <a:r>
              <a:rPr lang="bn-BD" sz="3200" dirty="0">
                <a:solidFill>
                  <a:schemeClr val="bg1"/>
                </a:solidFill>
                <a:latin typeface="NikoshBAN" panose="02000000000000000000" pitchFamily="2" charset="0"/>
                <a:cs typeface="NikoshBAN" panose="02000000000000000000" pitchFamily="2" charset="0"/>
              </a:rPr>
              <a:t>পিঠা</a:t>
            </a:r>
            <a:endParaRPr lang="en-US" sz="3200" dirty="0">
              <a:solidFill>
                <a:schemeClr val="bg1"/>
              </a:solidFill>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AA288764-540A-49D3-93D6-4D0CED95CCF4}"/>
              </a:ext>
            </a:extLst>
          </p:cNvPr>
          <p:cNvSpPr txBox="1"/>
          <p:nvPr/>
        </p:nvSpPr>
        <p:spPr>
          <a:xfrm>
            <a:off x="7916713" y="2585407"/>
            <a:ext cx="2138311" cy="584775"/>
          </a:xfrm>
          <a:prstGeom prst="rect">
            <a:avLst/>
          </a:prstGeom>
          <a:noFill/>
        </p:spPr>
        <p:txBody>
          <a:bodyPr wrap="square" rtlCol="0">
            <a:spAutoFit/>
          </a:bodyPr>
          <a:lstStyle/>
          <a:p>
            <a:r>
              <a:rPr lang="bn-BD" sz="3200" dirty="0">
                <a:solidFill>
                  <a:schemeClr val="bg1"/>
                </a:solidFill>
                <a:latin typeface="NikoshBAN" panose="02000000000000000000" pitchFamily="2" charset="0"/>
                <a:cs typeface="NikoshBAN" panose="02000000000000000000" pitchFamily="2" charset="0"/>
              </a:rPr>
              <a:t>দুধপুলি পিঠা</a:t>
            </a:r>
            <a:endParaRPr lang="en-US" sz="3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750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3D86014E-A8E8-4D63-84AC-202754105EEF}"/>
              </a:ext>
            </a:extLst>
          </p:cNvPr>
          <p:cNvSpPr/>
          <p:nvPr/>
        </p:nvSpPr>
        <p:spPr>
          <a:xfrm>
            <a:off x="651354" y="2959509"/>
            <a:ext cx="9263900" cy="239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তুলিঃ অনু,তুমি কোন শ্রেণিতে পড়?</a:t>
            </a:r>
          </a:p>
          <a:p>
            <a:r>
              <a:rPr lang="bn-IN"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 দ্বিতীয় শ্রেণিতে।</a:t>
            </a:r>
          </a:p>
          <a:p>
            <a:r>
              <a:rPr lang="bn-IN"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তপুঃ পলা তুমি কোন শ্রেণিতে পড়?</a:t>
            </a:r>
          </a:p>
          <a:p>
            <a:r>
              <a:rPr lang="bn-IN"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 প্রথম শ্রেণিতে।</a:t>
            </a:r>
          </a:p>
          <a:p>
            <a:r>
              <a:rPr lang="bn-IN"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সাতদিন বাড়িতে থাকল তারা। কত রকম মজাদার পিঠাই যে খেল। বাংলাদেশ পিঠাপুলির দেশ। একেক অঞ্চল একেক রকম পিঠার জন্য বিখ্যাত।</a:t>
            </a:r>
          </a:p>
        </p:txBody>
      </p:sp>
      <p:sp>
        <p:nvSpPr>
          <p:cNvPr id="13" name="TextBox 12">
            <a:extLst>
              <a:ext uri="{FF2B5EF4-FFF2-40B4-BE49-F238E27FC236}">
                <a16:creationId xmlns:a16="http://schemas.microsoft.com/office/drawing/2014/main" id="{6F5EFBA4-4A5D-467B-B825-2E558873268A}"/>
              </a:ext>
            </a:extLst>
          </p:cNvPr>
          <p:cNvSpPr txBox="1"/>
          <p:nvPr/>
        </p:nvSpPr>
        <p:spPr>
          <a:xfrm>
            <a:off x="7609500" y="2667121"/>
            <a:ext cx="1759968" cy="584775"/>
          </a:xfrm>
          <a:prstGeom prst="rect">
            <a:avLst/>
          </a:prstGeom>
          <a:noFill/>
        </p:spPr>
        <p:txBody>
          <a:bodyPr wrap="square" rtlCol="0">
            <a:spAutoFit/>
          </a:bodyPr>
          <a:lstStyle/>
          <a:p>
            <a:r>
              <a:rPr lang="bn-IN" sz="3200" dirty="0">
                <a:solidFill>
                  <a:schemeClr val="bg1"/>
                </a:solidFill>
                <a:latin typeface="NikoshBAN" panose="02000000000000000000" pitchFamily="2" charset="0"/>
                <a:cs typeface="NikoshBAN" panose="02000000000000000000" pitchFamily="2" charset="0"/>
              </a:rPr>
              <a:t>পুলি</a:t>
            </a:r>
            <a:r>
              <a:rPr lang="bn-BD" sz="3200" dirty="0">
                <a:latin typeface="NikoshBAN" panose="02000000000000000000" pitchFamily="2" charset="0"/>
                <a:cs typeface="NikoshBAN" panose="02000000000000000000" pitchFamily="2" charset="0"/>
              </a:rPr>
              <a:t> </a:t>
            </a:r>
            <a:r>
              <a:rPr lang="bn-BD" sz="3200" dirty="0">
                <a:solidFill>
                  <a:schemeClr val="bg1"/>
                </a:solidFill>
                <a:latin typeface="NikoshBAN" panose="02000000000000000000" pitchFamily="2" charset="0"/>
                <a:cs typeface="NikoshBAN" panose="02000000000000000000" pitchFamily="2" charset="0"/>
              </a:rPr>
              <a:t>পিঠা</a:t>
            </a:r>
            <a:endParaRPr lang="en-US" sz="3200" dirty="0">
              <a:solidFill>
                <a:schemeClr val="bg1"/>
              </a:solidFill>
              <a:latin typeface="NikoshBAN" panose="02000000000000000000" pitchFamily="2" charset="0"/>
              <a:cs typeface="NikoshBAN" panose="02000000000000000000" pitchFamily="2" charset="0"/>
            </a:endParaRPr>
          </a:p>
        </p:txBody>
      </p:sp>
      <p:pic>
        <p:nvPicPr>
          <p:cNvPr id="15" name="Picture 14" descr="images (13).jpg">
            <a:extLst>
              <a:ext uri="{FF2B5EF4-FFF2-40B4-BE49-F238E27FC236}">
                <a16:creationId xmlns:a16="http://schemas.microsoft.com/office/drawing/2014/main" id="{24D52127-0275-46CF-A2A3-6A5178DEC8F8}"/>
              </a:ext>
            </a:extLst>
          </p:cNvPr>
          <p:cNvPicPr>
            <a:picLocks noChangeAspect="1"/>
          </p:cNvPicPr>
          <p:nvPr/>
        </p:nvPicPr>
        <p:blipFill>
          <a:blip r:embed="rId2" cstate="print"/>
          <a:stretch>
            <a:fillRect/>
          </a:stretch>
        </p:blipFill>
        <p:spPr>
          <a:xfrm>
            <a:off x="6438828" y="108440"/>
            <a:ext cx="3265681" cy="2512062"/>
          </a:xfrm>
          <a:prstGeom prst="ellipse">
            <a:avLst/>
          </a:prstGeom>
          <a:ln w="76200">
            <a:noFill/>
          </a:ln>
          <a:effectLst>
            <a:softEdge rad="112500"/>
          </a:effectLst>
        </p:spPr>
      </p:pic>
    </p:spTree>
    <p:extLst>
      <p:ext uri="{BB962C8B-B14F-4D97-AF65-F5344CB8AC3E}">
        <p14:creationId xmlns:p14="http://schemas.microsoft.com/office/powerpoint/2010/main" val="1041033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theme/theme1.xml><?xml version="1.0" encoding="utf-8"?>
<a:theme xmlns:a="http://schemas.openxmlformats.org/drawingml/2006/main" name="Creative Gradient ">
  <a:themeElements>
    <a:clrScheme name="Japan 1">
      <a:dk1>
        <a:srgbClr val="000000"/>
      </a:dk1>
      <a:lt1>
        <a:srgbClr val="FFFFFF"/>
      </a:lt1>
      <a:dk2>
        <a:srgbClr val="073A4B"/>
      </a:dk2>
      <a:lt2>
        <a:srgbClr val="E7E6E6"/>
      </a:lt2>
      <a:accent1>
        <a:srgbClr val="EE476E"/>
      </a:accent1>
      <a:accent2>
        <a:srgbClr val="E3B95A"/>
      </a:accent2>
      <a:accent3>
        <a:srgbClr val="07D69F"/>
      </a:accent3>
      <a:accent4>
        <a:srgbClr val="118AB1"/>
      </a:accent4>
      <a:accent5>
        <a:srgbClr val="073A4B"/>
      </a:accent5>
      <a:accent6>
        <a:srgbClr val="E7ECF2"/>
      </a:accent6>
      <a:hlink>
        <a:srgbClr val="E7456B"/>
      </a:hlink>
      <a:folHlink>
        <a:srgbClr val="F0C55F"/>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ED9C639-84DE-47D6-9311-DE22D096325C}" vid="{8897FD28-C2C5-4A9F-A28F-BC63F57A39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Cherry blossom petals presentation</Template>
  <TotalTime>878</TotalTime>
  <Words>658</Words>
  <Application>Microsoft Office PowerPoint</Application>
  <PresentationFormat>Widescreen</PresentationFormat>
  <Paragraphs>100</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Meiryo UI</vt:lpstr>
      <vt:lpstr>Arial</vt:lpstr>
      <vt:lpstr>Baskerville Old Face</vt:lpstr>
      <vt:lpstr>Calibri</vt:lpstr>
      <vt:lpstr>Nikosh</vt:lpstr>
      <vt:lpstr>NikoshBAN</vt:lpstr>
      <vt:lpstr>Wingdings</vt:lpstr>
      <vt:lpstr>Creative Gradient </vt:lpstr>
      <vt:lpstr>PowerPoint Presentation</vt:lpstr>
      <vt:lpstr>PowerPoint Presentation</vt:lpstr>
      <vt:lpstr>PowerPoint Presentation</vt:lpstr>
      <vt:lpstr>PowerPoint Presentation</vt:lpstr>
      <vt:lpstr>PowerPoint Presentation</vt:lpstr>
      <vt:lpstr>শিখনফল_________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94</cp:revision>
  <dcterms:created xsi:type="dcterms:W3CDTF">2021-05-18T15:29:14Z</dcterms:created>
  <dcterms:modified xsi:type="dcterms:W3CDTF">2021-08-08T08:51:37Z</dcterms:modified>
</cp:coreProperties>
</file>