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92" r:id="rId2"/>
    <p:sldId id="257" r:id="rId3"/>
    <p:sldId id="270" r:id="rId4"/>
    <p:sldId id="269" r:id="rId5"/>
    <p:sldId id="277" r:id="rId6"/>
    <p:sldId id="286" r:id="rId7"/>
    <p:sldId id="281" r:id="rId8"/>
    <p:sldId id="278" r:id="rId9"/>
    <p:sldId id="268" r:id="rId10"/>
    <p:sldId id="272" r:id="rId11"/>
    <p:sldId id="283" r:id="rId12"/>
    <p:sldId id="293" r:id="rId13"/>
    <p:sldId id="287" r:id="rId14"/>
    <p:sldId id="261" r:id="rId15"/>
    <p:sldId id="265" r:id="rId16"/>
    <p:sldId id="294" r:id="rId17"/>
    <p:sldId id="284" r:id="rId18"/>
    <p:sldId id="296" r:id="rId19"/>
    <p:sldId id="295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660066"/>
    <a:srgbClr val="800000"/>
    <a:srgbClr val="0000CC"/>
    <a:srgbClr val="003300"/>
    <a:srgbClr val="CC0066"/>
    <a:srgbClr val="660033"/>
    <a:srgbClr val="0066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93" autoAdjust="0"/>
  </p:normalViewPr>
  <p:slideViewPr>
    <p:cSldViewPr>
      <p:cViewPr varScale="1">
        <p:scale>
          <a:sx n="69" d="100"/>
          <a:sy n="69" d="100"/>
        </p:scale>
        <p:origin x="5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8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02553-53AD-4834-947F-648A74103ABB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41AD3-E555-40B3-BC65-925B8FAFE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5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514350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41AD3-E555-40B3-BC65-925B8FAFE2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5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FFFC0-EA81-42A6-94E3-3A42360CFC81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FFFC0-EA81-42A6-94E3-3A42360CFC81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2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FFFC0-EA81-42A6-94E3-3A42360CFC81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FFFC0-EA81-42A6-94E3-3A42360CFC81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0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FFFC0-EA81-42A6-94E3-3A42360CFC81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0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FFFC0-EA81-42A6-94E3-3A42360CFC81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6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FFFC0-EA81-42A6-94E3-3A42360CFC81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3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FFFC0-EA81-42A6-94E3-3A42360CFC81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7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900">
                <a:solidFill>
                  <a:srgbClr val="FFFF00"/>
                </a:solidFill>
              </a:defRPr>
            </a:lvl1pPr>
          </a:lstStyle>
          <a:p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চামেলি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আফরোজ</a:t>
            </a:r>
            <a:endParaRPr lang="en-US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ইসলামের ইতিহাস ও সংস্কৃতি</a:t>
            </a:r>
          </a:p>
          <a:p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সফিউদ্দিন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নং:01711565687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7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FFFC0-EA81-42A6-94E3-3A42360CFC81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8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1FFFC0-EA81-42A6-94E3-3A42360CFC81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6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চামেলি</a:t>
            </a:r>
            <a:r>
              <a:rPr lang="en-US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আফরোজ</a:t>
            </a:r>
            <a:endParaRPr lang="en-US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</a:t>
            </a:r>
          </a:p>
          <a:p>
            <a:r>
              <a:rPr lang="en-US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সফিউদ্দিন</a:t>
            </a:r>
            <a:r>
              <a:rPr lang="en-US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নং:01711565687</a:t>
            </a:r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52400" y="152400"/>
            <a:ext cx="8839200" cy="656907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114800" y="6115048"/>
            <a:ext cx="1905000" cy="5492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1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চামেলি</a:t>
            </a:r>
            <a:r>
              <a:rPr lang="en-US" sz="1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আফরোজ</a:t>
            </a:r>
            <a:endParaRPr lang="en-US" sz="10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1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1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</a:t>
            </a:r>
          </a:p>
          <a:p>
            <a:pPr>
              <a:buNone/>
            </a:pPr>
            <a:r>
              <a:rPr lang="en-US" sz="1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সফিউদ্দিন</a:t>
            </a:r>
            <a:r>
              <a:rPr lang="en-US" sz="1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1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1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0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নং:01711565687</a:t>
            </a:r>
            <a:endParaRPr lang="en-US" sz="1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0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173038"/>
            <a:ext cx="8881872" cy="11430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7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7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Content Placeholder 17" descr="sindhu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9086"/>
            <a:ext cx="8229600" cy="5280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sind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58552"/>
            <a:ext cx="2402613" cy="1905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Content Placeholder 5" descr="gateway24essay.jpg"/>
          <p:cNvPicPr>
            <a:picLocks noChangeAspect="1"/>
          </p:cNvPicPr>
          <p:nvPr/>
        </p:nvPicPr>
        <p:blipFill>
          <a:blip r:embed="rId3"/>
          <a:srcRect b="14875"/>
          <a:stretch>
            <a:fillRect/>
          </a:stretch>
        </p:blipFill>
        <p:spPr>
          <a:xfrm>
            <a:off x="5105400" y="1371600"/>
            <a:ext cx="2663902" cy="213802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3281024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সুপরিকল্পিত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799051" y="3516551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পয়ঃনিস্কাশন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86077" y="5356411"/>
            <a:ext cx="4514851" cy="76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নগর পরিকল্পনা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7" name="Content Placeholder 4" descr="2540252859_272d55d5e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45" y="3998956"/>
            <a:ext cx="3200400" cy="162098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-114300" y="5880671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ভাষ্কর্য</a:t>
            </a:r>
            <a:r>
              <a:rPr lang="bn-BD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9" name="Content Placeholder 5" descr="Maveriick_1255519762_2-pipaldev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188" y="4267147"/>
            <a:ext cx="2895600" cy="157057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0" name="Rectangle 9"/>
          <p:cNvSpPr/>
          <p:nvPr/>
        </p:nvSpPr>
        <p:spPr>
          <a:xfrm>
            <a:off x="5031976" y="5978714"/>
            <a:ext cx="4112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ব্রোঞ্জের দেয়াল  চিত্র : দেব-দেবী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5701" y="387954"/>
            <a:ext cx="78867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ct val="20000"/>
              </a:spcBef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ছবিতে কী দেখা যাচ্ছে চিন্তা কর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6254"/>
            <a:ext cx="8343900" cy="97674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43900" cy="5334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হরপ্পা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মাহেন্জোদারো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পোড়ামাটির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পোড়ানো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গোসলখানা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ড্রেনগুলো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সারিবদ্ধ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ল্যাপ্টপোস্ট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শিখেছিল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দৈর্ঘ্যমাপার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বাটখারা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করতো।তারা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কুমোরের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ব্রোঞ্জ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নগর সভ্যতা হিসেবে সিন্ধু সভ্যতা বর্ণনা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457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764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Ornaments_Weddin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3955472" cy="2285999"/>
          </a:xfrm>
        </p:spPr>
      </p:pic>
      <p:pic>
        <p:nvPicPr>
          <p:cNvPr id="7" name="Content Placeholder 5" descr="images (12).jf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94909" y="1427018"/>
            <a:ext cx="4440381" cy="2175163"/>
          </a:xfrm>
        </p:spPr>
      </p:pic>
      <p:pic>
        <p:nvPicPr>
          <p:cNvPr id="6" name="Content Placeholder 5" descr="images (16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054" y="3733799"/>
            <a:ext cx="4454236" cy="1981200"/>
          </a:xfrm>
          <a:prstGeom prst="rect">
            <a:avLst/>
          </a:prstGeom>
        </p:spPr>
      </p:pic>
      <p:pic>
        <p:nvPicPr>
          <p:cNvPr id="11" name="Content Placeholder 4" descr="images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830781"/>
            <a:ext cx="3955472" cy="188421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5692" y="381000"/>
            <a:ext cx="7886700" cy="5334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5400" b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ছবিতে কী দেখা যাচ্ছে চিন্তা কর । </a:t>
            </a:r>
            <a:endParaRPr lang="en-US" sz="5400" b="0" dirty="0">
              <a:ln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501" y="5718628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অলংকার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তৈজসপত্র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2117.1237710678.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87135"/>
            <a:ext cx="4041775" cy="2053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Content Placeholder 5" descr="indus-bowl-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48357" y="987136"/>
            <a:ext cx="3924300" cy="1721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2399" y="5593771"/>
            <a:ext cx="8520257" cy="85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কৃষিকাজ : লাঙ্গলের ব্যবহার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গরুর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গাড়ি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838700" y="29337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ব্যবহৃত পাত্র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33600" y="5159951"/>
            <a:ext cx="3778970" cy="7039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জীবনযাপন</a:t>
            </a: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" name="Content Placeholder 4" descr="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67" y="3318160"/>
            <a:ext cx="4062680" cy="190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Content Placeholder 9" descr="AH00112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14611" y="3290449"/>
            <a:ext cx="3810000" cy="2202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05692" y="381000"/>
            <a:ext cx="78867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ct val="20000"/>
              </a:spcBef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ছবিতে কী দেখা যাচ্ছে চিন্তা কর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2472562" y="1175404"/>
            <a:ext cx="1600200" cy="12192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খ্রীস্টপূর্ব ২৫০০-১০০০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495800" y="1131608"/>
            <a:ext cx="1828800" cy="1306792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হরপ্পা ও মহেঞ্জোদারো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2286000" y="4267200"/>
            <a:ext cx="1786762" cy="14478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দেব-দেবীর পূঁজা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1066800" y="2633791"/>
            <a:ext cx="2438400" cy="14478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পাকিস্থানের পাঞ্জাব ও অন্যন্য অংশে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6477000" y="1409700"/>
            <a:ext cx="2133600" cy="15240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 দুটির দূরত্ব ৬৪৪ কিমি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6373090" y="3074708"/>
            <a:ext cx="2237509" cy="10668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ঞ্জ যুগ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4183598" y="4276982"/>
            <a:ext cx="2064802" cy="1590418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 প্রধান জীবিকা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rapezoid 8"/>
          <p:cNvSpPr/>
          <p:nvPr/>
        </p:nvSpPr>
        <p:spPr>
          <a:xfrm>
            <a:off x="6331527" y="4386391"/>
            <a:ext cx="2057400" cy="13716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নগর সভ্যতা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F:\sumon folder\material\download for content dev\ruin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95700" y="2554964"/>
            <a:ext cx="2175638" cy="1619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-152400" y="208278"/>
            <a:ext cx="937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সিন্ধু সভ্যতা ও আধুনিক সভ্যতার তুলনা কর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858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038600"/>
            <a:ext cx="693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সিন্ধু সভ্যতার সাথে আধুনিক সভ্যতার তুলনা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800"/>
            <a:ext cx="4191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43900" cy="5486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কুমোরের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ব্রোঞ্জ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ইলক্ট্রগ্রাম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ব্রোঞ্জ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অলংকার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আংটি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নাকফুল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হরপ্পাতে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শস্যাগার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মহেঞ্জোদারেতে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স্নানাগার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করতো।ধাতুর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অলংকার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66254"/>
            <a:ext cx="8343900" cy="97674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762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1576" y="255102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শস্যাগার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মহেঞ্জোদারো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খ)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হরোপ্পা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ঘ)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বঙ্গে</a:t>
            </a:r>
            <a:endParaRPr lang="en-US" sz="3200" dirty="0"/>
          </a:p>
        </p:txBody>
      </p:sp>
      <p:sp>
        <p:nvSpPr>
          <p:cNvPr id="5" name="Half Frame 4"/>
          <p:cNvSpPr/>
          <p:nvPr/>
        </p:nvSpPr>
        <p:spPr>
          <a:xfrm rot="12491712">
            <a:off x="6328701" y="3297055"/>
            <a:ext cx="229750" cy="570052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0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85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495800"/>
            <a:ext cx="8343900" cy="976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15093"/>
            <a:ext cx="41148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9310" y="-60450"/>
            <a:ext cx="4806605" cy="18158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IN" sz="2000" b="1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u="sng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8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860DFA5-5EDF-470E-ADC5-B35CAA29512A}"/>
              </a:ext>
            </a:extLst>
          </p:cNvPr>
          <p:cNvSpPr/>
          <p:nvPr/>
        </p:nvSpPr>
        <p:spPr>
          <a:xfrm>
            <a:off x="2170429" y="3566502"/>
            <a:ext cx="2895600" cy="20853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চামেলি</a:t>
            </a:r>
            <a:r>
              <a:rPr lang="en-US" sz="2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আফরোজ</a:t>
            </a:r>
            <a:endParaRPr lang="en-US" sz="20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</a:t>
            </a:r>
          </a:p>
          <a:p>
            <a:pPr>
              <a:buNone/>
            </a:pPr>
            <a:r>
              <a:rPr lang="en-US" sz="20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সফিউদ্দিন</a:t>
            </a:r>
            <a:r>
              <a:rPr lang="en-US" sz="2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2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নং:01711565687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4267200"/>
            <a:ext cx="3657600" cy="22467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u="sng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20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শ্রেণিঃ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ইসলামে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ইতিহাস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সময়ঃ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মিনিট         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পাঠ শিরোনামঃ সিন্ধু  সভ্যতা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May be a closeup of 1 person">
            <a:extLst>
              <a:ext uri="{FF2B5EF4-FFF2-40B4-BE49-F238E27FC236}">
                <a16:creationId xmlns:a16="http://schemas.microsoft.com/office/drawing/2014/main" xmlns="" id="{C311152F-2F81-45A4-91D2-65F5AFF09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197" y="973225"/>
            <a:ext cx="2286832" cy="2705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2831" y="643245"/>
            <a:ext cx="2286832" cy="2705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9" y="144290"/>
            <a:ext cx="1900704" cy="33488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9" y="3490086"/>
            <a:ext cx="1905000" cy="3256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5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en-US" sz="7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7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5" name="Content Placeholder 3" descr="images (9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19200"/>
            <a:ext cx="82296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sumon folder\material\download for content dev\Mohenjodaro_Sindh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38100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F:\sumon folder\material\download for content dev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33734"/>
            <a:ext cx="38100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0" y="6267077"/>
            <a:ext cx="3276600" cy="39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সিন্ধু নদের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অববাহিকা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5974689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খ্রীঃ পূঃ ২৫০০ - ১০০০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533026"/>
            <a:ext cx="3068782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সিন্ধু সভ্যতার পরিচয়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90500" y="3324880"/>
            <a:ext cx="4343400" cy="2362199"/>
          </a:xfrm>
          <a:custGeom>
            <a:avLst/>
            <a:gdLst>
              <a:gd name="connsiteX0" fmla="*/ 4655665 w 4891337"/>
              <a:gd name="connsiteY0" fmla="*/ 877077 h 3671514"/>
              <a:gd name="connsiteX1" fmla="*/ 4581020 w 4891337"/>
              <a:gd name="connsiteY1" fmla="*/ 783771 h 3671514"/>
              <a:gd name="connsiteX2" fmla="*/ 4450392 w 4891337"/>
              <a:gd name="connsiteY2" fmla="*/ 634482 h 3671514"/>
              <a:gd name="connsiteX3" fmla="*/ 4413069 w 4891337"/>
              <a:gd name="connsiteY3" fmla="*/ 597159 h 3671514"/>
              <a:gd name="connsiteX4" fmla="*/ 4338424 w 4891337"/>
              <a:gd name="connsiteY4" fmla="*/ 559837 h 3671514"/>
              <a:gd name="connsiteX5" fmla="*/ 4301102 w 4891337"/>
              <a:gd name="connsiteY5" fmla="*/ 503853 h 3671514"/>
              <a:gd name="connsiteX6" fmla="*/ 4151812 w 4891337"/>
              <a:gd name="connsiteY6" fmla="*/ 391886 h 3671514"/>
              <a:gd name="connsiteX7" fmla="*/ 4095828 w 4891337"/>
              <a:gd name="connsiteY7" fmla="*/ 373224 h 3671514"/>
              <a:gd name="connsiteX8" fmla="*/ 3983861 w 4891337"/>
              <a:gd name="connsiteY8" fmla="*/ 298579 h 3671514"/>
              <a:gd name="connsiteX9" fmla="*/ 3871894 w 4891337"/>
              <a:gd name="connsiteY9" fmla="*/ 223935 h 3671514"/>
              <a:gd name="connsiteX10" fmla="*/ 3815910 w 4891337"/>
              <a:gd name="connsiteY10" fmla="*/ 186612 h 3671514"/>
              <a:gd name="connsiteX11" fmla="*/ 3741265 w 4891337"/>
              <a:gd name="connsiteY11" fmla="*/ 167951 h 3671514"/>
              <a:gd name="connsiteX12" fmla="*/ 3629298 w 4891337"/>
              <a:gd name="connsiteY12" fmla="*/ 130628 h 3671514"/>
              <a:gd name="connsiteX13" fmla="*/ 3405363 w 4891337"/>
              <a:gd name="connsiteY13" fmla="*/ 111967 h 3671514"/>
              <a:gd name="connsiteX14" fmla="*/ 3237412 w 4891337"/>
              <a:gd name="connsiteY14" fmla="*/ 55984 h 3671514"/>
              <a:gd name="connsiteX15" fmla="*/ 3088122 w 4891337"/>
              <a:gd name="connsiteY15" fmla="*/ 18661 h 3671514"/>
              <a:gd name="connsiteX16" fmla="*/ 2155061 w 4891337"/>
              <a:gd name="connsiteY16" fmla="*/ 0 h 3671514"/>
              <a:gd name="connsiteX17" fmla="*/ 1110032 w 4891337"/>
              <a:gd name="connsiteY17" fmla="*/ 18661 h 3671514"/>
              <a:gd name="connsiteX18" fmla="*/ 1054049 w 4891337"/>
              <a:gd name="connsiteY18" fmla="*/ 55984 h 3671514"/>
              <a:gd name="connsiteX19" fmla="*/ 942081 w 4891337"/>
              <a:gd name="connsiteY19" fmla="*/ 93306 h 3671514"/>
              <a:gd name="connsiteX20" fmla="*/ 886098 w 4891337"/>
              <a:gd name="connsiteY20" fmla="*/ 111967 h 3671514"/>
              <a:gd name="connsiteX21" fmla="*/ 830114 w 4891337"/>
              <a:gd name="connsiteY21" fmla="*/ 130628 h 3671514"/>
              <a:gd name="connsiteX22" fmla="*/ 774130 w 4891337"/>
              <a:gd name="connsiteY22" fmla="*/ 149290 h 3671514"/>
              <a:gd name="connsiteX23" fmla="*/ 699485 w 4891337"/>
              <a:gd name="connsiteY23" fmla="*/ 242596 h 3671514"/>
              <a:gd name="connsiteX24" fmla="*/ 587518 w 4891337"/>
              <a:gd name="connsiteY24" fmla="*/ 373224 h 3671514"/>
              <a:gd name="connsiteX25" fmla="*/ 531534 w 4891337"/>
              <a:gd name="connsiteY25" fmla="*/ 410547 h 3671514"/>
              <a:gd name="connsiteX26" fmla="*/ 419567 w 4891337"/>
              <a:gd name="connsiteY26" fmla="*/ 485192 h 3671514"/>
              <a:gd name="connsiteX27" fmla="*/ 288939 w 4891337"/>
              <a:gd name="connsiteY27" fmla="*/ 634482 h 3671514"/>
              <a:gd name="connsiteX28" fmla="*/ 251616 w 4891337"/>
              <a:gd name="connsiteY28" fmla="*/ 671804 h 3671514"/>
              <a:gd name="connsiteX29" fmla="*/ 214294 w 4891337"/>
              <a:gd name="connsiteY29" fmla="*/ 802433 h 3671514"/>
              <a:gd name="connsiteX30" fmla="*/ 176971 w 4891337"/>
              <a:gd name="connsiteY30" fmla="*/ 839755 h 3671514"/>
              <a:gd name="connsiteX31" fmla="*/ 158310 w 4891337"/>
              <a:gd name="connsiteY31" fmla="*/ 895739 h 3671514"/>
              <a:gd name="connsiteX32" fmla="*/ 120988 w 4891337"/>
              <a:gd name="connsiteY32" fmla="*/ 951722 h 3671514"/>
              <a:gd name="connsiteX33" fmla="*/ 83665 w 4891337"/>
              <a:gd name="connsiteY33" fmla="*/ 1063690 h 3671514"/>
              <a:gd name="connsiteX34" fmla="*/ 65004 w 4891337"/>
              <a:gd name="connsiteY34" fmla="*/ 1119673 h 3671514"/>
              <a:gd name="connsiteX35" fmla="*/ 83665 w 4891337"/>
              <a:gd name="connsiteY35" fmla="*/ 2444620 h 3671514"/>
              <a:gd name="connsiteX36" fmla="*/ 120988 w 4891337"/>
              <a:gd name="connsiteY36" fmla="*/ 2481943 h 3671514"/>
              <a:gd name="connsiteX37" fmla="*/ 176971 w 4891337"/>
              <a:gd name="connsiteY37" fmla="*/ 2593910 h 3671514"/>
              <a:gd name="connsiteX38" fmla="*/ 288939 w 4891337"/>
              <a:gd name="connsiteY38" fmla="*/ 2724539 h 3671514"/>
              <a:gd name="connsiteX39" fmla="*/ 326261 w 4891337"/>
              <a:gd name="connsiteY39" fmla="*/ 2780522 h 3671514"/>
              <a:gd name="connsiteX40" fmla="*/ 382245 w 4891337"/>
              <a:gd name="connsiteY40" fmla="*/ 2817845 h 3671514"/>
              <a:gd name="connsiteX41" fmla="*/ 494212 w 4891337"/>
              <a:gd name="connsiteY41" fmla="*/ 2911151 h 3671514"/>
              <a:gd name="connsiteX42" fmla="*/ 568857 w 4891337"/>
              <a:gd name="connsiteY42" fmla="*/ 3004457 h 3671514"/>
              <a:gd name="connsiteX43" fmla="*/ 624841 w 4891337"/>
              <a:gd name="connsiteY43" fmla="*/ 3041779 h 3671514"/>
              <a:gd name="connsiteX44" fmla="*/ 662163 w 4891337"/>
              <a:gd name="connsiteY44" fmla="*/ 3079102 h 3671514"/>
              <a:gd name="connsiteX45" fmla="*/ 774130 w 4891337"/>
              <a:gd name="connsiteY45" fmla="*/ 3135086 h 3671514"/>
              <a:gd name="connsiteX46" fmla="*/ 867436 w 4891337"/>
              <a:gd name="connsiteY46" fmla="*/ 3209730 h 3671514"/>
              <a:gd name="connsiteX47" fmla="*/ 923420 w 4891337"/>
              <a:gd name="connsiteY47" fmla="*/ 3228392 h 3671514"/>
              <a:gd name="connsiteX48" fmla="*/ 960743 w 4891337"/>
              <a:gd name="connsiteY48" fmla="*/ 3265714 h 3671514"/>
              <a:gd name="connsiteX49" fmla="*/ 1016726 w 4891337"/>
              <a:gd name="connsiteY49" fmla="*/ 3284375 h 3671514"/>
              <a:gd name="connsiteX50" fmla="*/ 1128694 w 4891337"/>
              <a:gd name="connsiteY50" fmla="*/ 3359020 h 3671514"/>
              <a:gd name="connsiteX51" fmla="*/ 1222000 w 4891337"/>
              <a:gd name="connsiteY51" fmla="*/ 3415004 h 3671514"/>
              <a:gd name="connsiteX52" fmla="*/ 1277983 w 4891337"/>
              <a:gd name="connsiteY52" fmla="*/ 3452326 h 3671514"/>
              <a:gd name="connsiteX53" fmla="*/ 1333967 w 4891337"/>
              <a:gd name="connsiteY53" fmla="*/ 3470988 h 3671514"/>
              <a:gd name="connsiteX54" fmla="*/ 1389951 w 4891337"/>
              <a:gd name="connsiteY54" fmla="*/ 3508310 h 3671514"/>
              <a:gd name="connsiteX55" fmla="*/ 1539241 w 4891337"/>
              <a:gd name="connsiteY55" fmla="*/ 3526971 h 3671514"/>
              <a:gd name="connsiteX56" fmla="*/ 1613885 w 4891337"/>
              <a:gd name="connsiteY56" fmla="*/ 3545633 h 3671514"/>
              <a:gd name="connsiteX57" fmla="*/ 1707192 w 4891337"/>
              <a:gd name="connsiteY57" fmla="*/ 3620277 h 3671514"/>
              <a:gd name="connsiteX58" fmla="*/ 1856481 w 4891337"/>
              <a:gd name="connsiteY58" fmla="*/ 3638939 h 3671514"/>
              <a:gd name="connsiteX59" fmla="*/ 1949788 w 4891337"/>
              <a:gd name="connsiteY59" fmla="*/ 3657600 h 3671514"/>
              <a:gd name="connsiteX60" fmla="*/ 3871894 w 4891337"/>
              <a:gd name="connsiteY60" fmla="*/ 3638939 h 3671514"/>
              <a:gd name="connsiteX61" fmla="*/ 3927877 w 4891337"/>
              <a:gd name="connsiteY61" fmla="*/ 3601616 h 3671514"/>
              <a:gd name="connsiteX62" fmla="*/ 3983861 w 4891337"/>
              <a:gd name="connsiteY62" fmla="*/ 3582955 h 3671514"/>
              <a:gd name="connsiteX63" fmla="*/ 4095828 w 4891337"/>
              <a:gd name="connsiteY63" fmla="*/ 3489649 h 3671514"/>
              <a:gd name="connsiteX64" fmla="*/ 4189134 w 4891337"/>
              <a:gd name="connsiteY64" fmla="*/ 3396343 h 3671514"/>
              <a:gd name="connsiteX65" fmla="*/ 4338424 w 4891337"/>
              <a:gd name="connsiteY65" fmla="*/ 3265714 h 3671514"/>
              <a:gd name="connsiteX66" fmla="*/ 4394408 w 4891337"/>
              <a:gd name="connsiteY66" fmla="*/ 3209730 h 3671514"/>
              <a:gd name="connsiteX67" fmla="*/ 4469053 w 4891337"/>
              <a:gd name="connsiteY67" fmla="*/ 3135086 h 3671514"/>
              <a:gd name="connsiteX68" fmla="*/ 4543698 w 4891337"/>
              <a:gd name="connsiteY68" fmla="*/ 2929812 h 3671514"/>
              <a:gd name="connsiteX69" fmla="*/ 4562359 w 4891337"/>
              <a:gd name="connsiteY69" fmla="*/ 2873828 h 3671514"/>
              <a:gd name="connsiteX70" fmla="*/ 4599681 w 4891337"/>
              <a:gd name="connsiteY70" fmla="*/ 2817845 h 3671514"/>
              <a:gd name="connsiteX71" fmla="*/ 4674326 w 4891337"/>
              <a:gd name="connsiteY71" fmla="*/ 2649894 h 3671514"/>
              <a:gd name="connsiteX72" fmla="*/ 4692988 w 4891337"/>
              <a:gd name="connsiteY72" fmla="*/ 2575249 h 3671514"/>
              <a:gd name="connsiteX73" fmla="*/ 4711649 w 4891337"/>
              <a:gd name="connsiteY73" fmla="*/ 2481943 h 3671514"/>
              <a:gd name="connsiteX74" fmla="*/ 4748971 w 4891337"/>
              <a:gd name="connsiteY74" fmla="*/ 2369975 h 3671514"/>
              <a:gd name="connsiteX75" fmla="*/ 4767632 w 4891337"/>
              <a:gd name="connsiteY75" fmla="*/ 2108718 h 3671514"/>
              <a:gd name="connsiteX76" fmla="*/ 4804955 w 4891337"/>
              <a:gd name="connsiteY76" fmla="*/ 1922106 h 3671514"/>
              <a:gd name="connsiteX77" fmla="*/ 4860939 w 4891337"/>
              <a:gd name="connsiteY77" fmla="*/ 1772816 h 3671514"/>
              <a:gd name="connsiteX78" fmla="*/ 4879600 w 4891337"/>
              <a:gd name="connsiteY78" fmla="*/ 1698171 h 3671514"/>
              <a:gd name="connsiteX79" fmla="*/ 4860939 w 4891337"/>
              <a:gd name="connsiteY79" fmla="*/ 1026367 h 3671514"/>
              <a:gd name="connsiteX80" fmla="*/ 4823616 w 4891337"/>
              <a:gd name="connsiteY80" fmla="*/ 989045 h 3671514"/>
              <a:gd name="connsiteX81" fmla="*/ 4711649 w 4891337"/>
              <a:gd name="connsiteY81" fmla="*/ 858416 h 3671514"/>
              <a:gd name="connsiteX82" fmla="*/ 4674326 w 4891337"/>
              <a:gd name="connsiteY82" fmla="*/ 821094 h 3671514"/>
              <a:gd name="connsiteX83" fmla="*/ 4637004 w 4891337"/>
              <a:gd name="connsiteY83" fmla="*/ 783771 h 3671514"/>
              <a:gd name="connsiteX84" fmla="*/ 4581020 w 4891337"/>
              <a:gd name="connsiteY84" fmla="*/ 765110 h 3671514"/>
              <a:gd name="connsiteX85" fmla="*/ 4562359 w 4891337"/>
              <a:gd name="connsiteY85" fmla="*/ 765110 h 36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91337" h="3671514">
                <a:moveTo>
                  <a:pt x="4655665" y="877077"/>
                </a:moveTo>
                <a:cubicBezTo>
                  <a:pt x="4540793" y="704770"/>
                  <a:pt x="4687382" y="916723"/>
                  <a:pt x="4581020" y="783771"/>
                </a:cubicBezTo>
                <a:cubicBezTo>
                  <a:pt x="4457578" y="629468"/>
                  <a:pt x="4680605" y="864695"/>
                  <a:pt x="4450392" y="634482"/>
                </a:cubicBezTo>
                <a:cubicBezTo>
                  <a:pt x="4437951" y="622041"/>
                  <a:pt x="4428806" y="605027"/>
                  <a:pt x="4413069" y="597159"/>
                </a:cubicBezTo>
                <a:lnTo>
                  <a:pt x="4338424" y="559837"/>
                </a:lnTo>
                <a:cubicBezTo>
                  <a:pt x="4325983" y="541176"/>
                  <a:pt x="4315113" y="521366"/>
                  <a:pt x="4301102" y="503853"/>
                </a:cubicBezTo>
                <a:cubicBezTo>
                  <a:pt x="4268949" y="463661"/>
                  <a:pt x="4184375" y="402741"/>
                  <a:pt x="4151812" y="391886"/>
                </a:cubicBezTo>
                <a:lnTo>
                  <a:pt x="4095828" y="373224"/>
                </a:lnTo>
                <a:cubicBezTo>
                  <a:pt x="3971590" y="248986"/>
                  <a:pt x="4105389" y="366095"/>
                  <a:pt x="3983861" y="298579"/>
                </a:cubicBezTo>
                <a:cubicBezTo>
                  <a:pt x="3944650" y="276795"/>
                  <a:pt x="3909216" y="248816"/>
                  <a:pt x="3871894" y="223935"/>
                </a:cubicBezTo>
                <a:cubicBezTo>
                  <a:pt x="3853233" y="211494"/>
                  <a:pt x="3837669" y="192052"/>
                  <a:pt x="3815910" y="186612"/>
                </a:cubicBezTo>
                <a:cubicBezTo>
                  <a:pt x="3791028" y="180392"/>
                  <a:pt x="3765831" y="175321"/>
                  <a:pt x="3741265" y="167951"/>
                </a:cubicBezTo>
                <a:cubicBezTo>
                  <a:pt x="3703583" y="156646"/>
                  <a:pt x="3668503" y="133895"/>
                  <a:pt x="3629298" y="130628"/>
                </a:cubicBezTo>
                <a:lnTo>
                  <a:pt x="3405363" y="111967"/>
                </a:lnTo>
                <a:lnTo>
                  <a:pt x="3237412" y="55984"/>
                </a:lnTo>
                <a:cubicBezTo>
                  <a:pt x="3189812" y="40117"/>
                  <a:pt x="3138680" y="20499"/>
                  <a:pt x="3088122" y="18661"/>
                </a:cubicBezTo>
                <a:cubicBezTo>
                  <a:pt x="2777245" y="7357"/>
                  <a:pt x="2466081" y="6220"/>
                  <a:pt x="2155061" y="0"/>
                </a:cubicBezTo>
                <a:cubicBezTo>
                  <a:pt x="1806718" y="6220"/>
                  <a:pt x="1457981" y="969"/>
                  <a:pt x="1110032" y="18661"/>
                </a:cubicBezTo>
                <a:cubicBezTo>
                  <a:pt x="1087633" y="19800"/>
                  <a:pt x="1074544" y="46875"/>
                  <a:pt x="1054049" y="55984"/>
                </a:cubicBezTo>
                <a:cubicBezTo>
                  <a:pt x="1018098" y="71962"/>
                  <a:pt x="979404" y="80865"/>
                  <a:pt x="942081" y="93306"/>
                </a:cubicBezTo>
                <a:lnTo>
                  <a:pt x="886098" y="111967"/>
                </a:lnTo>
                <a:lnTo>
                  <a:pt x="830114" y="130628"/>
                </a:lnTo>
                <a:lnTo>
                  <a:pt x="774130" y="149290"/>
                </a:lnTo>
                <a:cubicBezTo>
                  <a:pt x="659258" y="321597"/>
                  <a:pt x="805847" y="109644"/>
                  <a:pt x="699485" y="242596"/>
                </a:cubicBezTo>
                <a:cubicBezTo>
                  <a:pt x="651246" y="302895"/>
                  <a:pt x="664527" y="321884"/>
                  <a:pt x="587518" y="373224"/>
                </a:cubicBezTo>
                <a:cubicBezTo>
                  <a:pt x="568857" y="385665"/>
                  <a:pt x="551007" y="399419"/>
                  <a:pt x="531534" y="410547"/>
                </a:cubicBezTo>
                <a:cubicBezTo>
                  <a:pt x="464838" y="448659"/>
                  <a:pt x="461580" y="432675"/>
                  <a:pt x="419567" y="485192"/>
                </a:cubicBezTo>
                <a:cubicBezTo>
                  <a:pt x="296127" y="639492"/>
                  <a:pt x="519148" y="404273"/>
                  <a:pt x="288939" y="634482"/>
                </a:cubicBezTo>
                <a:lnTo>
                  <a:pt x="251616" y="671804"/>
                </a:lnTo>
                <a:cubicBezTo>
                  <a:pt x="248131" y="685746"/>
                  <a:pt x="225767" y="783311"/>
                  <a:pt x="214294" y="802433"/>
                </a:cubicBezTo>
                <a:cubicBezTo>
                  <a:pt x="205242" y="817520"/>
                  <a:pt x="189412" y="827314"/>
                  <a:pt x="176971" y="839755"/>
                </a:cubicBezTo>
                <a:cubicBezTo>
                  <a:pt x="170751" y="858416"/>
                  <a:pt x="167107" y="878145"/>
                  <a:pt x="158310" y="895739"/>
                </a:cubicBezTo>
                <a:cubicBezTo>
                  <a:pt x="148280" y="915799"/>
                  <a:pt x="130097" y="931227"/>
                  <a:pt x="120988" y="951722"/>
                </a:cubicBezTo>
                <a:cubicBezTo>
                  <a:pt x="105010" y="987673"/>
                  <a:pt x="96106" y="1026367"/>
                  <a:pt x="83665" y="1063690"/>
                </a:cubicBezTo>
                <a:lnTo>
                  <a:pt x="65004" y="1119673"/>
                </a:lnTo>
                <a:cubicBezTo>
                  <a:pt x="71224" y="1561322"/>
                  <a:pt x="65528" y="2003300"/>
                  <a:pt x="83665" y="2444620"/>
                </a:cubicBezTo>
                <a:cubicBezTo>
                  <a:pt x="84387" y="2462199"/>
                  <a:pt x="111936" y="2466856"/>
                  <a:pt x="120988" y="2481943"/>
                </a:cubicBezTo>
                <a:cubicBezTo>
                  <a:pt x="259650" y="2713045"/>
                  <a:pt x="0" y="2346150"/>
                  <a:pt x="176971" y="2593910"/>
                </a:cubicBezTo>
                <a:cubicBezTo>
                  <a:pt x="316738" y="2789584"/>
                  <a:pt x="153306" y="2561780"/>
                  <a:pt x="288939" y="2724539"/>
                </a:cubicBezTo>
                <a:cubicBezTo>
                  <a:pt x="303297" y="2741768"/>
                  <a:pt x="310402" y="2764663"/>
                  <a:pt x="326261" y="2780522"/>
                </a:cubicBezTo>
                <a:cubicBezTo>
                  <a:pt x="342120" y="2796381"/>
                  <a:pt x="365015" y="2803487"/>
                  <a:pt x="382245" y="2817845"/>
                </a:cubicBezTo>
                <a:cubicBezTo>
                  <a:pt x="525931" y="2937583"/>
                  <a:pt x="355213" y="2818484"/>
                  <a:pt x="494212" y="2911151"/>
                </a:cubicBezTo>
                <a:cubicBezTo>
                  <a:pt x="521926" y="2952722"/>
                  <a:pt x="530868" y="2974066"/>
                  <a:pt x="568857" y="3004457"/>
                </a:cubicBezTo>
                <a:cubicBezTo>
                  <a:pt x="586370" y="3018467"/>
                  <a:pt x="607328" y="3027768"/>
                  <a:pt x="624841" y="3041779"/>
                </a:cubicBezTo>
                <a:cubicBezTo>
                  <a:pt x="638580" y="3052770"/>
                  <a:pt x="648424" y="3068111"/>
                  <a:pt x="662163" y="3079102"/>
                </a:cubicBezTo>
                <a:cubicBezTo>
                  <a:pt x="713839" y="3120443"/>
                  <a:pt x="715003" y="3115376"/>
                  <a:pt x="774130" y="3135086"/>
                </a:cubicBezTo>
                <a:cubicBezTo>
                  <a:pt x="808844" y="3169799"/>
                  <a:pt x="820355" y="3186190"/>
                  <a:pt x="867436" y="3209730"/>
                </a:cubicBezTo>
                <a:cubicBezTo>
                  <a:pt x="885030" y="3218527"/>
                  <a:pt x="904759" y="3222171"/>
                  <a:pt x="923420" y="3228392"/>
                </a:cubicBezTo>
                <a:cubicBezTo>
                  <a:pt x="935861" y="3240833"/>
                  <a:pt x="945656" y="3256662"/>
                  <a:pt x="960743" y="3265714"/>
                </a:cubicBezTo>
                <a:cubicBezTo>
                  <a:pt x="977610" y="3275834"/>
                  <a:pt x="1001366" y="3272087"/>
                  <a:pt x="1016726" y="3284375"/>
                </a:cubicBezTo>
                <a:cubicBezTo>
                  <a:pt x="1133882" y="3378100"/>
                  <a:pt x="957267" y="3316164"/>
                  <a:pt x="1128694" y="3359020"/>
                </a:cubicBezTo>
                <a:cubicBezTo>
                  <a:pt x="1201591" y="3431919"/>
                  <a:pt x="1125101" y="3366555"/>
                  <a:pt x="1222000" y="3415004"/>
                </a:cubicBezTo>
                <a:cubicBezTo>
                  <a:pt x="1242060" y="3425034"/>
                  <a:pt x="1257923" y="3442296"/>
                  <a:pt x="1277983" y="3452326"/>
                </a:cubicBezTo>
                <a:cubicBezTo>
                  <a:pt x="1295577" y="3461123"/>
                  <a:pt x="1316373" y="3462191"/>
                  <a:pt x="1333967" y="3470988"/>
                </a:cubicBezTo>
                <a:cubicBezTo>
                  <a:pt x="1354027" y="3481018"/>
                  <a:pt x="1368313" y="3502409"/>
                  <a:pt x="1389951" y="3508310"/>
                </a:cubicBezTo>
                <a:cubicBezTo>
                  <a:pt x="1438335" y="3521505"/>
                  <a:pt x="1489478" y="3520751"/>
                  <a:pt x="1539241" y="3526971"/>
                </a:cubicBezTo>
                <a:cubicBezTo>
                  <a:pt x="1564122" y="3533192"/>
                  <a:pt x="1590946" y="3534163"/>
                  <a:pt x="1613885" y="3545633"/>
                </a:cubicBezTo>
                <a:cubicBezTo>
                  <a:pt x="1688035" y="3582708"/>
                  <a:pt x="1609840" y="3593726"/>
                  <a:pt x="1707192" y="3620277"/>
                </a:cubicBezTo>
                <a:cubicBezTo>
                  <a:pt x="1755575" y="3633473"/>
                  <a:pt x="1806914" y="3631313"/>
                  <a:pt x="1856481" y="3638939"/>
                </a:cubicBezTo>
                <a:cubicBezTo>
                  <a:pt x="1887830" y="3643762"/>
                  <a:pt x="1918686" y="3651380"/>
                  <a:pt x="1949788" y="3657600"/>
                </a:cubicBezTo>
                <a:lnTo>
                  <a:pt x="3871894" y="3638939"/>
                </a:lnTo>
                <a:cubicBezTo>
                  <a:pt x="3894313" y="3638304"/>
                  <a:pt x="3907817" y="3611646"/>
                  <a:pt x="3927877" y="3601616"/>
                </a:cubicBezTo>
                <a:cubicBezTo>
                  <a:pt x="3945471" y="3592819"/>
                  <a:pt x="3965200" y="3589175"/>
                  <a:pt x="3983861" y="3582955"/>
                </a:cubicBezTo>
                <a:cubicBezTo>
                  <a:pt x="4208564" y="3358252"/>
                  <a:pt x="3887982" y="3671514"/>
                  <a:pt x="4095828" y="3489649"/>
                </a:cubicBezTo>
                <a:cubicBezTo>
                  <a:pt x="4128930" y="3460685"/>
                  <a:pt x="4152536" y="3420742"/>
                  <a:pt x="4189134" y="3396343"/>
                </a:cubicBezTo>
                <a:cubicBezTo>
                  <a:pt x="4281716" y="3334621"/>
                  <a:pt x="4229259" y="3374879"/>
                  <a:pt x="4338424" y="3265714"/>
                </a:cubicBezTo>
                <a:lnTo>
                  <a:pt x="4394408" y="3209730"/>
                </a:lnTo>
                <a:lnTo>
                  <a:pt x="4469053" y="3135086"/>
                </a:lnTo>
                <a:cubicBezTo>
                  <a:pt x="4511815" y="2964037"/>
                  <a:pt x="4477922" y="3028476"/>
                  <a:pt x="4543698" y="2929812"/>
                </a:cubicBezTo>
                <a:cubicBezTo>
                  <a:pt x="4549918" y="2911151"/>
                  <a:pt x="4553562" y="2891422"/>
                  <a:pt x="4562359" y="2873828"/>
                </a:cubicBezTo>
                <a:cubicBezTo>
                  <a:pt x="4572389" y="2853768"/>
                  <a:pt x="4590572" y="2838340"/>
                  <a:pt x="4599681" y="2817845"/>
                </a:cubicBezTo>
                <a:cubicBezTo>
                  <a:pt x="4688510" y="2617979"/>
                  <a:pt x="4589862" y="2776590"/>
                  <a:pt x="4674326" y="2649894"/>
                </a:cubicBezTo>
                <a:cubicBezTo>
                  <a:pt x="4680547" y="2625012"/>
                  <a:pt x="4687424" y="2600286"/>
                  <a:pt x="4692988" y="2575249"/>
                </a:cubicBezTo>
                <a:cubicBezTo>
                  <a:pt x="4699869" y="2544286"/>
                  <a:pt x="4703304" y="2512543"/>
                  <a:pt x="4711649" y="2481943"/>
                </a:cubicBezTo>
                <a:cubicBezTo>
                  <a:pt x="4722000" y="2443988"/>
                  <a:pt x="4748971" y="2369975"/>
                  <a:pt x="4748971" y="2369975"/>
                </a:cubicBezTo>
                <a:cubicBezTo>
                  <a:pt x="4755191" y="2282889"/>
                  <a:pt x="4758944" y="2195592"/>
                  <a:pt x="4767632" y="2108718"/>
                </a:cubicBezTo>
                <a:cubicBezTo>
                  <a:pt x="4777604" y="2008998"/>
                  <a:pt x="4785866" y="2008009"/>
                  <a:pt x="4804955" y="1922106"/>
                </a:cubicBezTo>
                <a:cubicBezTo>
                  <a:pt x="4831858" y="1801043"/>
                  <a:pt x="4803304" y="1859267"/>
                  <a:pt x="4860939" y="1772816"/>
                </a:cubicBezTo>
                <a:cubicBezTo>
                  <a:pt x="4867159" y="1747934"/>
                  <a:pt x="4879600" y="1723818"/>
                  <a:pt x="4879600" y="1698171"/>
                </a:cubicBezTo>
                <a:cubicBezTo>
                  <a:pt x="4879600" y="1474150"/>
                  <a:pt x="4878570" y="1249693"/>
                  <a:pt x="4860939" y="1026367"/>
                </a:cubicBezTo>
                <a:cubicBezTo>
                  <a:pt x="4859554" y="1008828"/>
                  <a:pt x="4834607" y="1002784"/>
                  <a:pt x="4823616" y="989045"/>
                </a:cubicBezTo>
                <a:cubicBezTo>
                  <a:pt x="4709931" y="846940"/>
                  <a:pt x="4891337" y="1038103"/>
                  <a:pt x="4711649" y="858416"/>
                </a:cubicBezTo>
                <a:lnTo>
                  <a:pt x="4674326" y="821094"/>
                </a:lnTo>
                <a:cubicBezTo>
                  <a:pt x="4661885" y="808653"/>
                  <a:pt x="4653695" y="789335"/>
                  <a:pt x="4637004" y="783771"/>
                </a:cubicBezTo>
                <a:cubicBezTo>
                  <a:pt x="4618343" y="777551"/>
                  <a:pt x="4600103" y="769881"/>
                  <a:pt x="4581020" y="765110"/>
                </a:cubicBezTo>
                <a:cubicBezTo>
                  <a:pt x="4574985" y="763601"/>
                  <a:pt x="4568579" y="765110"/>
                  <a:pt x="4562359" y="765110"/>
                </a:cubicBezTo>
              </a:path>
            </a:pathLst>
          </a:custGeom>
          <a:blipFill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5692" y="381000"/>
            <a:ext cx="78867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ct val="20000"/>
              </a:spcBef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ছবিতে কী দেখা যাচ্ছে চিন্তা কর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0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sumon folder\material\download for content dev\CiviltàValleIndoMapp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1" y="2438400"/>
            <a:ext cx="2971800" cy="36576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953000" y="3186545"/>
            <a:ext cx="2971800" cy="138545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সিন্ধু সভ্যতা </a:t>
            </a:r>
            <a:endParaRPr lang="en-US" sz="32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1752600"/>
            <a:ext cx="411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latin typeface="NikoshBAN" panose="02000000000000000000" pitchFamily="2" charset="0"/>
                <a:cs typeface="NikoshBAN" pitchFamily="2" charset="0"/>
              </a:rPr>
              <a:t>আজকের</a:t>
            </a:r>
            <a:r>
              <a:rPr lang="en-US" sz="5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236" y="1600200"/>
            <a:ext cx="7924800" cy="35086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শিক্ষার্থীরা------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সিন্ধু সভ্যতার অবস্থান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নগর সভ্যতা হিসেবে সিন্ধু সভ্যতা বর্ণনা করতে পারবে।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সিন্ধু সভ্যতার সাথে আধুনিক সভ্যতার তুলনা করতে   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পারবে।  </a:t>
            </a:r>
          </a:p>
        </p:txBody>
      </p:sp>
    </p:spTree>
    <p:extLst>
      <p:ext uri="{BB962C8B-B14F-4D97-AF65-F5344CB8AC3E}">
        <p14:creationId xmlns:p14="http://schemas.microsoft.com/office/powerpoint/2010/main" val="1753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ownload (1).jf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3685310"/>
            <a:ext cx="4268932" cy="2029690"/>
          </a:xfrm>
        </p:spPr>
      </p:pic>
      <p:pic>
        <p:nvPicPr>
          <p:cNvPr id="10" name="Content Placeholder 9" descr="images (8).jf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35632" y="1399309"/>
            <a:ext cx="4379768" cy="20574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5692" y="381000"/>
            <a:ext cx="7886700" cy="5334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5400" b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ছবিতে কী দেখা যাচ্ছে চিন্তা কর । </a:t>
            </a:r>
            <a:endParaRPr lang="en-US" sz="5400" b="0" dirty="0">
              <a:ln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download (2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409700"/>
            <a:ext cx="4220442" cy="2057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18014" y="5867400"/>
            <a:ext cx="4953000" cy="93518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সিন্ধু সভ্যতা</a:t>
            </a:r>
            <a:r>
              <a:rPr lang="en-US" sz="32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bn-BD" sz="32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4" descr="potter-using-traditional-wheel-64282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1832" y="3657600"/>
            <a:ext cx="4303568" cy="2008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সিন্ধু</a:t>
            </a:r>
            <a:r>
              <a:rPr kumimoji="0" lang="en-US" sz="5400" b="1" i="0" u="none" strike="noStrike" kern="1200" cap="none" spc="0" normalizeH="0" baseline="0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সভ্যতা</a:t>
            </a:r>
            <a:endParaRPr kumimoji="0" lang="en-US" sz="5400" b="1" i="0" u="none" strike="noStrike" kern="1200" cap="none" spc="0" normalizeH="0" baseline="0" noProof="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752600"/>
            <a:ext cx="82296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উপমহাদেশের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প্রাচিনতম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সিন্ধু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সভ্যতার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বিস্তৃতি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বিশাল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এলাকা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জুড়ে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পাকিস্তানের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পান্জাব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সিন্ধু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প্রদেশ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ভারতের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পাঞ্জাব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রাজস্থান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গুজরাটের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অংশে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সভ্যতার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নিদর্শন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পাওয়া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গেছে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ঐতিহাসিকগণ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মনে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পাঞ্চাব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আরব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সাগর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পর্যন্ত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বিস্তৃর্ন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এলাকা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জুড়ে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এ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সভ্যতা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গড়ে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উঠেছিল</a:t>
            </a:r>
            <a:r>
              <a:rPr lang="en-US" sz="32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endParaRPr kumimoji="0" lang="en-US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509" y="152400"/>
            <a:ext cx="7467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581400"/>
            <a:ext cx="7467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 txBox="1">
            <a:spLocks/>
          </p:cNvSpPr>
          <p:nvPr/>
        </p:nvSpPr>
        <p:spPr>
          <a:xfrm>
            <a:off x="408710" y="547254"/>
            <a:ext cx="7924800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কী দেখা যাচ্ছে- চিন্তা কর ।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Content Placeholder 17" descr="sindhu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3" y="1669473"/>
            <a:ext cx="3810000" cy="2112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Content Placeholder 18" descr="la_skylin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1659081"/>
            <a:ext cx="3962400" cy="2133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Content Placeholder 15" descr="sl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55" y="4024747"/>
            <a:ext cx="3733800" cy="1766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" descr="F:\sumon folder\material\download for content dev\e507dce10e61913f8c19dd794db6-grand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024747"/>
            <a:ext cx="3886200" cy="1766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995055" y="5867400"/>
            <a:ext cx="4558145" cy="7637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সিন্ধু সভ্যতা</a:t>
            </a:r>
            <a:r>
              <a:rPr lang="en-US" sz="32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bn-BD" sz="32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</TotalTime>
  <Words>524</Words>
  <Application>Microsoft Office PowerPoint</Application>
  <PresentationFormat>On-screen Show (4:3)</PresentationFormat>
  <Paragraphs>76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স্বাগত</vt:lpstr>
      <vt:lpstr>PowerPoint Presentation</vt:lpstr>
      <vt:lpstr>PowerPoint Presentation</vt:lpstr>
      <vt:lpstr>PowerPoint Presentation</vt:lpstr>
      <vt:lpstr>PowerPoint Presentation</vt:lpstr>
      <vt:lpstr>ছবিতে কী দেখা যাচ্ছে চিন্তা কর । </vt:lpstr>
      <vt:lpstr>PowerPoint Presentation</vt:lpstr>
      <vt:lpstr>PowerPoint Presentation</vt:lpstr>
      <vt:lpstr>PowerPoint Presentation</vt:lpstr>
      <vt:lpstr>PowerPoint Presentation</vt:lpstr>
      <vt:lpstr>সিন্ধু সভ্যতার অবদান</vt:lpstr>
      <vt:lpstr>PowerPoint Presentation</vt:lpstr>
      <vt:lpstr>ছবিতে কী দেখা যাচ্ছে চিন্তা কর । </vt:lpstr>
      <vt:lpstr>PowerPoint Presentation</vt:lpstr>
      <vt:lpstr>PowerPoint Presentation</vt:lpstr>
      <vt:lpstr>PowerPoint Presentation</vt:lpstr>
      <vt:lpstr>সিন্ধু সভ্যতার অবদান</vt:lpstr>
      <vt:lpstr>PowerPoint Presentation</vt:lpstr>
      <vt:lpstr>PowerPoint Presentation</vt:lpstr>
      <vt:lpstr>সবাইকে ধন্যবাদ </vt:lpstr>
    </vt:vector>
  </TitlesOfParts>
  <Company>TTC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GroupA</dc:creator>
  <cp:lastModifiedBy>ps</cp:lastModifiedBy>
  <cp:revision>295</cp:revision>
  <dcterms:created xsi:type="dcterms:W3CDTF">2012-05-23T05:56:48Z</dcterms:created>
  <dcterms:modified xsi:type="dcterms:W3CDTF">2021-08-08T17:46:27Z</dcterms:modified>
</cp:coreProperties>
</file>