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2AB2"/>
    <a:srgbClr val="CC3399"/>
    <a:srgbClr val="D943C4"/>
    <a:srgbClr val="EA4CC8"/>
    <a:srgbClr val="CC0099"/>
    <a:srgbClr val="E74FD1"/>
    <a:srgbClr val="A8188D"/>
    <a:srgbClr val="EC304B"/>
    <a:srgbClr val="21FF42"/>
    <a:srgbClr val="32FF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8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E78D317-0BF2-4AAB-BF31-FCE0F55667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00536"/>
            <a:ext cx="12192000" cy="25746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B97A2DA-7131-4C2E-AF85-9E8480C90C7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1548" y="0"/>
            <a:ext cx="808961" cy="90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938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F718-46C4-43E3-969B-DAD18E299142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7A4F-B50F-41E1-B459-3B5118E42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412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F718-46C4-43E3-969B-DAD18E299142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7A4F-B50F-41E1-B459-3B5118E42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019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F718-46C4-43E3-969B-DAD18E299142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7A4F-B50F-41E1-B459-3B5118E42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000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F718-46C4-43E3-969B-DAD18E299142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7A4F-B50F-41E1-B459-3B5118E42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13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F718-46C4-43E3-969B-DAD18E299142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7A4F-B50F-41E1-B459-3B5118E42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138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F718-46C4-43E3-969B-DAD18E299142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7A4F-B50F-41E1-B459-3B5118E42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12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F718-46C4-43E3-969B-DAD18E299142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7A4F-B50F-41E1-B459-3B5118E42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44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F718-46C4-43E3-969B-DAD18E299142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7A4F-B50F-41E1-B459-3B5118E42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948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F718-46C4-43E3-969B-DAD18E299142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7A4F-B50F-41E1-B459-3B5118E42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35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F718-46C4-43E3-969B-DAD18E299142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7A4F-B50F-41E1-B459-3B5118E42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8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9F718-46C4-43E3-969B-DAD18E299142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37A4F-B50F-41E1-B459-3B5118E42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27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Q2uYNiaw9qE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7CA11A9-E1B0-4E0B-8A41-9A7302496D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6792"/>
            <a:ext cx="12192000" cy="564720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CEA267E-FBBE-43DB-B9CE-E479DEC26C8C}"/>
              </a:ext>
            </a:extLst>
          </p:cNvPr>
          <p:cNvSpPr txBox="1"/>
          <p:nvPr/>
        </p:nvSpPr>
        <p:spPr>
          <a:xfrm>
            <a:off x="1451019" y="4946454"/>
            <a:ext cx="107409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Welcome to my class</a:t>
            </a:r>
          </a:p>
        </p:txBody>
      </p:sp>
    </p:spTree>
    <p:extLst>
      <p:ext uri="{BB962C8B-B14F-4D97-AF65-F5344CB8AC3E}">
        <p14:creationId xmlns:p14="http://schemas.microsoft.com/office/powerpoint/2010/main" val="29687303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8895" y="305738"/>
            <a:ext cx="2063931" cy="1200329"/>
          </a:xfrm>
          <a:prstGeom prst="flowChartDisplay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Group work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72744" y="241575"/>
            <a:ext cx="6714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 7 students make a group.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8114" y="5389247"/>
            <a:ext cx="111236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Anyone say red. Next student say orange. Say the other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colours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like that in chain.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C077D0B-D528-4448-9D98-AAF9D9EF0F6D}"/>
              </a:ext>
            </a:extLst>
          </p:cNvPr>
          <p:cNvSpPr/>
          <p:nvPr/>
        </p:nvSpPr>
        <p:spPr>
          <a:xfrm>
            <a:off x="3499868" y="3738730"/>
            <a:ext cx="1265381" cy="1108364"/>
          </a:xfrm>
          <a:prstGeom prst="ellipse">
            <a:avLst/>
          </a:prstGeom>
          <a:solidFill>
            <a:srgbClr val="E22A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DB103CC-20A4-410B-9F17-157FF7C14B69}"/>
              </a:ext>
            </a:extLst>
          </p:cNvPr>
          <p:cNvSpPr/>
          <p:nvPr/>
        </p:nvSpPr>
        <p:spPr>
          <a:xfrm>
            <a:off x="8059442" y="2696801"/>
            <a:ext cx="1265381" cy="110836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4AB30E6-86DE-40CA-816A-5DE853388106}"/>
              </a:ext>
            </a:extLst>
          </p:cNvPr>
          <p:cNvSpPr/>
          <p:nvPr/>
        </p:nvSpPr>
        <p:spPr>
          <a:xfrm>
            <a:off x="9131668" y="1491614"/>
            <a:ext cx="1265381" cy="11083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D346B3E-BD86-466A-85F8-A5F934E841F8}"/>
              </a:ext>
            </a:extLst>
          </p:cNvPr>
          <p:cNvSpPr/>
          <p:nvPr/>
        </p:nvSpPr>
        <p:spPr>
          <a:xfrm>
            <a:off x="5326908" y="4145472"/>
            <a:ext cx="1265381" cy="110836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4CFA100-73DA-4D88-BBBD-086960B00AAF}"/>
              </a:ext>
            </a:extLst>
          </p:cNvPr>
          <p:cNvSpPr/>
          <p:nvPr/>
        </p:nvSpPr>
        <p:spPr>
          <a:xfrm>
            <a:off x="6805129" y="3561926"/>
            <a:ext cx="1265381" cy="110836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8E3524F-A58B-4380-A3FD-067595C24933}"/>
              </a:ext>
            </a:extLst>
          </p:cNvPr>
          <p:cNvSpPr/>
          <p:nvPr/>
        </p:nvSpPr>
        <p:spPr>
          <a:xfrm>
            <a:off x="1779282" y="1353434"/>
            <a:ext cx="1265381" cy="11083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023958B-93E9-44AF-9AAE-23C6D739DD11}"/>
              </a:ext>
            </a:extLst>
          </p:cNvPr>
          <p:cNvSpPr/>
          <p:nvPr/>
        </p:nvSpPr>
        <p:spPr>
          <a:xfrm>
            <a:off x="2472744" y="2630366"/>
            <a:ext cx="1265381" cy="110836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40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2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58225" y="209283"/>
            <a:ext cx="1107013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your textbook page at 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see the activity B.</a:t>
            </a:r>
            <a:endParaRPr lang="en-US" sz="4000" dirty="0">
              <a:solidFill>
                <a:srgbClr val="002060"/>
              </a:solidFill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781" y="1091309"/>
            <a:ext cx="6985109" cy="422688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321040" y="1920240"/>
            <a:ext cx="914400" cy="287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21191861">
            <a:off x="8317529" y="2380527"/>
            <a:ext cx="914400" cy="287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684429">
            <a:off x="8103325" y="3325964"/>
            <a:ext cx="844731" cy="2784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360229" y="2861033"/>
            <a:ext cx="914400" cy="287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012680">
            <a:off x="7696606" y="3931035"/>
            <a:ext cx="609252" cy="2258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762529">
            <a:off x="7463998" y="4386787"/>
            <a:ext cx="869895" cy="170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1724908">
            <a:off x="7121711" y="4671172"/>
            <a:ext cx="832757" cy="156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19387597">
            <a:off x="4936844" y="4552017"/>
            <a:ext cx="914400" cy="287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9489038">
            <a:off x="4630152" y="4227532"/>
            <a:ext cx="914400" cy="287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19334682">
            <a:off x="4462588" y="3974295"/>
            <a:ext cx="551378" cy="2602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332515" y="3464361"/>
            <a:ext cx="618307" cy="1801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866606" y="2982685"/>
            <a:ext cx="914400" cy="287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792583" y="2486297"/>
            <a:ext cx="914400" cy="287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792583" y="1950720"/>
            <a:ext cx="914400" cy="287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445730" y="5597284"/>
            <a:ext cx="7754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 the </a:t>
            </a:r>
            <a:r>
              <a:rPr lang="en-US" sz="4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colours</a:t>
            </a:r>
            <a:r>
              <a:rPr lang="en-US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name each other.</a:t>
            </a:r>
            <a:endParaRPr lang="en-US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85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2000"/>
                            </p:stCondLst>
                            <p:childTnLst>
                              <p:par>
                                <p:cTn id="5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000"/>
                            </p:stCondLst>
                            <p:childTnLst>
                              <p:par>
                                <p:cTn id="5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000"/>
                            </p:stCondLst>
                            <p:childTnLst>
                              <p:par>
                                <p:cTn id="5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8000"/>
                            </p:stCondLst>
                            <p:childTnLst>
                              <p:par>
                                <p:cTn id="6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0"/>
                            </p:stCondLst>
                            <p:childTnLst>
                              <p:par>
                                <p:cTn id="6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7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4000"/>
                            </p:stCondLst>
                            <p:childTnLst>
                              <p:par>
                                <p:cTn id="7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7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445" y="1092922"/>
            <a:ext cx="6985109" cy="422688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86771" y="237749"/>
            <a:ext cx="2403565" cy="523220"/>
          </a:xfrm>
          <a:prstGeom prst="flowChartDisplay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Evaluates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0296" y="5723078"/>
            <a:ext cx="10111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the wings according to </a:t>
            </a:r>
            <a:r>
              <a:rPr lang="en-US" sz="4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colours</a:t>
            </a:r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name.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83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94704" y="276298"/>
            <a:ext cx="7539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Match the name with there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colours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05987" y="4412497"/>
            <a:ext cx="12148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  <a:endParaRPr lang="en-US" sz="4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173745" y="3227967"/>
            <a:ext cx="2377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orange</a:t>
            </a:r>
            <a:endParaRPr lang="en-US" sz="4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65239" y="890707"/>
            <a:ext cx="19155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Yellow</a:t>
            </a:r>
            <a:endParaRPr lang="en-US" sz="4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217277" y="2090797"/>
            <a:ext cx="17634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green</a:t>
            </a:r>
            <a:endParaRPr lang="en-US" sz="4400" b="1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73745" y="3806293"/>
            <a:ext cx="18810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Blue</a:t>
            </a:r>
            <a:endParaRPr lang="en-US" sz="4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173745" y="1509700"/>
            <a:ext cx="17765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Indigo</a:t>
            </a:r>
            <a:endParaRPr lang="en-US" sz="4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232527" y="2709790"/>
            <a:ext cx="16720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E22A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violet</a:t>
            </a:r>
            <a:endParaRPr lang="en-US" sz="4400" b="1" dirty="0">
              <a:solidFill>
                <a:srgbClr val="E22AB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222377" y="228512"/>
            <a:ext cx="2403565" cy="523220"/>
          </a:xfrm>
          <a:prstGeom prst="flowChartDisplay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Evaluates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05B1B75-C35D-4BC9-A92B-66C9871ACAFC}"/>
              </a:ext>
            </a:extLst>
          </p:cNvPr>
          <p:cNvSpPr/>
          <p:nvPr/>
        </p:nvSpPr>
        <p:spPr>
          <a:xfrm>
            <a:off x="2417217" y="1030290"/>
            <a:ext cx="1265381" cy="1108364"/>
          </a:xfrm>
          <a:prstGeom prst="ellipse">
            <a:avLst/>
          </a:prstGeom>
          <a:solidFill>
            <a:srgbClr val="E22A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7FDAA2E-6DD8-4CA2-BDD5-72FBFA19E1AB}"/>
              </a:ext>
            </a:extLst>
          </p:cNvPr>
          <p:cNvSpPr/>
          <p:nvPr/>
        </p:nvSpPr>
        <p:spPr>
          <a:xfrm>
            <a:off x="2540559" y="2735907"/>
            <a:ext cx="1265381" cy="110836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F150D99-F1AA-4DF0-ACA3-1856BF77024E}"/>
              </a:ext>
            </a:extLst>
          </p:cNvPr>
          <p:cNvSpPr/>
          <p:nvPr/>
        </p:nvSpPr>
        <p:spPr>
          <a:xfrm>
            <a:off x="3505647" y="4188029"/>
            <a:ext cx="1265381" cy="11083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081EF54-9F2E-4406-88B6-8BD8ABDB9C00}"/>
              </a:ext>
            </a:extLst>
          </p:cNvPr>
          <p:cNvSpPr/>
          <p:nvPr/>
        </p:nvSpPr>
        <p:spPr>
          <a:xfrm>
            <a:off x="5557550" y="5298097"/>
            <a:ext cx="1265381" cy="110836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1FC69DC-9407-408F-92D5-B0F4F87863FE}"/>
              </a:ext>
            </a:extLst>
          </p:cNvPr>
          <p:cNvSpPr/>
          <p:nvPr/>
        </p:nvSpPr>
        <p:spPr>
          <a:xfrm>
            <a:off x="7225648" y="4188029"/>
            <a:ext cx="1265381" cy="110836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615A721-998E-4408-82CC-EF7E415E302F}"/>
              </a:ext>
            </a:extLst>
          </p:cNvPr>
          <p:cNvSpPr/>
          <p:nvPr/>
        </p:nvSpPr>
        <p:spPr>
          <a:xfrm>
            <a:off x="7956996" y="2735907"/>
            <a:ext cx="1265381" cy="11083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B0CB039-5C38-4451-9B12-535B2FAA9F0B}"/>
              </a:ext>
            </a:extLst>
          </p:cNvPr>
          <p:cNvSpPr/>
          <p:nvPr/>
        </p:nvSpPr>
        <p:spPr>
          <a:xfrm>
            <a:off x="8589686" y="1030290"/>
            <a:ext cx="1265381" cy="110836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01107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2.59259E-6 L -0.3668 -0.23102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46" y="-11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2.59259E-6 L -0.36394 0.19051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03" y="9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3.7037E-7 L -0.28568 0.52338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84" y="26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1.11111E-6 L -0.08021 0.24607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0" y="1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3.7037E-7 L 0.26589 0.39468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94" y="19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2.96296E-6 L 0.3233 -0.21968 " pathEditMode="relative" rAng="0" ptsTypes="AA">
                                      <p:cBhvr>
                                        <p:cTn id="1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59" y="-10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7 L 0.38803 -0.30648 " pathEditMode="relative" rAng="0" ptsTypes="AA">
                                      <p:cBhvr>
                                        <p:cTn id="1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01" y="-1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2" grpId="1"/>
      <p:bldP spid="13" grpId="0"/>
      <p:bldP spid="13" grpId="1"/>
      <p:bldP spid="14" grpId="0"/>
      <p:bldP spid="14" grpId="2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788909" y="4616578"/>
            <a:ext cx="8156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Draw and </a:t>
            </a:r>
            <a:r>
              <a:rPr lang="en-US" sz="4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 rainbow at home.</a:t>
            </a:r>
            <a:endParaRPr lang="en-US" sz="4000" dirty="0">
              <a:solidFill>
                <a:srgbClr val="00206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46B027-4430-424D-BB16-CFAEC87BDB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41" y="237797"/>
            <a:ext cx="4083049" cy="304658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2CE99D3-EA86-42C3-9E23-8F2FF436997F}"/>
              </a:ext>
            </a:extLst>
          </p:cNvPr>
          <p:cNvSpPr txBox="1"/>
          <p:nvPr/>
        </p:nvSpPr>
        <p:spPr>
          <a:xfrm>
            <a:off x="734001" y="88924"/>
            <a:ext cx="3334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 work</a:t>
            </a:r>
          </a:p>
        </p:txBody>
      </p:sp>
    </p:spTree>
    <p:extLst>
      <p:ext uri="{BB962C8B-B14F-4D97-AF65-F5344CB8AC3E}">
        <p14:creationId xmlns:p14="http://schemas.microsoft.com/office/powerpoint/2010/main" val="3873478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352" y="811530"/>
            <a:ext cx="6506591" cy="5275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1999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222836" y="2708564"/>
            <a:ext cx="476963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Lesson Contacts:</a:t>
            </a:r>
          </a:p>
          <a:p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Class: Two</a:t>
            </a:r>
          </a:p>
          <a:p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Subject: English For Today</a:t>
            </a:r>
          </a:p>
          <a:p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Unit: 17</a:t>
            </a:r>
          </a:p>
          <a:p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Colours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Lesson: 1-3</a:t>
            </a:r>
          </a:p>
          <a:p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Page: 34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E2AC47-0280-40E0-9705-C3F95DD671AD}"/>
              </a:ext>
            </a:extLst>
          </p:cNvPr>
          <p:cNvSpPr txBox="1"/>
          <p:nvPr/>
        </p:nvSpPr>
        <p:spPr>
          <a:xfrm>
            <a:off x="199531" y="3151909"/>
            <a:ext cx="702330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n w="0"/>
                <a:latin typeface="NikoshBAN" pitchFamily="2" charset="0"/>
                <a:cs typeface="NikoshBAN" pitchFamily="2" charset="0"/>
              </a:rPr>
              <a:t>Teachers identity.</a:t>
            </a:r>
          </a:p>
          <a:p>
            <a:pPr>
              <a:defRPr/>
            </a:pPr>
            <a:r>
              <a:rPr lang="en-US" sz="3600" dirty="0">
                <a:ln w="0"/>
                <a:latin typeface="Times New Roman"/>
                <a:cs typeface="Times New Roman"/>
              </a:rPr>
              <a:t>Md Abdullah Al Ahad Reza</a:t>
            </a:r>
          </a:p>
          <a:p>
            <a:pPr>
              <a:defRPr/>
            </a:pPr>
            <a:r>
              <a:rPr lang="en-US" sz="3600" dirty="0">
                <a:ln w="0"/>
                <a:latin typeface="Times New Roman"/>
                <a:cs typeface="Times New Roman"/>
              </a:rPr>
              <a:t>Assistant Teacher</a:t>
            </a:r>
          </a:p>
          <a:p>
            <a:pPr>
              <a:defRPr/>
            </a:pPr>
            <a:r>
              <a:rPr lang="en-US" sz="3600" dirty="0" err="1">
                <a:ln w="0"/>
                <a:latin typeface="Times New Roman"/>
                <a:cs typeface="Times New Roman"/>
              </a:rPr>
              <a:t>Ramchandrapurhat</a:t>
            </a:r>
            <a:r>
              <a:rPr lang="en-US" sz="3600" dirty="0">
                <a:ln w="0"/>
                <a:latin typeface="Times New Roman"/>
                <a:cs typeface="Times New Roman"/>
              </a:rPr>
              <a:t> Govt. </a:t>
            </a:r>
            <a:r>
              <a:rPr lang="en-US" sz="3600" dirty="0" err="1">
                <a:ln w="0"/>
                <a:latin typeface="Times New Roman"/>
                <a:cs typeface="Times New Roman"/>
              </a:rPr>
              <a:t>Pri</a:t>
            </a:r>
            <a:r>
              <a:rPr lang="en-US" sz="3600" dirty="0">
                <a:ln w="0"/>
                <a:latin typeface="Times New Roman"/>
                <a:cs typeface="Times New Roman"/>
              </a:rPr>
              <a:t>. School</a:t>
            </a:r>
          </a:p>
          <a:p>
            <a:pPr>
              <a:defRPr/>
            </a:pPr>
            <a:r>
              <a:rPr lang="en-US" sz="3600" dirty="0" err="1">
                <a:ln w="0"/>
                <a:latin typeface="Times New Roman"/>
                <a:cs typeface="Times New Roman"/>
              </a:rPr>
              <a:t>Chapai</a:t>
            </a:r>
            <a:r>
              <a:rPr lang="en-US" sz="3600" dirty="0">
                <a:ln w="0"/>
                <a:latin typeface="Times New Roman"/>
                <a:cs typeface="Times New Roman"/>
              </a:rPr>
              <a:t> Nawabganj </a:t>
            </a:r>
            <a:r>
              <a:rPr lang="en-US" sz="3600" dirty="0" err="1">
                <a:ln w="0"/>
                <a:latin typeface="Times New Roman"/>
                <a:cs typeface="Times New Roman"/>
              </a:rPr>
              <a:t>sadar</a:t>
            </a:r>
            <a:endParaRPr lang="en-US" sz="3600" dirty="0">
              <a:ln w="0"/>
              <a:latin typeface="Times New Roman"/>
              <a:cs typeface="Times New Roman"/>
            </a:endParaRPr>
          </a:p>
          <a:p>
            <a:pPr>
              <a:defRPr/>
            </a:pPr>
            <a:r>
              <a:rPr lang="en-US" sz="3600" dirty="0" err="1">
                <a:ln w="0"/>
                <a:latin typeface="Times New Roman"/>
                <a:cs typeface="Times New Roman"/>
              </a:rPr>
              <a:t>Chapai</a:t>
            </a:r>
            <a:r>
              <a:rPr lang="en-US" sz="3600" dirty="0">
                <a:ln w="0"/>
                <a:latin typeface="Times New Roman"/>
                <a:cs typeface="Times New Roman"/>
              </a:rPr>
              <a:t> Nawabganj.</a:t>
            </a:r>
            <a:endParaRPr lang="en-US" sz="3600" dirty="0">
              <a:ln w="0"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4E30203-25E5-4FCF-ABB1-2938B2F5BA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148" y="374073"/>
            <a:ext cx="2273520" cy="233449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4DB6C4F-F1AC-4E70-9F15-8AA3814926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836" y="102318"/>
            <a:ext cx="2561862" cy="2606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610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4094" y="296210"/>
            <a:ext cx="7018986" cy="954107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Outcomes: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will be able to……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7882" y="1649746"/>
            <a:ext cx="5262805" cy="3908762"/>
          </a:xfrm>
          <a:custGeom>
            <a:avLst/>
            <a:gdLst>
              <a:gd name="connsiteX0" fmla="*/ 0 w 4108360"/>
              <a:gd name="connsiteY0" fmla="*/ 0 h 2585323"/>
              <a:gd name="connsiteX1" fmla="*/ 4108360 w 4108360"/>
              <a:gd name="connsiteY1" fmla="*/ 0 h 2585323"/>
              <a:gd name="connsiteX2" fmla="*/ 4108360 w 4108360"/>
              <a:gd name="connsiteY2" fmla="*/ 2585323 h 2585323"/>
              <a:gd name="connsiteX3" fmla="*/ 0 w 4108360"/>
              <a:gd name="connsiteY3" fmla="*/ 2585323 h 2585323"/>
              <a:gd name="connsiteX4" fmla="*/ 0 w 4108360"/>
              <a:gd name="connsiteY4" fmla="*/ 0 h 2585323"/>
              <a:gd name="connsiteX0" fmla="*/ 0 w 4108360"/>
              <a:gd name="connsiteY0" fmla="*/ 0 h 2585323"/>
              <a:gd name="connsiteX1" fmla="*/ 4108360 w 4108360"/>
              <a:gd name="connsiteY1" fmla="*/ 0 h 2585323"/>
              <a:gd name="connsiteX2" fmla="*/ 4108360 w 4108360"/>
              <a:gd name="connsiteY2" fmla="*/ 2585323 h 2585323"/>
              <a:gd name="connsiteX3" fmla="*/ 1940477 w 4108360"/>
              <a:gd name="connsiteY3" fmla="*/ 2174326 h 2585323"/>
              <a:gd name="connsiteX4" fmla="*/ 0 w 4108360"/>
              <a:gd name="connsiteY4" fmla="*/ 2585323 h 2585323"/>
              <a:gd name="connsiteX5" fmla="*/ 0 w 4108360"/>
              <a:gd name="connsiteY5" fmla="*/ 0 h 2585323"/>
              <a:gd name="connsiteX0" fmla="*/ 0 w 4108360"/>
              <a:gd name="connsiteY0" fmla="*/ 0 h 2585323"/>
              <a:gd name="connsiteX1" fmla="*/ 4108360 w 4108360"/>
              <a:gd name="connsiteY1" fmla="*/ 0 h 2585323"/>
              <a:gd name="connsiteX2" fmla="*/ 4108360 w 4108360"/>
              <a:gd name="connsiteY2" fmla="*/ 2585323 h 2585323"/>
              <a:gd name="connsiteX3" fmla="*/ 1940477 w 4108360"/>
              <a:gd name="connsiteY3" fmla="*/ 2265766 h 2585323"/>
              <a:gd name="connsiteX4" fmla="*/ 0 w 4108360"/>
              <a:gd name="connsiteY4" fmla="*/ 2585323 h 2585323"/>
              <a:gd name="connsiteX5" fmla="*/ 0 w 4108360"/>
              <a:gd name="connsiteY5" fmla="*/ 0 h 2585323"/>
              <a:gd name="connsiteX0" fmla="*/ 0 w 4108360"/>
              <a:gd name="connsiteY0" fmla="*/ 0 h 2585323"/>
              <a:gd name="connsiteX1" fmla="*/ 1999959 w 4108360"/>
              <a:gd name="connsiteY1" fmla="*/ 123456 h 2585323"/>
              <a:gd name="connsiteX2" fmla="*/ 4108360 w 4108360"/>
              <a:gd name="connsiteY2" fmla="*/ 0 h 2585323"/>
              <a:gd name="connsiteX3" fmla="*/ 4108360 w 4108360"/>
              <a:gd name="connsiteY3" fmla="*/ 2585323 h 2585323"/>
              <a:gd name="connsiteX4" fmla="*/ 1940477 w 4108360"/>
              <a:gd name="connsiteY4" fmla="*/ 2265766 h 2585323"/>
              <a:gd name="connsiteX5" fmla="*/ 0 w 4108360"/>
              <a:gd name="connsiteY5" fmla="*/ 2585323 h 2585323"/>
              <a:gd name="connsiteX6" fmla="*/ 0 w 4108360"/>
              <a:gd name="connsiteY6" fmla="*/ 0 h 2585323"/>
              <a:gd name="connsiteX0" fmla="*/ 0 w 4108360"/>
              <a:gd name="connsiteY0" fmla="*/ 0 h 2585323"/>
              <a:gd name="connsiteX1" fmla="*/ 1999959 w 4108360"/>
              <a:gd name="connsiteY1" fmla="*/ 123456 h 2585323"/>
              <a:gd name="connsiteX2" fmla="*/ 4108360 w 4108360"/>
              <a:gd name="connsiteY2" fmla="*/ 0 h 2585323"/>
              <a:gd name="connsiteX3" fmla="*/ 3972450 w 4108360"/>
              <a:gd name="connsiteY3" fmla="*/ 1233799 h 2585323"/>
              <a:gd name="connsiteX4" fmla="*/ 4108360 w 4108360"/>
              <a:gd name="connsiteY4" fmla="*/ 2585323 h 2585323"/>
              <a:gd name="connsiteX5" fmla="*/ 1940477 w 4108360"/>
              <a:gd name="connsiteY5" fmla="*/ 2265766 h 2585323"/>
              <a:gd name="connsiteX6" fmla="*/ 0 w 4108360"/>
              <a:gd name="connsiteY6" fmla="*/ 2585323 h 2585323"/>
              <a:gd name="connsiteX7" fmla="*/ 0 w 4108360"/>
              <a:gd name="connsiteY7" fmla="*/ 0 h 2585323"/>
              <a:gd name="connsiteX0" fmla="*/ 0 w 4108360"/>
              <a:gd name="connsiteY0" fmla="*/ 0 h 2585323"/>
              <a:gd name="connsiteX1" fmla="*/ 1999959 w 4108360"/>
              <a:gd name="connsiteY1" fmla="*/ 123456 h 2585323"/>
              <a:gd name="connsiteX2" fmla="*/ 4108360 w 4108360"/>
              <a:gd name="connsiteY2" fmla="*/ 0 h 2585323"/>
              <a:gd name="connsiteX3" fmla="*/ 3972450 w 4108360"/>
              <a:gd name="connsiteY3" fmla="*/ 1233799 h 2585323"/>
              <a:gd name="connsiteX4" fmla="*/ 4108360 w 4108360"/>
              <a:gd name="connsiteY4" fmla="*/ 2585323 h 2585323"/>
              <a:gd name="connsiteX5" fmla="*/ 1940477 w 4108360"/>
              <a:gd name="connsiteY5" fmla="*/ 2265766 h 2585323"/>
              <a:gd name="connsiteX6" fmla="*/ 0 w 4108360"/>
              <a:gd name="connsiteY6" fmla="*/ 2585323 h 2585323"/>
              <a:gd name="connsiteX7" fmla="*/ 53593 w 4108360"/>
              <a:gd name="connsiteY7" fmla="*/ 1155422 h 2585323"/>
              <a:gd name="connsiteX8" fmla="*/ 0 w 4108360"/>
              <a:gd name="connsiteY8" fmla="*/ 0 h 258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08360" h="2585323">
                <a:moveTo>
                  <a:pt x="0" y="0"/>
                </a:moveTo>
                <a:cubicBezTo>
                  <a:pt x="671007" y="1964"/>
                  <a:pt x="1328952" y="121492"/>
                  <a:pt x="1999959" y="123456"/>
                </a:cubicBezTo>
                <a:lnTo>
                  <a:pt x="4108360" y="0"/>
                </a:lnTo>
                <a:cubicBezTo>
                  <a:pt x="4102245" y="411266"/>
                  <a:pt x="3978565" y="822533"/>
                  <a:pt x="3972450" y="1233799"/>
                </a:cubicBezTo>
                <a:lnTo>
                  <a:pt x="4108360" y="2585323"/>
                </a:lnTo>
                <a:cubicBezTo>
                  <a:pt x="3385732" y="2578952"/>
                  <a:pt x="2663105" y="2272137"/>
                  <a:pt x="1940477" y="2265766"/>
                </a:cubicBezTo>
                <a:lnTo>
                  <a:pt x="0" y="2585323"/>
                </a:lnTo>
                <a:cubicBezTo>
                  <a:pt x="447" y="2108689"/>
                  <a:pt x="53146" y="1632056"/>
                  <a:pt x="53593" y="115542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i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Listening:</a:t>
            </a:r>
          </a:p>
          <a:p>
            <a:r>
              <a:rPr lang="en-US" sz="3600" i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3.1.2 Understand simple questions and statements about familiar objects.</a:t>
            </a:r>
          </a:p>
          <a:p>
            <a:r>
              <a:rPr lang="en-US" sz="3600" i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4.1.1 Enjoy the rhythm and music of simple rhythm.</a:t>
            </a:r>
          </a:p>
          <a:p>
            <a:endParaRPr lang="en-US" sz="2800" i="1" dirty="0">
              <a:ln>
                <a:solidFill>
                  <a:schemeClr val="tx1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29015" y="1649746"/>
            <a:ext cx="4652524" cy="2534888"/>
          </a:xfrm>
          <a:custGeom>
            <a:avLst/>
            <a:gdLst>
              <a:gd name="connsiteX0" fmla="*/ 0 w 4116947"/>
              <a:gd name="connsiteY0" fmla="*/ 0 h 3046988"/>
              <a:gd name="connsiteX1" fmla="*/ 4116947 w 4116947"/>
              <a:gd name="connsiteY1" fmla="*/ 0 h 3046988"/>
              <a:gd name="connsiteX2" fmla="*/ 4116947 w 4116947"/>
              <a:gd name="connsiteY2" fmla="*/ 3046988 h 3046988"/>
              <a:gd name="connsiteX3" fmla="*/ 0 w 4116947"/>
              <a:gd name="connsiteY3" fmla="*/ 3046988 h 3046988"/>
              <a:gd name="connsiteX4" fmla="*/ 0 w 4116947"/>
              <a:gd name="connsiteY4" fmla="*/ 0 h 3046988"/>
              <a:gd name="connsiteX0" fmla="*/ 0 w 4116947"/>
              <a:gd name="connsiteY0" fmla="*/ 0 h 3046988"/>
              <a:gd name="connsiteX1" fmla="*/ 4116947 w 4116947"/>
              <a:gd name="connsiteY1" fmla="*/ 0 h 3046988"/>
              <a:gd name="connsiteX2" fmla="*/ 3646684 w 4116947"/>
              <a:gd name="connsiteY2" fmla="*/ 2602851 h 3046988"/>
              <a:gd name="connsiteX3" fmla="*/ 0 w 4116947"/>
              <a:gd name="connsiteY3" fmla="*/ 3046988 h 3046988"/>
              <a:gd name="connsiteX4" fmla="*/ 0 w 4116947"/>
              <a:gd name="connsiteY4" fmla="*/ 0 h 3046988"/>
              <a:gd name="connsiteX0" fmla="*/ 0 w 4116947"/>
              <a:gd name="connsiteY0" fmla="*/ 0 h 3046988"/>
              <a:gd name="connsiteX1" fmla="*/ 4116947 w 4116947"/>
              <a:gd name="connsiteY1" fmla="*/ 0 h 3046988"/>
              <a:gd name="connsiteX2" fmla="*/ 3646684 w 4116947"/>
              <a:gd name="connsiteY2" fmla="*/ 2602851 h 3046988"/>
              <a:gd name="connsiteX3" fmla="*/ 0 w 4116947"/>
              <a:gd name="connsiteY3" fmla="*/ 3046988 h 3046988"/>
              <a:gd name="connsiteX4" fmla="*/ 0 w 4116947"/>
              <a:gd name="connsiteY4" fmla="*/ 0 h 3046988"/>
              <a:gd name="connsiteX0" fmla="*/ 117566 w 4116947"/>
              <a:gd name="connsiteY0" fmla="*/ 117566 h 3046988"/>
              <a:gd name="connsiteX1" fmla="*/ 4116947 w 4116947"/>
              <a:gd name="connsiteY1" fmla="*/ 0 h 3046988"/>
              <a:gd name="connsiteX2" fmla="*/ 3646684 w 4116947"/>
              <a:gd name="connsiteY2" fmla="*/ 2602851 h 3046988"/>
              <a:gd name="connsiteX3" fmla="*/ 0 w 4116947"/>
              <a:gd name="connsiteY3" fmla="*/ 3046988 h 3046988"/>
              <a:gd name="connsiteX4" fmla="*/ 117566 w 4116947"/>
              <a:gd name="connsiteY4" fmla="*/ 117566 h 3046988"/>
              <a:gd name="connsiteX0" fmla="*/ 117566 w 4652524"/>
              <a:gd name="connsiteY0" fmla="*/ 182880 h 3112302"/>
              <a:gd name="connsiteX1" fmla="*/ 4652524 w 4652524"/>
              <a:gd name="connsiteY1" fmla="*/ 0 h 3112302"/>
              <a:gd name="connsiteX2" fmla="*/ 3646684 w 4652524"/>
              <a:gd name="connsiteY2" fmla="*/ 2668165 h 3112302"/>
              <a:gd name="connsiteX3" fmla="*/ 0 w 4652524"/>
              <a:gd name="connsiteY3" fmla="*/ 3112302 h 3112302"/>
              <a:gd name="connsiteX4" fmla="*/ 117566 w 4652524"/>
              <a:gd name="connsiteY4" fmla="*/ 182880 h 3112302"/>
              <a:gd name="connsiteX0" fmla="*/ 117566 w 4652524"/>
              <a:gd name="connsiteY0" fmla="*/ 182880 h 3112302"/>
              <a:gd name="connsiteX1" fmla="*/ 4652524 w 4652524"/>
              <a:gd name="connsiteY1" fmla="*/ 0 h 3112302"/>
              <a:gd name="connsiteX2" fmla="*/ 4574880 w 4652524"/>
              <a:gd name="connsiteY2" fmla="*/ 1701672 h 3112302"/>
              <a:gd name="connsiteX3" fmla="*/ 3646684 w 4652524"/>
              <a:gd name="connsiteY3" fmla="*/ 2668165 h 3112302"/>
              <a:gd name="connsiteX4" fmla="*/ 0 w 4652524"/>
              <a:gd name="connsiteY4" fmla="*/ 3112302 h 3112302"/>
              <a:gd name="connsiteX5" fmla="*/ 117566 w 4652524"/>
              <a:gd name="connsiteY5" fmla="*/ 182880 h 3112302"/>
              <a:gd name="connsiteX0" fmla="*/ 39189 w 4574147"/>
              <a:gd name="connsiteY0" fmla="*/ 182880 h 2808976"/>
              <a:gd name="connsiteX1" fmla="*/ 4574147 w 4574147"/>
              <a:gd name="connsiteY1" fmla="*/ 0 h 2808976"/>
              <a:gd name="connsiteX2" fmla="*/ 4496503 w 4574147"/>
              <a:gd name="connsiteY2" fmla="*/ 1701672 h 2808976"/>
              <a:gd name="connsiteX3" fmla="*/ 3568307 w 4574147"/>
              <a:gd name="connsiteY3" fmla="*/ 2668165 h 2808976"/>
              <a:gd name="connsiteX4" fmla="*/ 0 w 4574147"/>
              <a:gd name="connsiteY4" fmla="*/ 2210965 h 2808976"/>
              <a:gd name="connsiteX5" fmla="*/ 39189 w 4574147"/>
              <a:gd name="connsiteY5" fmla="*/ 182880 h 2808976"/>
              <a:gd name="connsiteX0" fmla="*/ 39189 w 4574147"/>
              <a:gd name="connsiteY0" fmla="*/ 182880 h 2808976"/>
              <a:gd name="connsiteX1" fmla="*/ 4574147 w 4574147"/>
              <a:gd name="connsiteY1" fmla="*/ 0 h 2808976"/>
              <a:gd name="connsiteX2" fmla="*/ 4496503 w 4574147"/>
              <a:gd name="connsiteY2" fmla="*/ 1701672 h 2808976"/>
              <a:gd name="connsiteX3" fmla="*/ 4457315 w 4574147"/>
              <a:gd name="connsiteY3" fmla="*/ 2171934 h 2808976"/>
              <a:gd name="connsiteX4" fmla="*/ 3568307 w 4574147"/>
              <a:gd name="connsiteY4" fmla="*/ 2668165 h 2808976"/>
              <a:gd name="connsiteX5" fmla="*/ 0 w 4574147"/>
              <a:gd name="connsiteY5" fmla="*/ 2210965 h 2808976"/>
              <a:gd name="connsiteX6" fmla="*/ 39189 w 4574147"/>
              <a:gd name="connsiteY6" fmla="*/ 182880 h 2808976"/>
              <a:gd name="connsiteX0" fmla="*/ 0 w 4600273"/>
              <a:gd name="connsiteY0" fmla="*/ 130629 h 2808976"/>
              <a:gd name="connsiteX1" fmla="*/ 4600273 w 4600273"/>
              <a:gd name="connsiteY1" fmla="*/ 0 h 2808976"/>
              <a:gd name="connsiteX2" fmla="*/ 4522629 w 4600273"/>
              <a:gd name="connsiteY2" fmla="*/ 1701672 h 2808976"/>
              <a:gd name="connsiteX3" fmla="*/ 4483441 w 4600273"/>
              <a:gd name="connsiteY3" fmla="*/ 2171934 h 2808976"/>
              <a:gd name="connsiteX4" fmla="*/ 3594433 w 4600273"/>
              <a:gd name="connsiteY4" fmla="*/ 2668165 h 2808976"/>
              <a:gd name="connsiteX5" fmla="*/ 26126 w 4600273"/>
              <a:gd name="connsiteY5" fmla="*/ 2210965 h 2808976"/>
              <a:gd name="connsiteX6" fmla="*/ 0 w 4600273"/>
              <a:gd name="connsiteY6" fmla="*/ 130629 h 2808976"/>
              <a:gd name="connsiteX0" fmla="*/ 0 w 4639461"/>
              <a:gd name="connsiteY0" fmla="*/ 78377 h 2808976"/>
              <a:gd name="connsiteX1" fmla="*/ 4639461 w 4639461"/>
              <a:gd name="connsiteY1" fmla="*/ 0 h 2808976"/>
              <a:gd name="connsiteX2" fmla="*/ 4561817 w 4639461"/>
              <a:gd name="connsiteY2" fmla="*/ 1701672 h 2808976"/>
              <a:gd name="connsiteX3" fmla="*/ 4522629 w 4639461"/>
              <a:gd name="connsiteY3" fmla="*/ 2171934 h 2808976"/>
              <a:gd name="connsiteX4" fmla="*/ 3633621 w 4639461"/>
              <a:gd name="connsiteY4" fmla="*/ 2668165 h 2808976"/>
              <a:gd name="connsiteX5" fmla="*/ 65314 w 4639461"/>
              <a:gd name="connsiteY5" fmla="*/ 2210965 h 2808976"/>
              <a:gd name="connsiteX6" fmla="*/ 0 w 4639461"/>
              <a:gd name="connsiteY6" fmla="*/ 78377 h 2808976"/>
              <a:gd name="connsiteX0" fmla="*/ 0 w 4639461"/>
              <a:gd name="connsiteY0" fmla="*/ 78377 h 3082386"/>
              <a:gd name="connsiteX1" fmla="*/ 4639461 w 4639461"/>
              <a:gd name="connsiteY1" fmla="*/ 0 h 3082386"/>
              <a:gd name="connsiteX2" fmla="*/ 4561817 w 4639461"/>
              <a:gd name="connsiteY2" fmla="*/ 1701672 h 3082386"/>
              <a:gd name="connsiteX3" fmla="*/ 4522629 w 4639461"/>
              <a:gd name="connsiteY3" fmla="*/ 2171934 h 3082386"/>
              <a:gd name="connsiteX4" fmla="*/ 3633621 w 4639461"/>
              <a:gd name="connsiteY4" fmla="*/ 2668165 h 3082386"/>
              <a:gd name="connsiteX5" fmla="*/ 2706887 w 4639461"/>
              <a:gd name="connsiteY5" fmla="*/ 3072195 h 3082386"/>
              <a:gd name="connsiteX6" fmla="*/ 65314 w 4639461"/>
              <a:gd name="connsiteY6" fmla="*/ 2210965 h 3082386"/>
              <a:gd name="connsiteX7" fmla="*/ 0 w 4639461"/>
              <a:gd name="connsiteY7" fmla="*/ 78377 h 3082386"/>
              <a:gd name="connsiteX0" fmla="*/ 0 w 4639461"/>
              <a:gd name="connsiteY0" fmla="*/ 78377 h 3082386"/>
              <a:gd name="connsiteX1" fmla="*/ 4639461 w 4639461"/>
              <a:gd name="connsiteY1" fmla="*/ 0 h 3082386"/>
              <a:gd name="connsiteX2" fmla="*/ 4561817 w 4639461"/>
              <a:gd name="connsiteY2" fmla="*/ 1701672 h 3082386"/>
              <a:gd name="connsiteX3" fmla="*/ 4522629 w 4639461"/>
              <a:gd name="connsiteY3" fmla="*/ 2171934 h 3082386"/>
              <a:gd name="connsiteX4" fmla="*/ 3633621 w 4639461"/>
              <a:gd name="connsiteY4" fmla="*/ 2668165 h 3082386"/>
              <a:gd name="connsiteX5" fmla="*/ 2706887 w 4639461"/>
              <a:gd name="connsiteY5" fmla="*/ 3072195 h 3082386"/>
              <a:gd name="connsiteX6" fmla="*/ 238007 w 4639461"/>
              <a:gd name="connsiteY6" fmla="*/ 2865546 h 3082386"/>
              <a:gd name="connsiteX7" fmla="*/ 65314 w 4639461"/>
              <a:gd name="connsiteY7" fmla="*/ 2210965 h 3082386"/>
              <a:gd name="connsiteX8" fmla="*/ 0 w 4639461"/>
              <a:gd name="connsiteY8" fmla="*/ 78377 h 3082386"/>
              <a:gd name="connsiteX0" fmla="*/ 0 w 4639461"/>
              <a:gd name="connsiteY0" fmla="*/ 78377 h 3082386"/>
              <a:gd name="connsiteX1" fmla="*/ 4639461 w 4639461"/>
              <a:gd name="connsiteY1" fmla="*/ 0 h 3082386"/>
              <a:gd name="connsiteX2" fmla="*/ 4561817 w 4639461"/>
              <a:gd name="connsiteY2" fmla="*/ 1701672 h 3082386"/>
              <a:gd name="connsiteX3" fmla="*/ 4522629 w 4639461"/>
              <a:gd name="connsiteY3" fmla="*/ 2171934 h 3082386"/>
              <a:gd name="connsiteX4" fmla="*/ 4405059 w 4639461"/>
              <a:gd name="connsiteY4" fmla="*/ 2865546 h 3082386"/>
              <a:gd name="connsiteX5" fmla="*/ 3633621 w 4639461"/>
              <a:gd name="connsiteY5" fmla="*/ 2668165 h 3082386"/>
              <a:gd name="connsiteX6" fmla="*/ 2706887 w 4639461"/>
              <a:gd name="connsiteY6" fmla="*/ 3072195 h 3082386"/>
              <a:gd name="connsiteX7" fmla="*/ 238007 w 4639461"/>
              <a:gd name="connsiteY7" fmla="*/ 2865546 h 3082386"/>
              <a:gd name="connsiteX8" fmla="*/ 65314 w 4639461"/>
              <a:gd name="connsiteY8" fmla="*/ 2210965 h 3082386"/>
              <a:gd name="connsiteX9" fmla="*/ 0 w 4639461"/>
              <a:gd name="connsiteY9" fmla="*/ 78377 h 3082386"/>
              <a:gd name="connsiteX0" fmla="*/ 0 w 4639461"/>
              <a:gd name="connsiteY0" fmla="*/ 78377 h 3084680"/>
              <a:gd name="connsiteX1" fmla="*/ 4639461 w 4639461"/>
              <a:gd name="connsiteY1" fmla="*/ 0 h 3084680"/>
              <a:gd name="connsiteX2" fmla="*/ 4561817 w 4639461"/>
              <a:gd name="connsiteY2" fmla="*/ 1701672 h 3084680"/>
              <a:gd name="connsiteX3" fmla="*/ 4522629 w 4639461"/>
              <a:gd name="connsiteY3" fmla="*/ 2171934 h 3084680"/>
              <a:gd name="connsiteX4" fmla="*/ 4405059 w 4639461"/>
              <a:gd name="connsiteY4" fmla="*/ 2865546 h 3084680"/>
              <a:gd name="connsiteX5" fmla="*/ 3633621 w 4639461"/>
              <a:gd name="connsiteY5" fmla="*/ 2747645 h 3084680"/>
              <a:gd name="connsiteX6" fmla="*/ 2706887 w 4639461"/>
              <a:gd name="connsiteY6" fmla="*/ 3072195 h 3084680"/>
              <a:gd name="connsiteX7" fmla="*/ 238007 w 4639461"/>
              <a:gd name="connsiteY7" fmla="*/ 2865546 h 3084680"/>
              <a:gd name="connsiteX8" fmla="*/ 65314 w 4639461"/>
              <a:gd name="connsiteY8" fmla="*/ 2210965 h 3084680"/>
              <a:gd name="connsiteX9" fmla="*/ 0 w 4639461"/>
              <a:gd name="connsiteY9" fmla="*/ 78377 h 3084680"/>
              <a:gd name="connsiteX0" fmla="*/ 18389 w 4657850"/>
              <a:gd name="connsiteY0" fmla="*/ 78377 h 3084680"/>
              <a:gd name="connsiteX1" fmla="*/ 4657850 w 4657850"/>
              <a:gd name="connsiteY1" fmla="*/ 0 h 3084680"/>
              <a:gd name="connsiteX2" fmla="*/ 4580206 w 4657850"/>
              <a:gd name="connsiteY2" fmla="*/ 1701672 h 3084680"/>
              <a:gd name="connsiteX3" fmla="*/ 4541018 w 4657850"/>
              <a:gd name="connsiteY3" fmla="*/ 2171934 h 3084680"/>
              <a:gd name="connsiteX4" fmla="*/ 4423448 w 4657850"/>
              <a:gd name="connsiteY4" fmla="*/ 2865546 h 3084680"/>
              <a:gd name="connsiteX5" fmla="*/ 3652010 w 4657850"/>
              <a:gd name="connsiteY5" fmla="*/ 2747645 h 3084680"/>
              <a:gd name="connsiteX6" fmla="*/ 2725276 w 4657850"/>
              <a:gd name="connsiteY6" fmla="*/ 3072195 h 3084680"/>
              <a:gd name="connsiteX7" fmla="*/ 256396 w 4657850"/>
              <a:gd name="connsiteY7" fmla="*/ 2865546 h 3084680"/>
              <a:gd name="connsiteX8" fmla="*/ 5326 w 4657850"/>
              <a:gd name="connsiteY8" fmla="*/ 2163278 h 3084680"/>
              <a:gd name="connsiteX9" fmla="*/ 18389 w 4657850"/>
              <a:gd name="connsiteY9" fmla="*/ 78377 h 3084680"/>
              <a:gd name="connsiteX0" fmla="*/ 13063 w 4652524"/>
              <a:gd name="connsiteY0" fmla="*/ 78377 h 3084680"/>
              <a:gd name="connsiteX1" fmla="*/ 4652524 w 4652524"/>
              <a:gd name="connsiteY1" fmla="*/ 0 h 3084680"/>
              <a:gd name="connsiteX2" fmla="*/ 4574880 w 4652524"/>
              <a:gd name="connsiteY2" fmla="*/ 1701672 h 3084680"/>
              <a:gd name="connsiteX3" fmla="*/ 4535692 w 4652524"/>
              <a:gd name="connsiteY3" fmla="*/ 2171934 h 3084680"/>
              <a:gd name="connsiteX4" fmla="*/ 4418122 w 4652524"/>
              <a:gd name="connsiteY4" fmla="*/ 2865546 h 3084680"/>
              <a:gd name="connsiteX5" fmla="*/ 3646684 w 4652524"/>
              <a:gd name="connsiteY5" fmla="*/ 2747645 h 3084680"/>
              <a:gd name="connsiteX6" fmla="*/ 2719950 w 4652524"/>
              <a:gd name="connsiteY6" fmla="*/ 3072195 h 3084680"/>
              <a:gd name="connsiteX7" fmla="*/ 1727173 w 4652524"/>
              <a:gd name="connsiteY7" fmla="*/ 2547624 h 3084680"/>
              <a:gd name="connsiteX8" fmla="*/ 251070 w 4652524"/>
              <a:gd name="connsiteY8" fmla="*/ 2865546 h 3084680"/>
              <a:gd name="connsiteX9" fmla="*/ 0 w 4652524"/>
              <a:gd name="connsiteY9" fmla="*/ 2163278 h 3084680"/>
              <a:gd name="connsiteX10" fmla="*/ 13063 w 4652524"/>
              <a:gd name="connsiteY10" fmla="*/ 78377 h 3084680"/>
              <a:gd name="connsiteX0" fmla="*/ 13063 w 4652524"/>
              <a:gd name="connsiteY0" fmla="*/ 78377 h 3084680"/>
              <a:gd name="connsiteX1" fmla="*/ 2497882 w 4652524"/>
              <a:gd name="connsiteY1" fmla="*/ 242695 h 3084680"/>
              <a:gd name="connsiteX2" fmla="*/ 4652524 w 4652524"/>
              <a:gd name="connsiteY2" fmla="*/ 0 h 3084680"/>
              <a:gd name="connsiteX3" fmla="*/ 4574880 w 4652524"/>
              <a:gd name="connsiteY3" fmla="*/ 1701672 h 3084680"/>
              <a:gd name="connsiteX4" fmla="*/ 4535692 w 4652524"/>
              <a:gd name="connsiteY4" fmla="*/ 2171934 h 3084680"/>
              <a:gd name="connsiteX5" fmla="*/ 4418122 w 4652524"/>
              <a:gd name="connsiteY5" fmla="*/ 2865546 h 3084680"/>
              <a:gd name="connsiteX6" fmla="*/ 3646684 w 4652524"/>
              <a:gd name="connsiteY6" fmla="*/ 2747645 h 3084680"/>
              <a:gd name="connsiteX7" fmla="*/ 2719950 w 4652524"/>
              <a:gd name="connsiteY7" fmla="*/ 3072195 h 3084680"/>
              <a:gd name="connsiteX8" fmla="*/ 1727173 w 4652524"/>
              <a:gd name="connsiteY8" fmla="*/ 2547624 h 3084680"/>
              <a:gd name="connsiteX9" fmla="*/ 251070 w 4652524"/>
              <a:gd name="connsiteY9" fmla="*/ 2865546 h 3084680"/>
              <a:gd name="connsiteX10" fmla="*/ 0 w 4652524"/>
              <a:gd name="connsiteY10" fmla="*/ 2163278 h 3084680"/>
              <a:gd name="connsiteX11" fmla="*/ 13063 w 4652524"/>
              <a:gd name="connsiteY11" fmla="*/ 78377 h 308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52524" h="3084680">
                <a:moveTo>
                  <a:pt x="13063" y="78377"/>
                </a:moveTo>
                <a:cubicBezTo>
                  <a:pt x="845690" y="58968"/>
                  <a:pt x="1665255" y="262104"/>
                  <a:pt x="2497882" y="242695"/>
                </a:cubicBezTo>
                <a:lnTo>
                  <a:pt x="4652524" y="0"/>
                </a:lnTo>
                <a:cubicBezTo>
                  <a:pt x="4452471" y="514972"/>
                  <a:pt x="4774933" y="1186700"/>
                  <a:pt x="4574880" y="1701672"/>
                </a:cubicBezTo>
                <a:cubicBezTo>
                  <a:pt x="4452960" y="1814883"/>
                  <a:pt x="4657612" y="2058723"/>
                  <a:pt x="4535692" y="2171934"/>
                </a:cubicBezTo>
                <a:cubicBezTo>
                  <a:pt x="4457313" y="2212386"/>
                  <a:pt x="4496501" y="2825094"/>
                  <a:pt x="4418122" y="2865546"/>
                </a:cubicBezTo>
                <a:lnTo>
                  <a:pt x="3646684" y="2747645"/>
                </a:lnTo>
                <a:cubicBezTo>
                  <a:pt x="3354946" y="2855299"/>
                  <a:pt x="3314668" y="3148395"/>
                  <a:pt x="2719950" y="3072195"/>
                </a:cubicBezTo>
                <a:cubicBezTo>
                  <a:pt x="2389146" y="3118338"/>
                  <a:pt x="2138653" y="2582066"/>
                  <a:pt x="1727173" y="2547624"/>
                </a:cubicBezTo>
                <a:cubicBezTo>
                  <a:pt x="1315693" y="2513182"/>
                  <a:pt x="528047" y="3009084"/>
                  <a:pt x="251070" y="2865546"/>
                </a:cubicBezTo>
                <a:cubicBezTo>
                  <a:pt x="-25907" y="2722008"/>
                  <a:pt x="91919" y="2569521"/>
                  <a:pt x="0" y="2163278"/>
                </a:cubicBezTo>
                <a:cubicBezTo>
                  <a:pt x="4354" y="1468311"/>
                  <a:pt x="8709" y="773344"/>
                  <a:pt x="13063" y="78377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Speaking:</a:t>
            </a:r>
          </a:p>
          <a:p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1.1.2 Say simple words and phrases with proper sound and stress. </a:t>
            </a:r>
          </a:p>
          <a:p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4.1. Repeat rhymes after the teacher.</a:t>
            </a:r>
          </a:p>
          <a:p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4.1.2 Recite rhymes independently.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77846" y="4531471"/>
            <a:ext cx="5154861" cy="1569660"/>
          </a:xfrm>
          <a:custGeom>
            <a:avLst/>
            <a:gdLst>
              <a:gd name="connsiteX0" fmla="*/ 0 w 4919730"/>
              <a:gd name="connsiteY0" fmla="*/ 0 h 1200329"/>
              <a:gd name="connsiteX1" fmla="*/ 4919730 w 4919730"/>
              <a:gd name="connsiteY1" fmla="*/ 0 h 1200329"/>
              <a:gd name="connsiteX2" fmla="*/ 4919730 w 4919730"/>
              <a:gd name="connsiteY2" fmla="*/ 1200329 h 1200329"/>
              <a:gd name="connsiteX3" fmla="*/ 0 w 4919730"/>
              <a:gd name="connsiteY3" fmla="*/ 1200329 h 1200329"/>
              <a:gd name="connsiteX4" fmla="*/ 0 w 4919730"/>
              <a:gd name="connsiteY4" fmla="*/ 0 h 1200329"/>
              <a:gd name="connsiteX0" fmla="*/ 26126 w 4945856"/>
              <a:gd name="connsiteY0" fmla="*/ 0 h 1683655"/>
              <a:gd name="connsiteX1" fmla="*/ 4945856 w 4945856"/>
              <a:gd name="connsiteY1" fmla="*/ 0 h 1683655"/>
              <a:gd name="connsiteX2" fmla="*/ 4945856 w 4945856"/>
              <a:gd name="connsiteY2" fmla="*/ 1200329 h 1683655"/>
              <a:gd name="connsiteX3" fmla="*/ 0 w 4945856"/>
              <a:gd name="connsiteY3" fmla="*/ 1683655 h 1683655"/>
              <a:gd name="connsiteX4" fmla="*/ 26126 w 4945856"/>
              <a:gd name="connsiteY4" fmla="*/ 0 h 1683655"/>
              <a:gd name="connsiteX0" fmla="*/ 91441 w 4945856"/>
              <a:gd name="connsiteY0" fmla="*/ 522515 h 1683655"/>
              <a:gd name="connsiteX1" fmla="*/ 4945856 w 4945856"/>
              <a:gd name="connsiteY1" fmla="*/ 0 h 1683655"/>
              <a:gd name="connsiteX2" fmla="*/ 4945856 w 4945856"/>
              <a:gd name="connsiteY2" fmla="*/ 1200329 h 1683655"/>
              <a:gd name="connsiteX3" fmla="*/ 0 w 4945856"/>
              <a:gd name="connsiteY3" fmla="*/ 1683655 h 1683655"/>
              <a:gd name="connsiteX4" fmla="*/ 91441 w 4945856"/>
              <a:gd name="connsiteY4" fmla="*/ 522515 h 1683655"/>
              <a:gd name="connsiteX0" fmla="*/ 91441 w 5050359"/>
              <a:gd name="connsiteY0" fmla="*/ 143692 h 1304832"/>
              <a:gd name="connsiteX1" fmla="*/ 5050359 w 5050359"/>
              <a:gd name="connsiteY1" fmla="*/ 0 h 1304832"/>
              <a:gd name="connsiteX2" fmla="*/ 4945856 w 5050359"/>
              <a:gd name="connsiteY2" fmla="*/ 821506 h 1304832"/>
              <a:gd name="connsiteX3" fmla="*/ 0 w 5050359"/>
              <a:gd name="connsiteY3" fmla="*/ 1304832 h 1304832"/>
              <a:gd name="connsiteX4" fmla="*/ 91441 w 5050359"/>
              <a:gd name="connsiteY4" fmla="*/ 143692 h 1304832"/>
              <a:gd name="connsiteX0" fmla="*/ 91441 w 5050359"/>
              <a:gd name="connsiteY0" fmla="*/ 223525 h 1384665"/>
              <a:gd name="connsiteX1" fmla="*/ 5050359 w 5050359"/>
              <a:gd name="connsiteY1" fmla="*/ 79833 h 1384665"/>
              <a:gd name="connsiteX2" fmla="*/ 4945856 w 5050359"/>
              <a:gd name="connsiteY2" fmla="*/ 901339 h 1384665"/>
              <a:gd name="connsiteX3" fmla="*/ 0 w 5050359"/>
              <a:gd name="connsiteY3" fmla="*/ 1384665 h 1384665"/>
              <a:gd name="connsiteX4" fmla="*/ 91441 w 5050359"/>
              <a:gd name="connsiteY4" fmla="*/ 223525 h 1384665"/>
              <a:gd name="connsiteX0" fmla="*/ 91441 w 5050359"/>
              <a:gd name="connsiteY0" fmla="*/ 302534 h 1463674"/>
              <a:gd name="connsiteX1" fmla="*/ 2280236 w 5050359"/>
              <a:gd name="connsiteY1" fmla="*/ 7117 h 1463674"/>
              <a:gd name="connsiteX2" fmla="*/ 5050359 w 5050359"/>
              <a:gd name="connsiteY2" fmla="*/ 158842 h 1463674"/>
              <a:gd name="connsiteX3" fmla="*/ 4945856 w 5050359"/>
              <a:gd name="connsiteY3" fmla="*/ 980348 h 1463674"/>
              <a:gd name="connsiteX4" fmla="*/ 0 w 5050359"/>
              <a:gd name="connsiteY4" fmla="*/ 1463674 h 1463674"/>
              <a:gd name="connsiteX5" fmla="*/ 91441 w 5050359"/>
              <a:gd name="connsiteY5" fmla="*/ 302534 h 1463674"/>
              <a:gd name="connsiteX0" fmla="*/ 91441 w 5050359"/>
              <a:gd name="connsiteY0" fmla="*/ 340064 h 1501204"/>
              <a:gd name="connsiteX1" fmla="*/ 1039265 w 5050359"/>
              <a:gd name="connsiteY1" fmla="*/ 18521 h 1501204"/>
              <a:gd name="connsiteX2" fmla="*/ 2280236 w 5050359"/>
              <a:gd name="connsiteY2" fmla="*/ 44647 h 1501204"/>
              <a:gd name="connsiteX3" fmla="*/ 5050359 w 5050359"/>
              <a:gd name="connsiteY3" fmla="*/ 196372 h 1501204"/>
              <a:gd name="connsiteX4" fmla="*/ 4945856 w 5050359"/>
              <a:gd name="connsiteY4" fmla="*/ 1017878 h 1501204"/>
              <a:gd name="connsiteX5" fmla="*/ 0 w 5050359"/>
              <a:gd name="connsiteY5" fmla="*/ 1501204 h 1501204"/>
              <a:gd name="connsiteX6" fmla="*/ 91441 w 5050359"/>
              <a:gd name="connsiteY6" fmla="*/ 340064 h 1501204"/>
              <a:gd name="connsiteX0" fmla="*/ 91441 w 5050359"/>
              <a:gd name="connsiteY0" fmla="*/ 339849 h 1500989"/>
              <a:gd name="connsiteX1" fmla="*/ 1039265 w 5050359"/>
              <a:gd name="connsiteY1" fmla="*/ 18306 h 1500989"/>
              <a:gd name="connsiteX2" fmla="*/ 2280236 w 5050359"/>
              <a:gd name="connsiteY2" fmla="*/ 44432 h 1500989"/>
              <a:gd name="connsiteX3" fmla="*/ 3586522 w 5050359"/>
              <a:gd name="connsiteY3" fmla="*/ 240375 h 1500989"/>
              <a:gd name="connsiteX4" fmla="*/ 5050359 w 5050359"/>
              <a:gd name="connsiteY4" fmla="*/ 196157 h 1500989"/>
              <a:gd name="connsiteX5" fmla="*/ 4945856 w 5050359"/>
              <a:gd name="connsiteY5" fmla="*/ 1017663 h 1500989"/>
              <a:gd name="connsiteX6" fmla="*/ 0 w 5050359"/>
              <a:gd name="connsiteY6" fmla="*/ 1500989 h 1500989"/>
              <a:gd name="connsiteX7" fmla="*/ 91441 w 5050359"/>
              <a:gd name="connsiteY7" fmla="*/ 339849 h 1500989"/>
              <a:gd name="connsiteX0" fmla="*/ 0 w 5154861"/>
              <a:gd name="connsiteY0" fmla="*/ 214935 h 1500989"/>
              <a:gd name="connsiteX1" fmla="*/ 1143767 w 5154861"/>
              <a:gd name="connsiteY1" fmla="*/ 18306 h 1500989"/>
              <a:gd name="connsiteX2" fmla="*/ 2384738 w 5154861"/>
              <a:gd name="connsiteY2" fmla="*/ 44432 h 1500989"/>
              <a:gd name="connsiteX3" fmla="*/ 3691024 w 5154861"/>
              <a:gd name="connsiteY3" fmla="*/ 240375 h 1500989"/>
              <a:gd name="connsiteX4" fmla="*/ 5154861 w 5154861"/>
              <a:gd name="connsiteY4" fmla="*/ 196157 h 1500989"/>
              <a:gd name="connsiteX5" fmla="*/ 5050358 w 5154861"/>
              <a:gd name="connsiteY5" fmla="*/ 1017663 h 1500989"/>
              <a:gd name="connsiteX6" fmla="*/ 104502 w 5154861"/>
              <a:gd name="connsiteY6" fmla="*/ 1500989 h 1500989"/>
              <a:gd name="connsiteX7" fmla="*/ 0 w 5154861"/>
              <a:gd name="connsiteY7" fmla="*/ 214935 h 150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54861" h="1500989">
                <a:moveTo>
                  <a:pt x="0" y="214935"/>
                </a:moveTo>
                <a:cubicBezTo>
                  <a:pt x="177565" y="-14762"/>
                  <a:pt x="778968" y="67542"/>
                  <a:pt x="1143767" y="18306"/>
                </a:cubicBezTo>
                <a:cubicBezTo>
                  <a:pt x="1508566" y="-30930"/>
                  <a:pt x="1958018" y="33546"/>
                  <a:pt x="2384738" y="44432"/>
                </a:cubicBezTo>
                <a:cubicBezTo>
                  <a:pt x="2811458" y="55318"/>
                  <a:pt x="3229337" y="215088"/>
                  <a:pt x="3691024" y="240375"/>
                </a:cubicBezTo>
                <a:cubicBezTo>
                  <a:pt x="4152711" y="265662"/>
                  <a:pt x="4930483" y="40483"/>
                  <a:pt x="5154861" y="196157"/>
                </a:cubicBezTo>
                <a:lnTo>
                  <a:pt x="5050358" y="1017663"/>
                </a:lnTo>
                <a:lnTo>
                  <a:pt x="104502" y="1500989"/>
                </a:lnTo>
                <a:lnTo>
                  <a:pt x="0" y="214935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Reading: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1.4.1 Reads words and phrases with the help of visual clues and simple sentences.</a:t>
            </a:r>
          </a:p>
        </p:txBody>
      </p:sp>
    </p:spTree>
    <p:extLst>
      <p:ext uri="{BB962C8B-B14F-4D97-AF65-F5344CB8AC3E}">
        <p14:creationId xmlns:p14="http://schemas.microsoft.com/office/powerpoint/2010/main" val="38916124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Q2uYNiaw9qE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60764" y="2023693"/>
            <a:ext cx="7067005" cy="3975190"/>
          </a:xfrm>
          <a:prstGeom prst="rect">
            <a:avLst/>
          </a:prstGeom>
          <a:ln>
            <a:noFill/>
          </a:ln>
          <a:effectLst>
            <a:outerShdw blurRad="127000" dist="190500" dir="8100000" algn="tr" rotWithShape="0">
              <a:srgbClr val="000000">
                <a:alpha val="40000"/>
              </a:srgbClr>
            </a:outerShdw>
          </a:effectLst>
          <a:scene3d>
            <a:camera prst="orthographicFront"/>
            <a:lightRig rig="flood" dir="t">
              <a:rot lat="0" lon="0" rev="8100000"/>
            </a:lightRig>
          </a:scene3d>
          <a:sp3d prstMaterial="plastic">
            <a:bevelT w="508000" h="50800" prst="cross"/>
            <a:contourClr>
              <a:srgbClr val="969696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1352282" y="297366"/>
            <a:ext cx="919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How are you students?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32504" y="1107194"/>
            <a:ext cx="63235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OK. Now we see a picture.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2378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21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  <p:bldLst>
      <p:bldP spid="9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82947" y="425359"/>
            <a:ext cx="89088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we read the rhyme again.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1566" y="2376937"/>
            <a:ext cx="8908868" cy="35394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Rainbow, rainbow,</a:t>
            </a:r>
            <a:endParaRPr lang="en-US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see you!</a:t>
            </a:r>
          </a:p>
          <a:p>
            <a:pPr algn="ctr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Red and orange,</a:t>
            </a:r>
          </a:p>
          <a:p>
            <a:pPr algn="ctr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Yellow, green and blue,</a:t>
            </a:r>
          </a:p>
          <a:p>
            <a:pPr algn="ctr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Indigo and violet, too !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00309" y="11509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554817" y="1007571"/>
            <a:ext cx="995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0816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985158" y="1120711"/>
            <a:ext cx="12148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  <a:endParaRPr lang="en-US" sz="4800" dirty="0"/>
          </a:p>
        </p:txBody>
      </p:sp>
      <p:sp>
        <p:nvSpPr>
          <p:cNvPr id="17" name="TextBox 16"/>
          <p:cNvSpPr txBox="1"/>
          <p:nvPr/>
        </p:nvSpPr>
        <p:spPr>
          <a:xfrm>
            <a:off x="922572" y="3181133"/>
            <a:ext cx="21025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orange</a:t>
            </a:r>
            <a:endParaRPr lang="en-US" sz="4400" dirty="0"/>
          </a:p>
        </p:txBody>
      </p:sp>
      <p:sp>
        <p:nvSpPr>
          <p:cNvPr id="18" name="TextBox 17"/>
          <p:cNvSpPr txBox="1"/>
          <p:nvPr/>
        </p:nvSpPr>
        <p:spPr>
          <a:xfrm>
            <a:off x="6306737" y="3791692"/>
            <a:ext cx="19387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Yellow</a:t>
            </a:r>
            <a:endParaRPr lang="en-US" sz="4400" dirty="0"/>
          </a:p>
        </p:txBody>
      </p:sp>
      <p:sp>
        <p:nvSpPr>
          <p:cNvPr id="19" name="TextBox 18"/>
          <p:cNvSpPr txBox="1"/>
          <p:nvPr/>
        </p:nvSpPr>
        <p:spPr>
          <a:xfrm>
            <a:off x="9533709" y="2033381"/>
            <a:ext cx="17634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green</a:t>
            </a:r>
            <a:endParaRPr lang="en-US" sz="4400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74736" y="5746295"/>
            <a:ext cx="1881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Blue</a:t>
            </a:r>
            <a:endParaRPr lang="en-US" sz="4800" dirty="0"/>
          </a:p>
        </p:txBody>
      </p:sp>
      <p:sp>
        <p:nvSpPr>
          <p:cNvPr id="21" name="TextBox 20"/>
          <p:cNvSpPr txBox="1"/>
          <p:nvPr/>
        </p:nvSpPr>
        <p:spPr>
          <a:xfrm>
            <a:off x="5193888" y="5766166"/>
            <a:ext cx="17765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Indigo</a:t>
            </a:r>
            <a:endParaRPr lang="en-US" sz="4400" dirty="0"/>
          </a:p>
        </p:txBody>
      </p:sp>
      <p:sp>
        <p:nvSpPr>
          <p:cNvPr id="22" name="TextBox 21"/>
          <p:cNvSpPr txBox="1"/>
          <p:nvPr/>
        </p:nvSpPr>
        <p:spPr>
          <a:xfrm>
            <a:off x="9853651" y="5766165"/>
            <a:ext cx="16720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E22A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violet</a:t>
            </a:r>
            <a:endParaRPr lang="en-US" sz="4400" dirty="0">
              <a:solidFill>
                <a:srgbClr val="E22AB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15431" y="751379"/>
            <a:ext cx="388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this?</a:t>
            </a:r>
            <a:endParaRPr lang="en-US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62256" y="2876981"/>
            <a:ext cx="388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this?</a:t>
            </a:r>
            <a:endParaRPr lang="en-US" sz="3600" dirty="0"/>
          </a:p>
        </p:txBody>
      </p:sp>
      <p:sp>
        <p:nvSpPr>
          <p:cNvPr id="25" name="TextBox 24"/>
          <p:cNvSpPr txBox="1"/>
          <p:nvPr/>
        </p:nvSpPr>
        <p:spPr>
          <a:xfrm>
            <a:off x="5419055" y="3352106"/>
            <a:ext cx="388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this?</a:t>
            </a:r>
            <a:endParaRPr lang="en-US" sz="3600" dirty="0"/>
          </a:p>
        </p:txBody>
      </p:sp>
      <p:sp>
        <p:nvSpPr>
          <p:cNvPr id="26" name="TextBox 25"/>
          <p:cNvSpPr txBox="1"/>
          <p:nvPr/>
        </p:nvSpPr>
        <p:spPr>
          <a:xfrm>
            <a:off x="8161515" y="1669763"/>
            <a:ext cx="388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this?</a:t>
            </a:r>
            <a:endParaRPr lang="en-US" sz="3600" dirty="0"/>
          </a:p>
        </p:txBody>
      </p:sp>
      <p:sp>
        <p:nvSpPr>
          <p:cNvPr id="27" name="TextBox 26"/>
          <p:cNvSpPr txBox="1"/>
          <p:nvPr/>
        </p:nvSpPr>
        <p:spPr>
          <a:xfrm>
            <a:off x="32407" y="5261102"/>
            <a:ext cx="388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this?</a:t>
            </a:r>
            <a:endParaRPr lang="en-US" sz="3600" dirty="0"/>
          </a:p>
        </p:txBody>
      </p:sp>
      <p:sp>
        <p:nvSpPr>
          <p:cNvPr id="28" name="TextBox 27"/>
          <p:cNvSpPr txBox="1"/>
          <p:nvPr/>
        </p:nvSpPr>
        <p:spPr>
          <a:xfrm>
            <a:off x="4362628" y="5319033"/>
            <a:ext cx="388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this?</a:t>
            </a:r>
            <a:endParaRPr lang="en-US" sz="3600" dirty="0"/>
          </a:p>
        </p:txBody>
      </p:sp>
      <p:sp>
        <p:nvSpPr>
          <p:cNvPr id="29" name="TextBox 28"/>
          <p:cNvSpPr txBox="1"/>
          <p:nvPr/>
        </p:nvSpPr>
        <p:spPr>
          <a:xfrm>
            <a:off x="8383188" y="5304176"/>
            <a:ext cx="388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this?</a:t>
            </a:r>
            <a:endParaRPr lang="en-US" sz="36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AE9846B-F332-40EC-9ED4-B4F97C715ECB}"/>
              </a:ext>
            </a:extLst>
          </p:cNvPr>
          <p:cNvSpPr txBox="1"/>
          <p:nvPr/>
        </p:nvSpPr>
        <p:spPr>
          <a:xfrm>
            <a:off x="841953" y="466909"/>
            <a:ext cx="1807741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89A20C4-CFF1-4697-97FF-0026A3788E37}"/>
              </a:ext>
            </a:extLst>
          </p:cNvPr>
          <p:cNvSpPr txBox="1"/>
          <p:nvPr/>
        </p:nvSpPr>
        <p:spPr>
          <a:xfrm>
            <a:off x="894806" y="2614225"/>
            <a:ext cx="1807741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6B6887F-B003-4FA9-A288-FFAFC692F6FF}"/>
              </a:ext>
            </a:extLst>
          </p:cNvPr>
          <p:cNvSpPr txBox="1"/>
          <p:nvPr/>
        </p:nvSpPr>
        <p:spPr>
          <a:xfrm>
            <a:off x="6437775" y="3080127"/>
            <a:ext cx="1807741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57FC0E8-E8A3-4005-B927-0DE9296D64B7}"/>
              </a:ext>
            </a:extLst>
          </p:cNvPr>
          <p:cNvSpPr txBox="1"/>
          <p:nvPr/>
        </p:nvSpPr>
        <p:spPr>
          <a:xfrm>
            <a:off x="9511582" y="1329640"/>
            <a:ext cx="1807741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54A98EB-35D8-4C40-9597-AD21CA9ED75C}"/>
              </a:ext>
            </a:extLst>
          </p:cNvPr>
          <p:cNvSpPr txBox="1"/>
          <p:nvPr/>
        </p:nvSpPr>
        <p:spPr>
          <a:xfrm>
            <a:off x="983211" y="4949701"/>
            <a:ext cx="1807741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5DA2BAB-6A17-42EE-97AD-CFCA96CC353B}"/>
              </a:ext>
            </a:extLst>
          </p:cNvPr>
          <p:cNvSpPr txBox="1"/>
          <p:nvPr/>
        </p:nvSpPr>
        <p:spPr>
          <a:xfrm>
            <a:off x="5245371" y="4947136"/>
            <a:ext cx="180774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FE1161D-F0EF-42A7-B0B3-0852E4CA1CAC}"/>
              </a:ext>
            </a:extLst>
          </p:cNvPr>
          <p:cNvSpPr txBox="1"/>
          <p:nvPr/>
        </p:nvSpPr>
        <p:spPr>
          <a:xfrm>
            <a:off x="9420761" y="4947136"/>
            <a:ext cx="1807741" cy="369332"/>
          </a:xfrm>
          <a:prstGeom prst="rect">
            <a:avLst/>
          </a:prstGeom>
          <a:solidFill>
            <a:srgbClr val="CC3399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AB6E51-A734-4E65-A97C-A92C252DEA89}"/>
              </a:ext>
            </a:extLst>
          </p:cNvPr>
          <p:cNvSpPr txBox="1"/>
          <p:nvPr/>
        </p:nvSpPr>
        <p:spPr>
          <a:xfrm>
            <a:off x="4626928" y="306498"/>
            <a:ext cx="6207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today’s lesson is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COLOURS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885203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2" grpId="0" animBg="1"/>
      <p:bldP spid="30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40296" y="5174529"/>
            <a:ext cx="1036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How many </a:t>
            </a:r>
            <a:r>
              <a:rPr lang="en-US" sz="4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colours</a:t>
            </a:r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are there in a </a:t>
            </a:r>
            <a:r>
              <a:rPr lang="en-US" sz="7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rainbow</a:t>
            </a:r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70" y="824523"/>
            <a:ext cx="5531457" cy="46547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040296" y="193474"/>
            <a:ext cx="10111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picture</a:t>
            </a:r>
            <a:r>
              <a:rPr lang="en-US" sz="40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solidFill>
                <a:srgbClr val="00206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D14551-632F-40DD-BA57-BA58A200D3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037" y="1683471"/>
            <a:ext cx="5938693" cy="2574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1869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 rot="20527868">
            <a:off x="1141843" y="709911"/>
            <a:ext cx="9595019" cy="513701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20527868">
            <a:off x="1178672" y="1138050"/>
            <a:ext cx="9595019" cy="470949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20527868">
            <a:off x="1174719" y="1566187"/>
            <a:ext cx="9595019" cy="428198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20527868">
            <a:off x="1218155" y="1885368"/>
            <a:ext cx="9595019" cy="396326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20527868">
            <a:off x="1234741" y="2242099"/>
            <a:ext cx="9595019" cy="360704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rot="20527868">
            <a:off x="1296833" y="2628172"/>
            <a:ext cx="9504599" cy="3288331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rot="20527868">
            <a:off x="1418887" y="2951401"/>
            <a:ext cx="9504599" cy="2957115"/>
          </a:xfrm>
          <a:prstGeom prst="ellipse">
            <a:avLst/>
          </a:prstGeom>
          <a:solidFill>
            <a:srgbClr val="D943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376021" y="4190856"/>
            <a:ext cx="103693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many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colours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there in a </a:t>
            </a:r>
            <a:r>
              <a:rPr lang="en-US" sz="7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rainbow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9320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03187" y="-18777"/>
            <a:ext cx="10111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There are 7 </a:t>
            </a:r>
            <a:r>
              <a:rPr lang="en-US" sz="4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colours</a:t>
            </a:r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in a rainbow.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45243" y="1060209"/>
            <a:ext cx="12148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  <a:endParaRPr lang="en-US" sz="4800" dirty="0"/>
          </a:p>
        </p:txBody>
      </p:sp>
      <p:sp>
        <p:nvSpPr>
          <p:cNvPr id="14" name="TextBox 13"/>
          <p:cNvSpPr txBox="1"/>
          <p:nvPr/>
        </p:nvSpPr>
        <p:spPr>
          <a:xfrm>
            <a:off x="1388214" y="2816728"/>
            <a:ext cx="2377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orange</a:t>
            </a:r>
            <a:endParaRPr lang="en-US" sz="4800" dirty="0"/>
          </a:p>
        </p:txBody>
      </p:sp>
      <p:sp>
        <p:nvSpPr>
          <p:cNvPr id="15" name="TextBox 14"/>
          <p:cNvSpPr txBox="1"/>
          <p:nvPr/>
        </p:nvSpPr>
        <p:spPr>
          <a:xfrm>
            <a:off x="9036510" y="1052097"/>
            <a:ext cx="1938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Yellow</a:t>
            </a:r>
            <a:endParaRPr lang="en-US" sz="4800" dirty="0"/>
          </a:p>
        </p:txBody>
      </p:sp>
      <p:sp>
        <p:nvSpPr>
          <p:cNvPr id="16" name="TextBox 15"/>
          <p:cNvSpPr txBox="1"/>
          <p:nvPr/>
        </p:nvSpPr>
        <p:spPr>
          <a:xfrm>
            <a:off x="1445243" y="4762582"/>
            <a:ext cx="17634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green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065373" y="2802463"/>
            <a:ext cx="1881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Blue</a:t>
            </a:r>
            <a:endParaRPr lang="en-US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9142611" y="4612960"/>
            <a:ext cx="17765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Indigo</a:t>
            </a:r>
            <a:endParaRPr lang="en-US" sz="4800" dirty="0"/>
          </a:p>
        </p:txBody>
      </p:sp>
      <p:sp>
        <p:nvSpPr>
          <p:cNvPr id="19" name="TextBox 18"/>
          <p:cNvSpPr txBox="1"/>
          <p:nvPr/>
        </p:nvSpPr>
        <p:spPr>
          <a:xfrm>
            <a:off x="5322869" y="2925145"/>
            <a:ext cx="16720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E22AB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violet</a:t>
            </a:r>
            <a:endParaRPr lang="en-US" sz="4800" dirty="0">
              <a:solidFill>
                <a:srgbClr val="E22AB2"/>
              </a:solidFill>
            </a:endParaRPr>
          </a:p>
        </p:txBody>
      </p:sp>
      <p:sp>
        <p:nvSpPr>
          <p:cNvPr id="2" name="Partial Circle 1">
            <a:extLst>
              <a:ext uri="{FF2B5EF4-FFF2-40B4-BE49-F238E27FC236}">
                <a16:creationId xmlns:a16="http://schemas.microsoft.com/office/drawing/2014/main" id="{6A153716-9683-4FD2-B125-F871ABC2417E}"/>
              </a:ext>
            </a:extLst>
          </p:cNvPr>
          <p:cNvSpPr/>
          <p:nvPr/>
        </p:nvSpPr>
        <p:spPr>
          <a:xfrm>
            <a:off x="627473" y="1028441"/>
            <a:ext cx="1763485" cy="1673504"/>
          </a:xfrm>
          <a:prstGeom prst="pi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Partial Circle 25">
            <a:extLst>
              <a:ext uri="{FF2B5EF4-FFF2-40B4-BE49-F238E27FC236}">
                <a16:creationId xmlns:a16="http://schemas.microsoft.com/office/drawing/2014/main" id="{BAE676E2-F8CE-4387-9B6B-080290A64ACD}"/>
              </a:ext>
            </a:extLst>
          </p:cNvPr>
          <p:cNvSpPr/>
          <p:nvPr/>
        </p:nvSpPr>
        <p:spPr>
          <a:xfrm>
            <a:off x="627474" y="2859512"/>
            <a:ext cx="1763485" cy="1673504"/>
          </a:xfrm>
          <a:prstGeom prst="pi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Partial Circle 26">
            <a:extLst>
              <a:ext uri="{FF2B5EF4-FFF2-40B4-BE49-F238E27FC236}">
                <a16:creationId xmlns:a16="http://schemas.microsoft.com/office/drawing/2014/main" id="{C87100DF-F745-48E5-897C-6A962F4CF543}"/>
              </a:ext>
            </a:extLst>
          </p:cNvPr>
          <p:cNvSpPr/>
          <p:nvPr/>
        </p:nvSpPr>
        <p:spPr>
          <a:xfrm>
            <a:off x="627474" y="4757852"/>
            <a:ext cx="1763485" cy="1673504"/>
          </a:xfrm>
          <a:prstGeom prst="pi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Partial Circle 27">
            <a:extLst>
              <a:ext uri="{FF2B5EF4-FFF2-40B4-BE49-F238E27FC236}">
                <a16:creationId xmlns:a16="http://schemas.microsoft.com/office/drawing/2014/main" id="{20FD7C67-0715-49D8-932E-9BA3F2F0EAF4}"/>
              </a:ext>
            </a:extLst>
          </p:cNvPr>
          <p:cNvSpPr/>
          <p:nvPr/>
        </p:nvSpPr>
        <p:spPr>
          <a:xfrm>
            <a:off x="8274999" y="4570174"/>
            <a:ext cx="1763485" cy="1673504"/>
          </a:xfrm>
          <a:prstGeom prst="pi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Partial Circle 28">
            <a:extLst>
              <a:ext uri="{FF2B5EF4-FFF2-40B4-BE49-F238E27FC236}">
                <a16:creationId xmlns:a16="http://schemas.microsoft.com/office/drawing/2014/main" id="{D2A2C48B-D1BA-4791-B836-850319E58530}"/>
              </a:ext>
            </a:extLst>
          </p:cNvPr>
          <p:cNvSpPr/>
          <p:nvPr/>
        </p:nvSpPr>
        <p:spPr>
          <a:xfrm>
            <a:off x="8260887" y="2770292"/>
            <a:ext cx="1763485" cy="1673504"/>
          </a:xfrm>
          <a:prstGeom prst="pi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Partial Circle 29">
            <a:extLst>
              <a:ext uri="{FF2B5EF4-FFF2-40B4-BE49-F238E27FC236}">
                <a16:creationId xmlns:a16="http://schemas.microsoft.com/office/drawing/2014/main" id="{03F70348-66BD-4E35-BA9E-2FCB34468AF2}"/>
              </a:ext>
            </a:extLst>
          </p:cNvPr>
          <p:cNvSpPr/>
          <p:nvPr/>
        </p:nvSpPr>
        <p:spPr>
          <a:xfrm>
            <a:off x="8249334" y="1001171"/>
            <a:ext cx="1763485" cy="1673504"/>
          </a:xfrm>
          <a:prstGeom prst="pi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Partial Circle 30">
            <a:extLst>
              <a:ext uri="{FF2B5EF4-FFF2-40B4-BE49-F238E27FC236}">
                <a16:creationId xmlns:a16="http://schemas.microsoft.com/office/drawing/2014/main" id="{A2FF1D90-BF36-4D98-A848-7361F3FF58BC}"/>
              </a:ext>
            </a:extLst>
          </p:cNvPr>
          <p:cNvSpPr/>
          <p:nvPr/>
        </p:nvSpPr>
        <p:spPr>
          <a:xfrm>
            <a:off x="4460462" y="2919390"/>
            <a:ext cx="1763485" cy="1673504"/>
          </a:xfrm>
          <a:prstGeom prst="pie">
            <a:avLst/>
          </a:prstGeom>
          <a:solidFill>
            <a:srgbClr val="E22A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7739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331</Words>
  <Application>Microsoft Office PowerPoint</Application>
  <PresentationFormat>Widescreen</PresentationFormat>
  <Paragraphs>77</Paragraphs>
  <Slides>15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Walton</dc:creator>
  <cp:lastModifiedBy>AHAD REZA</cp:lastModifiedBy>
  <cp:revision>62</cp:revision>
  <dcterms:created xsi:type="dcterms:W3CDTF">2019-07-10T10:10:51Z</dcterms:created>
  <dcterms:modified xsi:type="dcterms:W3CDTF">2021-08-08T06:42:07Z</dcterms:modified>
</cp:coreProperties>
</file>