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818D0-D0DC-43ED-8E19-1D3C00FB92DE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9F6E-5AF6-4B85-9219-2E92FBC44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4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9F6E-5AF6-4B85-9219-2E92FBC44E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89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9F6E-5AF6-4B85-9219-2E92FBC44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22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9F6E-5AF6-4B85-9219-2E92FBC44E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96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9F6E-5AF6-4B85-9219-2E92FBC44E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20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39F6E-5AF6-4B85-9219-2E92FBC44E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2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1B31-C548-43C6-B128-A01E92B7A296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71FF-FC4D-4B17-9ED5-990345F1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2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1B31-C548-43C6-B128-A01E92B7A296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71FF-FC4D-4B17-9ED5-990345F1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6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1B31-C548-43C6-B128-A01E92B7A296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71FF-FC4D-4B17-9ED5-990345F1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2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1B31-C548-43C6-B128-A01E92B7A296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71FF-FC4D-4B17-9ED5-990345F1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7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1B31-C548-43C6-B128-A01E92B7A296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71FF-FC4D-4B17-9ED5-990345F1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3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1B31-C548-43C6-B128-A01E92B7A296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71FF-FC4D-4B17-9ED5-990345F1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3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1B31-C548-43C6-B128-A01E92B7A296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71FF-FC4D-4B17-9ED5-990345F1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1B31-C548-43C6-B128-A01E92B7A296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71FF-FC4D-4B17-9ED5-990345F1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1B31-C548-43C6-B128-A01E92B7A296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71FF-FC4D-4B17-9ED5-990345F1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1B31-C548-43C6-B128-A01E92B7A296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71FF-FC4D-4B17-9ED5-990345F1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7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1B31-C548-43C6-B128-A01E92B7A296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71FF-FC4D-4B17-9ED5-990345F1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2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B1B31-C548-43C6-B128-A01E92B7A296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71FF-FC4D-4B17-9ED5-990345F1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2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841" y="2420670"/>
            <a:ext cx="6477000" cy="3047624"/>
          </a:xfrm>
          <a:prstGeom prst="rect">
            <a:avLst/>
          </a:prstGeom>
        </p:spPr>
      </p:pic>
      <p:sp>
        <p:nvSpPr>
          <p:cNvPr id="3" name="Left-Right Arrow 2"/>
          <p:cNvSpPr/>
          <p:nvPr/>
        </p:nvSpPr>
        <p:spPr>
          <a:xfrm>
            <a:off x="1463040" y="30480"/>
            <a:ext cx="6248400" cy="2209800"/>
          </a:xfrm>
          <a:prstGeom prst="leftRight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2"/>
                </a:solidFill>
              </a:rPr>
              <a:t>Good morning</a:t>
            </a: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678180" y="5486400"/>
            <a:ext cx="8001000" cy="1371600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Welcome to my English for today  class 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5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2349" y="2570429"/>
            <a:ext cx="4495800" cy="332337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solidFill>
                  <a:schemeClr val="tx2"/>
                </a:solidFill>
              </a:rPr>
              <a:t>Mazada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akther</a:t>
            </a:r>
            <a:endParaRPr lang="en-US" sz="3200" dirty="0" smtClean="0">
              <a:solidFill>
                <a:schemeClr val="tx2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Lecture in English</a:t>
            </a:r>
          </a:p>
          <a:p>
            <a:pPr algn="ctr"/>
            <a:r>
              <a:rPr lang="en-US" sz="3200" dirty="0" err="1" smtClean="0">
                <a:solidFill>
                  <a:schemeClr val="tx2"/>
                </a:solidFill>
              </a:rPr>
              <a:t>Barabor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Alim</a:t>
            </a:r>
            <a:r>
              <a:rPr lang="en-US" sz="3200" dirty="0" smtClean="0">
                <a:solidFill>
                  <a:schemeClr val="tx2"/>
                </a:solidFill>
              </a:rPr>
              <a:t>  </a:t>
            </a:r>
            <a:r>
              <a:rPr lang="en-US" sz="3200" dirty="0" err="1" smtClean="0">
                <a:solidFill>
                  <a:schemeClr val="tx2"/>
                </a:solidFill>
              </a:rPr>
              <a:t>Madrasha</a:t>
            </a:r>
            <a:endParaRPr lang="en-US" sz="3200" dirty="0" smtClean="0">
              <a:solidFill>
                <a:schemeClr val="tx2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Phone:01798003534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mazadakter3@gmail.com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2133600" y="228600"/>
            <a:ext cx="4495800" cy="2133600"/>
          </a:xfrm>
          <a:prstGeom prst="downArrow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IDENTITY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22" y="2657069"/>
            <a:ext cx="5737634" cy="26203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84341" y="5436606"/>
            <a:ext cx="54139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class:xi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8546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wn Arrow 2">
            <a:extLst>
              <a:ext uri="{FF2B5EF4-FFF2-40B4-BE49-F238E27FC236}">
                <a16:creationId xmlns:a16="http://schemas.microsoft.com/office/drawing/2014/main" xmlns="" id="{44E3AE79-048E-450A-B312-B1A0A9E32DF8}"/>
              </a:ext>
            </a:extLst>
          </p:cNvPr>
          <p:cNvSpPr/>
          <p:nvPr/>
        </p:nvSpPr>
        <p:spPr>
          <a:xfrm>
            <a:off x="1830019" y="344032"/>
            <a:ext cx="7859151" cy="1437249"/>
          </a:xfrm>
          <a:prstGeom prst="downArrowCallout">
            <a:avLst>
              <a:gd name="adj1" fmla="val 94137"/>
              <a:gd name="adj2" fmla="val 83605"/>
              <a:gd name="adj3" fmla="val 25000"/>
              <a:gd name="adj4" fmla="val 55898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 and guess who she is.</a:t>
            </a:r>
            <a:endParaRPr lang="en-S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6">
            <a:extLst>
              <a:ext uri="{FF2B5EF4-FFF2-40B4-BE49-F238E27FC236}">
                <a16:creationId xmlns:a16="http://schemas.microsoft.com/office/drawing/2014/main" xmlns="" id="{2E219F9E-0CEB-4D4E-9770-FB23E9FC0622}"/>
              </a:ext>
            </a:extLst>
          </p:cNvPr>
          <p:cNvSpPr/>
          <p:nvPr/>
        </p:nvSpPr>
        <p:spPr>
          <a:xfrm>
            <a:off x="1923932" y="1776438"/>
            <a:ext cx="8046720" cy="3985846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3063849-4B47-49CE-B89F-D5590C7FA801}"/>
              </a:ext>
            </a:extLst>
          </p:cNvPr>
          <p:cNvSpPr/>
          <p:nvPr/>
        </p:nvSpPr>
        <p:spPr>
          <a:xfrm>
            <a:off x="2553503" y="6010937"/>
            <a:ext cx="7240249" cy="554636"/>
          </a:xfrm>
          <a:prstGeom prst="rect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She is no other than </a:t>
            </a:r>
            <a:r>
              <a:rPr lang="en-US" sz="3200" dirty="0" err="1">
                <a:solidFill>
                  <a:schemeClr val="tx1"/>
                </a:solidFill>
              </a:rPr>
              <a:t>Kolpona</a:t>
            </a:r>
            <a:r>
              <a:rPr lang="en-US" sz="3200" dirty="0">
                <a:solidFill>
                  <a:schemeClr val="tx1"/>
                </a:solidFill>
              </a:rPr>
              <a:t> Chawla.</a:t>
            </a:r>
            <a:r>
              <a:rPr lang="en-US" dirty="0"/>
              <a:t>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7646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5A8642C-BBC9-4FBC-A278-70622FB052D7}"/>
              </a:ext>
            </a:extLst>
          </p:cNvPr>
          <p:cNvSpPr/>
          <p:nvPr/>
        </p:nvSpPr>
        <p:spPr>
          <a:xfrm>
            <a:off x="1949769" y="739469"/>
            <a:ext cx="7695027" cy="1111348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today’s topic </a:t>
            </a:r>
            <a:endParaRPr lang="en-SG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8F5D4CD0-11BB-45BD-9DF4-9AD5C5B7B144}"/>
              </a:ext>
            </a:extLst>
          </p:cNvPr>
          <p:cNvSpPr/>
          <p:nvPr/>
        </p:nvSpPr>
        <p:spPr>
          <a:xfrm>
            <a:off x="2076377" y="2049994"/>
            <a:ext cx="7441809" cy="2799471"/>
          </a:xfrm>
          <a:prstGeom prst="ellipse">
            <a:avLst/>
          </a:prstGeom>
          <a:solidFill>
            <a:srgbClr val="FF0000"/>
          </a:soli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Unit: One (People or institutions making history)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Lesson: three (Kalpana Chawla)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 Eleven</a:t>
            </a:r>
            <a:endParaRPr lang="en-SG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2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F90F1E24-4D0C-422A-A189-6574B7A32E93}"/>
              </a:ext>
            </a:extLst>
          </p:cNvPr>
          <p:cNvSpPr/>
          <p:nvPr/>
        </p:nvSpPr>
        <p:spPr>
          <a:xfrm>
            <a:off x="1575583" y="323558"/>
            <a:ext cx="8510952" cy="1280159"/>
          </a:xfrm>
          <a:prstGeom prst="wedgeRectCallout">
            <a:avLst>
              <a:gd name="adj1" fmla="val -16535"/>
              <a:gd name="adj2" fmla="val 106456"/>
            </a:avLst>
          </a:prstGeom>
          <a:solidFill>
            <a:schemeClr val="accent2">
              <a:lumMod val="50000"/>
            </a:schemeClr>
          </a:solidFill>
          <a:ln w="57150"/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Learning outcome</a:t>
            </a:r>
            <a:endParaRPr lang="en-SG" sz="5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07488D1D-6F80-4D91-A7A9-7476AB5FE48F}"/>
              </a:ext>
            </a:extLst>
          </p:cNvPr>
          <p:cNvSpPr/>
          <p:nvPr/>
        </p:nvSpPr>
        <p:spPr>
          <a:xfrm>
            <a:off x="450167" y="2342270"/>
            <a:ext cx="11141612" cy="4192172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 the lesson the students will be able to-</a:t>
            </a:r>
          </a:p>
          <a:p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say the meaning of some new words.</a:t>
            </a:r>
          </a:p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say about the life story of Kalpana Chawla .</a:t>
            </a:r>
          </a:p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tell something about the NASA</a:t>
            </a:r>
            <a:endParaRPr lang="en-SG" sz="2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6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ADC228FE-4296-43EA-9CEF-3C3DAF9661F0}"/>
              </a:ext>
            </a:extLst>
          </p:cNvPr>
          <p:cNvSpPr/>
          <p:nvPr/>
        </p:nvSpPr>
        <p:spPr>
          <a:xfrm>
            <a:off x="2250832" y="182880"/>
            <a:ext cx="7202657" cy="731520"/>
          </a:xfrm>
          <a:prstGeom prst="roundRect">
            <a:avLst/>
          </a:prstGeom>
          <a:solidFill>
            <a:srgbClr val="00B0F0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Choose the correct answers</a:t>
            </a:r>
            <a:endParaRPr lang="en-SG" sz="32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09F982E6-E696-4ED1-9FCB-C7D4D9EF54FB}"/>
              </a:ext>
            </a:extLst>
          </p:cNvPr>
          <p:cNvSpPr/>
          <p:nvPr/>
        </p:nvSpPr>
        <p:spPr>
          <a:xfrm>
            <a:off x="309489" y="1097280"/>
            <a:ext cx="11718387" cy="55778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err="1">
                <a:solidFill>
                  <a:schemeClr val="tx1"/>
                </a:solidFill>
              </a:rPr>
              <a:t>i</a:t>
            </a:r>
            <a:r>
              <a:rPr lang="en-US" sz="1800" b="1" dirty="0">
                <a:solidFill>
                  <a:schemeClr val="tx1"/>
                </a:solidFill>
              </a:rPr>
              <a:t> .---- crew lost their lives in the challenger disaster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   a) five              b) seven	             c)  nine                d) eleven                        Ans.  </a:t>
            </a:r>
            <a:endParaRPr lang="en-US" sz="1800" b="1" dirty="0">
              <a:solidFill>
                <a:srgbClr val="00B050"/>
              </a:solidFill>
            </a:endParaRPr>
          </a:p>
          <a:p>
            <a:pPr marL="400050" indent="-400050">
              <a:buAutoNum type="romanLcPeriod" startAt="2"/>
            </a:pPr>
            <a:r>
              <a:rPr lang="en-US" sz="1800" b="1" dirty="0">
                <a:solidFill>
                  <a:schemeClr val="tx1"/>
                </a:solidFill>
              </a:rPr>
              <a:t>In the year of -----	Chawla got U.S. citizenship.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    a. 1991                   b. 1993               c. 1995	           d. 1997                        Ans. </a:t>
            </a:r>
            <a:endParaRPr lang="en-US" sz="1800" b="1" dirty="0">
              <a:solidFill>
                <a:srgbClr val="00B050"/>
              </a:solidFill>
            </a:endParaRPr>
          </a:p>
          <a:p>
            <a:pPr marL="400050" indent="-400050">
              <a:buAutoNum type="romanLcPeriod" startAt="3"/>
            </a:pPr>
            <a:r>
              <a:rPr lang="en-US" sz="1800" b="1" dirty="0">
                <a:solidFill>
                  <a:schemeClr val="tx1"/>
                </a:solidFill>
              </a:rPr>
              <a:t> Chawla belonged to NASA as an astronaut in -----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    a. 1982</a:t>
            </a:r>
            <a:r>
              <a:rPr lang="en-US" b="1" dirty="0">
                <a:solidFill>
                  <a:schemeClr val="tx1"/>
                </a:solidFill>
              </a:rPr>
              <a:t>          </a:t>
            </a:r>
            <a:r>
              <a:rPr lang="en-US" sz="1800" b="1" dirty="0">
                <a:solidFill>
                  <a:schemeClr val="tx1"/>
                </a:solidFill>
              </a:rPr>
              <a:t> b. 1984             c. 1986	d. 1988                                   Ans. </a:t>
            </a:r>
            <a:endParaRPr lang="en-US" sz="1800" b="1" dirty="0">
              <a:solidFill>
                <a:srgbClr val="00B050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iv.     ‘the challenger disaster 1986’ refers to 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      a. The space shuttle challenger crash occurred in 1986	    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      b. the challenger was recovered in 1986</a:t>
            </a:r>
          </a:p>
          <a:p>
            <a:r>
              <a:rPr lang="en-US" b="1" dirty="0">
                <a:solidFill>
                  <a:schemeClr val="tx1"/>
                </a:solidFill>
              </a:rPr>
              <a:t>            </a:t>
            </a:r>
            <a:r>
              <a:rPr lang="en-US" sz="1800" b="1" dirty="0">
                <a:solidFill>
                  <a:schemeClr val="tx1"/>
                </a:solidFill>
              </a:rPr>
              <a:t>c. the challenger returned to the earth in 1986                         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      d. the challenger moved to the space in 1986                                          Ans. </a:t>
            </a:r>
            <a:endParaRPr lang="en-US" sz="1800" b="1" dirty="0">
              <a:solidFill>
                <a:schemeClr val="accent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v.  The statement “You are just your intelligence” means---- .</a:t>
            </a:r>
          </a:p>
          <a:p>
            <a:r>
              <a:rPr lang="en-US" b="1" dirty="0">
                <a:solidFill>
                  <a:schemeClr val="tx1"/>
                </a:solidFill>
              </a:rPr>
              <a:t>          </a:t>
            </a:r>
            <a:r>
              <a:rPr lang="en-US" sz="1800" b="1" dirty="0">
                <a:solidFill>
                  <a:schemeClr val="tx1"/>
                </a:solidFill>
              </a:rPr>
              <a:t>a. intelligence helps one to do everything strategically	   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    b. intelligence is valueless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    c. physical strength is more important than intelligence                       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          d. physical strength is more useful                                                               Ans.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733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9">
            <a:extLst>
              <a:ext uri="{FF2B5EF4-FFF2-40B4-BE49-F238E27FC236}">
                <a16:creationId xmlns:a16="http://schemas.microsoft.com/office/drawing/2014/main" xmlns="" id="{E2012481-ACC4-4630-96EC-067796EE426D}"/>
              </a:ext>
            </a:extLst>
          </p:cNvPr>
          <p:cNvSpPr/>
          <p:nvPr/>
        </p:nvSpPr>
        <p:spPr>
          <a:xfrm>
            <a:off x="216976" y="1766807"/>
            <a:ext cx="11236271" cy="476572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762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Who was Kalpana Chawla ?</a:t>
            </a:r>
          </a:p>
          <a:p>
            <a:pPr algn="just"/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Describe her educational life in short?</a:t>
            </a:r>
          </a:p>
          <a:p>
            <a:pPr algn="just"/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What is meant by astronaut? </a:t>
            </a:r>
          </a:p>
          <a:p>
            <a:pPr algn="just"/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When did Chawla start her career as a NASA astronaut?</a:t>
            </a:r>
          </a:p>
          <a:p>
            <a:pPr algn="just"/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What inspiration do you get from Chawla’s life?</a:t>
            </a:r>
          </a:p>
          <a:p>
            <a:pPr algn="ctr"/>
            <a:endParaRPr lang="en-SG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173B7AAF-5A10-45FE-A35E-63130F152061}"/>
              </a:ext>
            </a:extLst>
          </p:cNvPr>
          <p:cNvSpPr/>
          <p:nvPr/>
        </p:nvSpPr>
        <p:spPr>
          <a:xfrm>
            <a:off x="2495228" y="325465"/>
            <a:ext cx="6927742" cy="1115878"/>
          </a:xfrm>
          <a:prstGeom prst="ellipse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Britannic Bold" panose="020B0903060703020204" pitchFamily="34" charset="0"/>
              </a:rPr>
              <a:t>Pair work</a:t>
            </a:r>
            <a:endParaRPr lang="en-SG" sz="60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61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D5F84AA-4571-463B-8D23-1EEC7A66C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225" y="330375"/>
            <a:ext cx="7640664" cy="415354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Flowchart: Decision 4"/>
          <p:cNvSpPr/>
          <p:nvPr/>
        </p:nvSpPr>
        <p:spPr>
          <a:xfrm>
            <a:off x="1535957" y="4854166"/>
            <a:ext cx="8077200" cy="129801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Thanks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4382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175</Words>
  <Application>Microsoft Office PowerPoint</Application>
  <PresentationFormat>Widescreen</PresentationFormat>
  <Paragraphs>50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Britannic Bold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Abc</dc:creator>
  <cp:lastModifiedBy>Pc Abc</cp:lastModifiedBy>
  <cp:revision>3</cp:revision>
  <dcterms:created xsi:type="dcterms:W3CDTF">2021-08-08T13:44:35Z</dcterms:created>
  <dcterms:modified xsi:type="dcterms:W3CDTF">2021-08-08T14:06:49Z</dcterms:modified>
</cp:coreProperties>
</file>