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66" r:id="rId4"/>
    <p:sldId id="259" r:id="rId5"/>
    <p:sldId id="268" r:id="rId6"/>
    <p:sldId id="258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11B51-413A-4C40-890B-E6E719DCDBA4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B6EE28D-4EF5-449D-82DA-9874E0FD133F}">
      <dgm:prSet custT="1"/>
      <dgm:spPr/>
      <dgm:t>
        <a:bodyPr/>
        <a:lstStyle/>
        <a:p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শক্তির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নিত্যতা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নীতি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সমস্যার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সমাধান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0224B2AB-9057-443B-A424-B9C98DD291C5}" type="parTrans" cxnId="{CFC48EAB-D84B-49C1-B1AA-BBE8489BC531}">
      <dgm:prSet/>
      <dgm:spPr/>
      <dgm:t>
        <a:bodyPr/>
        <a:lstStyle/>
        <a:p>
          <a:endParaRPr lang="en-US"/>
        </a:p>
      </dgm:t>
    </dgm:pt>
    <dgm:pt modelId="{515751C6-F1FB-4BA0-802E-D6488D840062}" type="sibTrans" cxnId="{CFC48EAB-D84B-49C1-B1AA-BBE8489BC531}">
      <dgm:prSet/>
      <dgm:spPr/>
      <dgm:t>
        <a:bodyPr/>
        <a:lstStyle/>
        <a:p>
          <a:endParaRPr lang="en-US"/>
        </a:p>
      </dgm:t>
    </dgm:pt>
    <dgm:pt modelId="{96780FA2-5E2B-4529-AA3C-123C95FFD545}">
      <dgm:prSet custT="1"/>
      <dgm:spPr/>
      <dgm:t>
        <a:bodyPr/>
        <a:lstStyle/>
        <a:p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যান্ত্রিক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শক্তির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নিত্যতা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ব্যখ্যা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</a:p>
      </dgm:t>
    </dgm:pt>
    <dgm:pt modelId="{5AAB3AC5-8783-482B-9325-451D266702D5}" type="parTrans" cxnId="{BB35DF2A-BFE6-489F-9445-E344D7AAAD39}">
      <dgm:prSet/>
      <dgm:spPr/>
      <dgm:t>
        <a:bodyPr/>
        <a:lstStyle/>
        <a:p>
          <a:endParaRPr lang="en-US"/>
        </a:p>
      </dgm:t>
    </dgm:pt>
    <dgm:pt modelId="{F7EFE509-2777-4106-871F-F2827396A23A}" type="sibTrans" cxnId="{BB35DF2A-BFE6-489F-9445-E344D7AAAD39}">
      <dgm:prSet/>
      <dgm:spPr/>
      <dgm:t>
        <a:bodyPr/>
        <a:lstStyle/>
        <a:p>
          <a:endParaRPr lang="en-US"/>
        </a:p>
      </dgm:t>
    </dgm:pt>
    <dgm:pt modelId="{26E4C38B-A4BC-4919-AFB2-D44B5146ED25}">
      <dgm:prSet custT="1"/>
      <dgm:spPr/>
      <dgm:t>
        <a:bodyPr/>
        <a:lstStyle/>
        <a:p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সরলদোলকের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যান্ত্রিক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শক্তির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নিত্যতা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90AD07AB-8CF9-4290-93DF-5749138C4898}" type="parTrans" cxnId="{21FBE996-38C5-458F-ACE9-231DC7D77826}">
      <dgm:prSet/>
      <dgm:spPr/>
      <dgm:t>
        <a:bodyPr/>
        <a:lstStyle/>
        <a:p>
          <a:endParaRPr lang="en-US"/>
        </a:p>
      </dgm:t>
    </dgm:pt>
    <dgm:pt modelId="{DE4EEEB7-0FCF-4F55-B062-51033B754DF8}" type="sibTrans" cxnId="{21FBE996-38C5-458F-ACE9-231DC7D77826}">
      <dgm:prSet/>
      <dgm:spPr/>
      <dgm:t>
        <a:bodyPr/>
        <a:lstStyle/>
        <a:p>
          <a:endParaRPr lang="en-US"/>
        </a:p>
      </dgm:t>
    </dgm:pt>
    <dgm:pt modelId="{23315E7B-EA77-4CAB-ACAB-915921E0EAE6}">
      <dgm:prSet custT="1"/>
      <dgm:spPr/>
      <dgm:t>
        <a:bodyPr/>
        <a:lstStyle/>
        <a:p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সংরক্ষনশীল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বল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অসংরক্ষনশীল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বল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gm:t>
    </dgm:pt>
    <dgm:pt modelId="{1094AAC3-AE25-4379-A5CA-31F40D448A24}" type="parTrans" cxnId="{BC22327D-FCCA-4C11-9A2A-BA0C08526F90}">
      <dgm:prSet/>
      <dgm:spPr/>
      <dgm:t>
        <a:bodyPr/>
        <a:lstStyle/>
        <a:p>
          <a:endParaRPr lang="en-US"/>
        </a:p>
      </dgm:t>
    </dgm:pt>
    <dgm:pt modelId="{EA731F18-2D0F-496D-A25F-A8A3B04BDD75}" type="sibTrans" cxnId="{BC22327D-FCCA-4C11-9A2A-BA0C08526F90}">
      <dgm:prSet/>
      <dgm:spPr/>
      <dgm:t>
        <a:bodyPr/>
        <a:lstStyle/>
        <a:p>
          <a:endParaRPr lang="en-US"/>
        </a:p>
      </dgm:t>
    </dgm:pt>
    <dgm:pt modelId="{AF7B7017-A8B9-4476-8528-6311A30EE132}" type="pres">
      <dgm:prSet presAssocID="{9BE11B51-413A-4C40-890B-E6E719DCDBA4}" presName="linearFlow" presStyleCnt="0">
        <dgm:presLayoutVars>
          <dgm:dir/>
          <dgm:resizeHandles val="exact"/>
        </dgm:presLayoutVars>
      </dgm:prSet>
      <dgm:spPr/>
    </dgm:pt>
    <dgm:pt modelId="{CD9C9970-4B07-407C-AD7F-462EABF108FF}" type="pres">
      <dgm:prSet presAssocID="{2B6EE28D-4EF5-449D-82DA-9874E0FD133F}" presName="composite" presStyleCnt="0"/>
      <dgm:spPr/>
    </dgm:pt>
    <dgm:pt modelId="{D051EB9C-FDCC-4A06-A482-16DEA59FF7F2}" type="pres">
      <dgm:prSet presAssocID="{2B6EE28D-4EF5-449D-82DA-9874E0FD133F}" presName="imgShp" presStyleLbl="fgImgPlace1" presStyleIdx="0" presStyleCnt="4" custScaleX="72134" custLinFactX="-10638" custLinFactNeighborX="-100000" custLinFactNeighborY="-261"/>
      <dgm:spPr/>
    </dgm:pt>
    <dgm:pt modelId="{BC762F6E-71BA-499B-9308-73CE6A89CC4C}" type="pres">
      <dgm:prSet presAssocID="{2B6EE28D-4EF5-449D-82DA-9874E0FD133F}" presName="txShp" presStyleLbl="node1" presStyleIdx="0" presStyleCnt="4" custScaleX="150376">
        <dgm:presLayoutVars>
          <dgm:bulletEnabled val="1"/>
        </dgm:presLayoutVars>
      </dgm:prSet>
      <dgm:spPr/>
    </dgm:pt>
    <dgm:pt modelId="{37DB3652-4F7C-47BF-9D17-22AA25A4C755}" type="pres">
      <dgm:prSet presAssocID="{515751C6-F1FB-4BA0-802E-D6488D840062}" presName="spacing" presStyleCnt="0"/>
      <dgm:spPr/>
    </dgm:pt>
    <dgm:pt modelId="{DDC618E8-EBDB-4713-B438-874D9A215051}" type="pres">
      <dgm:prSet presAssocID="{96780FA2-5E2B-4529-AA3C-123C95FFD545}" presName="composite" presStyleCnt="0"/>
      <dgm:spPr/>
    </dgm:pt>
    <dgm:pt modelId="{F78F43D5-8D5B-4A12-AA74-D9F2802EFFBF}" type="pres">
      <dgm:prSet presAssocID="{96780FA2-5E2B-4529-AA3C-123C95FFD545}" presName="imgShp" presStyleLbl="fgImgPlace1" presStyleIdx="1" presStyleCnt="4" custScaleX="74732" custLinFactX="-17624" custLinFactNeighborX="-100000" custLinFactNeighborY="-21140"/>
      <dgm:spPr/>
    </dgm:pt>
    <dgm:pt modelId="{09B2EE2E-E19B-4487-89C5-8BE1EC5D73E8}" type="pres">
      <dgm:prSet presAssocID="{96780FA2-5E2B-4529-AA3C-123C95FFD545}" presName="txShp" presStyleLbl="node1" presStyleIdx="1" presStyleCnt="4" custScaleX="150376" custLinFactNeighborX="-201" custLinFactNeighborY="-31272">
        <dgm:presLayoutVars>
          <dgm:bulletEnabled val="1"/>
        </dgm:presLayoutVars>
      </dgm:prSet>
      <dgm:spPr/>
    </dgm:pt>
    <dgm:pt modelId="{3892A196-48C9-4ABA-BDE5-45430C88D31D}" type="pres">
      <dgm:prSet presAssocID="{F7EFE509-2777-4106-871F-F2827396A23A}" presName="spacing" presStyleCnt="0"/>
      <dgm:spPr/>
    </dgm:pt>
    <dgm:pt modelId="{0DC863B7-7D85-4007-977A-97C9870595CD}" type="pres">
      <dgm:prSet presAssocID="{26E4C38B-A4BC-4919-AFB2-D44B5146ED25}" presName="composite" presStyleCnt="0"/>
      <dgm:spPr/>
    </dgm:pt>
    <dgm:pt modelId="{EB9030F6-ED7D-410F-90B0-554FBD023B1E}" type="pres">
      <dgm:prSet presAssocID="{26E4C38B-A4BC-4919-AFB2-D44B5146ED25}" presName="imgShp" presStyleLbl="fgImgPlace1" presStyleIdx="2" presStyleCnt="4" custScaleX="78303" custLinFactX="-7553" custLinFactNeighborX="-100000" custLinFactNeighborY="-59858"/>
      <dgm:spPr/>
    </dgm:pt>
    <dgm:pt modelId="{87E6F9EC-4C82-4D2F-9027-0B9F2E81B25E}" type="pres">
      <dgm:prSet presAssocID="{26E4C38B-A4BC-4919-AFB2-D44B5146ED25}" presName="txShp" presStyleLbl="node1" presStyleIdx="2" presStyleCnt="4" custScaleX="150376" custLinFactNeighborX="-201" custLinFactNeighborY="-59858">
        <dgm:presLayoutVars>
          <dgm:bulletEnabled val="1"/>
        </dgm:presLayoutVars>
      </dgm:prSet>
      <dgm:spPr/>
    </dgm:pt>
    <dgm:pt modelId="{597312D2-99D4-4BFA-BD06-3FF7C503BCEB}" type="pres">
      <dgm:prSet presAssocID="{DE4EEEB7-0FCF-4F55-B062-51033B754DF8}" presName="spacing" presStyleCnt="0"/>
      <dgm:spPr/>
    </dgm:pt>
    <dgm:pt modelId="{53C3C92E-1B6E-4E07-A52C-E995447BBD55}" type="pres">
      <dgm:prSet presAssocID="{23315E7B-EA77-4CAB-ACAB-915921E0EAE6}" presName="composite" presStyleCnt="0"/>
      <dgm:spPr/>
    </dgm:pt>
    <dgm:pt modelId="{4C459BDE-AB6D-4275-A8E5-CE5E3657EF2A}" type="pres">
      <dgm:prSet presAssocID="{23315E7B-EA77-4CAB-ACAB-915921E0EAE6}" presName="imgShp" presStyleLbl="fgImgPlace1" presStyleIdx="3" presStyleCnt="4" custLinFactX="-13274" custLinFactNeighborX="-100000" custLinFactNeighborY="-90290"/>
      <dgm:spPr/>
    </dgm:pt>
    <dgm:pt modelId="{68016AE8-C9A9-4B68-8C02-DEA14B3AC7EE}" type="pres">
      <dgm:prSet presAssocID="{23315E7B-EA77-4CAB-ACAB-915921E0EAE6}" presName="txShp" presStyleLbl="node1" presStyleIdx="3" presStyleCnt="4" custScaleX="150376" custLinFactNeighborX="-25428" custLinFactNeighborY="-90290">
        <dgm:presLayoutVars>
          <dgm:bulletEnabled val="1"/>
        </dgm:presLayoutVars>
      </dgm:prSet>
      <dgm:spPr/>
    </dgm:pt>
  </dgm:ptLst>
  <dgm:cxnLst>
    <dgm:cxn modelId="{A9756D23-53AF-43B4-9A5D-0AC026AE6D10}" type="presOf" srcId="{9BE11B51-413A-4C40-890B-E6E719DCDBA4}" destId="{AF7B7017-A8B9-4476-8528-6311A30EE132}" srcOrd="0" destOrd="0" presId="urn:microsoft.com/office/officeart/2005/8/layout/vList3"/>
    <dgm:cxn modelId="{8736142A-A660-4D1A-93DC-4BB82CD6900E}" type="presOf" srcId="{26E4C38B-A4BC-4919-AFB2-D44B5146ED25}" destId="{87E6F9EC-4C82-4D2F-9027-0B9F2E81B25E}" srcOrd="0" destOrd="0" presId="urn:microsoft.com/office/officeart/2005/8/layout/vList3"/>
    <dgm:cxn modelId="{BB35DF2A-BFE6-489F-9445-E344D7AAAD39}" srcId="{9BE11B51-413A-4C40-890B-E6E719DCDBA4}" destId="{96780FA2-5E2B-4529-AA3C-123C95FFD545}" srcOrd="1" destOrd="0" parTransId="{5AAB3AC5-8783-482B-9325-451D266702D5}" sibTransId="{F7EFE509-2777-4106-871F-F2827396A23A}"/>
    <dgm:cxn modelId="{BC22327D-FCCA-4C11-9A2A-BA0C08526F90}" srcId="{9BE11B51-413A-4C40-890B-E6E719DCDBA4}" destId="{23315E7B-EA77-4CAB-ACAB-915921E0EAE6}" srcOrd="3" destOrd="0" parTransId="{1094AAC3-AE25-4379-A5CA-31F40D448A24}" sibTransId="{EA731F18-2D0F-496D-A25F-A8A3B04BDD75}"/>
    <dgm:cxn modelId="{5457B796-CE14-41FF-9080-EDD64EB0A341}" type="presOf" srcId="{96780FA2-5E2B-4529-AA3C-123C95FFD545}" destId="{09B2EE2E-E19B-4487-89C5-8BE1EC5D73E8}" srcOrd="0" destOrd="0" presId="urn:microsoft.com/office/officeart/2005/8/layout/vList3"/>
    <dgm:cxn modelId="{21FBE996-38C5-458F-ACE9-231DC7D77826}" srcId="{9BE11B51-413A-4C40-890B-E6E719DCDBA4}" destId="{26E4C38B-A4BC-4919-AFB2-D44B5146ED25}" srcOrd="2" destOrd="0" parTransId="{90AD07AB-8CF9-4290-93DF-5749138C4898}" sibTransId="{DE4EEEB7-0FCF-4F55-B062-51033B754DF8}"/>
    <dgm:cxn modelId="{CFC48EAB-D84B-49C1-B1AA-BBE8489BC531}" srcId="{9BE11B51-413A-4C40-890B-E6E719DCDBA4}" destId="{2B6EE28D-4EF5-449D-82DA-9874E0FD133F}" srcOrd="0" destOrd="0" parTransId="{0224B2AB-9057-443B-A424-B9C98DD291C5}" sibTransId="{515751C6-F1FB-4BA0-802E-D6488D840062}"/>
    <dgm:cxn modelId="{752F65DA-7733-45F8-B363-61C0C0346B51}" type="presOf" srcId="{23315E7B-EA77-4CAB-ACAB-915921E0EAE6}" destId="{68016AE8-C9A9-4B68-8C02-DEA14B3AC7EE}" srcOrd="0" destOrd="0" presId="urn:microsoft.com/office/officeart/2005/8/layout/vList3"/>
    <dgm:cxn modelId="{8EDE13DF-8232-4F5A-BC6E-C1394E59AE3F}" type="presOf" srcId="{2B6EE28D-4EF5-449D-82DA-9874E0FD133F}" destId="{BC762F6E-71BA-499B-9308-73CE6A89CC4C}" srcOrd="0" destOrd="0" presId="urn:microsoft.com/office/officeart/2005/8/layout/vList3"/>
    <dgm:cxn modelId="{EE8AF0F6-A383-49DA-9ECD-D3CBFFE420E7}" type="presParOf" srcId="{AF7B7017-A8B9-4476-8528-6311A30EE132}" destId="{CD9C9970-4B07-407C-AD7F-462EABF108FF}" srcOrd="0" destOrd="0" presId="urn:microsoft.com/office/officeart/2005/8/layout/vList3"/>
    <dgm:cxn modelId="{E4143591-7551-439A-B0D0-102FF44C6E82}" type="presParOf" srcId="{CD9C9970-4B07-407C-AD7F-462EABF108FF}" destId="{D051EB9C-FDCC-4A06-A482-16DEA59FF7F2}" srcOrd="0" destOrd="0" presId="urn:microsoft.com/office/officeart/2005/8/layout/vList3"/>
    <dgm:cxn modelId="{D6E915EA-8210-4846-B190-998722226B4A}" type="presParOf" srcId="{CD9C9970-4B07-407C-AD7F-462EABF108FF}" destId="{BC762F6E-71BA-499B-9308-73CE6A89CC4C}" srcOrd="1" destOrd="0" presId="urn:microsoft.com/office/officeart/2005/8/layout/vList3"/>
    <dgm:cxn modelId="{08AB27EC-CDD8-488B-86F6-B93505E93B30}" type="presParOf" srcId="{AF7B7017-A8B9-4476-8528-6311A30EE132}" destId="{37DB3652-4F7C-47BF-9D17-22AA25A4C755}" srcOrd="1" destOrd="0" presId="urn:microsoft.com/office/officeart/2005/8/layout/vList3"/>
    <dgm:cxn modelId="{176319AF-D7E9-4EB6-A109-879427EA541F}" type="presParOf" srcId="{AF7B7017-A8B9-4476-8528-6311A30EE132}" destId="{DDC618E8-EBDB-4713-B438-874D9A215051}" srcOrd="2" destOrd="0" presId="urn:microsoft.com/office/officeart/2005/8/layout/vList3"/>
    <dgm:cxn modelId="{92995646-FD40-4FCD-9FE1-53541DD7C469}" type="presParOf" srcId="{DDC618E8-EBDB-4713-B438-874D9A215051}" destId="{F78F43D5-8D5B-4A12-AA74-D9F2802EFFBF}" srcOrd="0" destOrd="0" presId="urn:microsoft.com/office/officeart/2005/8/layout/vList3"/>
    <dgm:cxn modelId="{67222F05-E0E6-4179-8AF8-5EACE2BBEE7A}" type="presParOf" srcId="{DDC618E8-EBDB-4713-B438-874D9A215051}" destId="{09B2EE2E-E19B-4487-89C5-8BE1EC5D73E8}" srcOrd="1" destOrd="0" presId="urn:microsoft.com/office/officeart/2005/8/layout/vList3"/>
    <dgm:cxn modelId="{C536C6AD-D757-438F-9334-CEE5C1E60E9F}" type="presParOf" srcId="{AF7B7017-A8B9-4476-8528-6311A30EE132}" destId="{3892A196-48C9-4ABA-BDE5-45430C88D31D}" srcOrd="3" destOrd="0" presId="urn:microsoft.com/office/officeart/2005/8/layout/vList3"/>
    <dgm:cxn modelId="{91C7356F-86A0-4D96-BB63-07247AF4791C}" type="presParOf" srcId="{AF7B7017-A8B9-4476-8528-6311A30EE132}" destId="{0DC863B7-7D85-4007-977A-97C9870595CD}" srcOrd="4" destOrd="0" presId="urn:microsoft.com/office/officeart/2005/8/layout/vList3"/>
    <dgm:cxn modelId="{533F9AFA-FBE0-4E01-B75B-4ED49E08BC45}" type="presParOf" srcId="{0DC863B7-7D85-4007-977A-97C9870595CD}" destId="{EB9030F6-ED7D-410F-90B0-554FBD023B1E}" srcOrd="0" destOrd="0" presId="urn:microsoft.com/office/officeart/2005/8/layout/vList3"/>
    <dgm:cxn modelId="{F35C4695-D991-4D6D-9E72-BB48DB889C55}" type="presParOf" srcId="{0DC863B7-7D85-4007-977A-97C9870595CD}" destId="{87E6F9EC-4C82-4D2F-9027-0B9F2E81B25E}" srcOrd="1" destOrd="0" presId="urn:microsoft.com/office/officeart/2005/8/layout/vList3"/>
    <dgm:cxn modelId="{8983B50E-A99D-492C-BEF4-57030807A508}" type="presParOf" srcId="{AF7B7017-A8B9-4476-8528-6311A30EE132}" destId="{597312D2-99D4-4BFA-BD06-3FF7C503BCEB}" srcOrd="5" destOrd="0" presId="urn:microsoft.com/office/officeart/2005/8/layout/vList3"/>
    <dgm:cxn modelId="{A6FB9A0D-0578-422D-985E-041B507EBAD8}" type="presParOf" srcId="{AF7B7017-A8B9-4476-8528-6311A30EE132}" destId="{53C3C92E-1B6E-4E07-A52C-E995447BBD55}" srcOrd="6" destOrd="0" presId="urn:microsoft.com/office/officeart/2005/8/layout/vList3"/>
    <dgm:cxn modelId="{4F1F9E1A-1580-4397-B13B-EEDADA96015A}" type="presParOf" srcId="{53C3C92E-1B6E-4E07-A52C-E995447BBD55}" destId="{4C459BDE-AB6D-4275-A8E5-CE5E3657EF2A}" srcOrd="0" destOrd="0" presId="urn:microsoft.com/office/officeart/2005/8/layout/vList3"/>
    <dgm:cxn modelId="{54548E87-1F35-4A61-9889-8BBA85E04170}" type="presParOf" srcId="{53C3C92E-1B6E-4E07-A52C-E995447BBD55}" destId="{68016AE8-C9A9-4B68-8C02-DEA14B3AC7E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62F6E-71BA-499B-9308-73CE6A89CC4C}">
      <dsp:nvSpPr>
        <dsp:cNvPr id="0" name=""/>
        <dsp:cNvSpPr/>
      </dsp:nvSpPr>
      <dsp:spPr>
        <a:xfrm rot="10800000">
          <a:off x="-1" y="2395"/>
          <a:ext cx="8055666" cy="91975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586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শক্তির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নিত্যতা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নীতি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সমস্যার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সমাধান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 rot="10800000">
        <a:off x="229937" y="2395"/>
        <a:ext cx="7825728" cy="919753"/>
      </dsp:txXfrm>
    </dsp:sp>
    <dsp:sp modelId="{D051EB9C-FDCC-4A06-A482-16DEA59FF7F2}">
      <dsp:nvSpPr>
        <dsp:cNvPr id="0" name=""/>
        <dsp:cNvSpPr/>
      </dsp:nvSpPr>
      <dsp:spPr>
        <a:xfrm>
          <a:off x="0" y="0"/>
          <a:ext cx="663455" cy="919753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2EE2E-E19B-4487-89C5-8BE1EC5D73E8}">
      <dsp:nvSpPr>
        <dsp:cNvPr id="0" name=""/>
        <dsp:cNvSpPr/>
      </dsp:nvSpPr>
      <dsp:spPr>
        <a:xfrm rot="10800000">
          <a:off x="-1" y="909077"/>
          <a:ext cx="8055666" cy="919753"/>
        </a:xfrm>
        <a:prstGeom prst="homePlate">
          <a:avLst/>
        </a:prstGeom>
        <a:solidFill>
          <a:schemeClr val="accent5">
            <a:hueOff val="331055"/>
            <a:satOff val="192"/>
            <a:lumOff val="189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586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যান্ত্রিক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শক্তির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নিত্যতা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ব্যখ্যা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</a:p>
      </dsp:txBody>
      <dsp:txXfrm rot="10800000">
        <a:off x="229937" y="909077"/>
        <a:ext cx="7825728" cy="919753"/>
      </dsp:txXfrm>
    </dsp:sp>
    <dsp:sp modelId="{F78F43D5-8D5B-4A12-AA74-D9F2802EFFBF}">
      <dsp:nvSpPr>
        <dsp:cNvPr id="0" name=""/>
        <dsp:cNvSpPr/>
      </dsp:nvSpPr>
      <dsp:spPr>
        <a:xfrm>
          <a:off x="0" y="1002267"/>
          <a:ext cx="687350" cy="919753"/>
        </a:xfrm>
        <a:prstGeom prst="ellipse">
          <a:avLst/>
        </a:prstGeom>
        <a:solidFill>
          <a:schemeClr val="accent5">
            <a:tint val="50000"/>
            <a:hueOff val="414518"/>
            <a:satOff val="1039"/>
            <a:lumOff val="30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6F9EC-4C82-4D2F-9027-0B9F2E81B25E}">
      <dsp:nvSpPr>
        <dsp:cNvPr id="0" name=""/>
        <dsp:cNvSpPr/>
      </dsp:nvSpPr>
      <dsp:spPr>
        <a:xfrm rot="10800000">
          <a:off x="-1" y="1840463"/>
          <a:ext cx="8055666" cy="919753"/>
        </a:xfrm>
        <a:prstGeom prst="homePlate">
          <a:avLst/>
        </a:prstGeom>
        <a:solidFill>
          <a:schemeClr val="accent5">
            <a:hueOff val="662110"/>
            <a:satOff val="384"/>
            <a:lumOff val="379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586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সরলদোলকের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যান্ত্রিক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শক্তির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নিত্যতা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 rot="10800000">
        <a:off x="229937" y="1840463"/>
        <a:ext cx="7825728" cy="919753"/>
      </dsp:txXfrm>
    </dsp:sp>
    <dsp:sp modelId="{EB9030F6-ED7D-410F-90B0-554FBD023B1E}">
      <dsp:nvSpPr>
        <dsp:cNvPr id="0" name=""/>
        <dsp:cNvSpPr/>
      </dsp:nvSpPr>
      <dsp:spPr>
        <a:xfrm>
          <a:off x="3" y="1840463"/>
          <a:ext cx="720194" cy="919753"/>
        </a:xfrm>
        <a:prstGeom prst="ellipse">
          <a:avLst/>
        </a:prstGeom>
        <a:solidFill>
          <a:schemeClr val="accent5">
            <a:tint val="50000"/>
            <a:hueOff val="829036"/>
            <a:satOff val="2078"/>
            <a:lumOff val="61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16AE8-C9A9-4B68-8C02-DEA14B3AC7EE}">
      <dsp:nvSpPr>
        <dsp:cNvPr id="0" name=""/>
        <dsp:cNvSpPr/>
      </dsp:nvSpPr>
      <dsp:spPr>
        <a:xfrm rot="10800000">
          <a:off x="-1" y="2754871"/>
          <a:ext cx="8055666" cy="919753"/>
        </a:xfrm>
        <a:prstGeom prst="homePlate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586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সংরক্ষনশীল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বল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অসংরক্ষনশীল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বল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sp:txBody>
      <dsp:txXfrm rot="10800000">
        <a:off x="229937" y="2754871"/>
        <a:ext cx="7825728" cy="919753"/>
      </dsp:txXfrm>
    </dsp:sp>
    <dsp:sp modelId="{4C459BDE-AB6D-4275-A8E5-CE5E3657EF2A}">
      <dsp:nvSpPr>
        <dsp:cNvPr id="0" name=""/>
        <dsp:cNvSpPr/>
      </dsp:nvSpPr>
      <dsp:spPr>
        <a:xfrm>
          <a:off x="0" y="2754871"/>
          <a:ext cx="919753" cy="919753"/>
        </a:xfrm>
        <a:prstGeom prst="ellipse">
          <a:avLst/>
        </a:prstGeom>
        <a:solidFill>
          <a:schemeClr val="accent5">
            <a:tint val="50000"/>
            <a:hueOff val="1243554"/>
            <a:satOff val="3117"/>
            <a:lumOff val="92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3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9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896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351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08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976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152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156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2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0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54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4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93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33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8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8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1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38100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g-thingtaham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33600"/>
            <a:ext cx="8153400" cy="403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447800" y="6629400"/>
            <a:ext cx="739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11367" y="6412468"/>
            <a:ext cx="3921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Habiganj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Eschool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B7B1E5-B7D4-4FCE-B4E4-AE7EE441E7E7}"/>
              </a:ext>
            </a:extLst>
          </p:cNvPr>
          <p:cNvSpPr/>
          <p:nvPr/>
        </p:nvSpPr>
        <p:spPr>
          <a:xfrm>
            <a:off x="3352800" y="609600"/>
            <a:ext cx="2895600" cy="533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সংরক্ষনশীল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C9607-19B3-4C9C-AF12-D430576F2477}"/>
              </a:ext>
            </a:extLst>
          </p:cNvPr>
          <p:cNvSpPr txBox="1"/>
          <p:nvPr/>
        </p:nvSpPr>
        <p:spPr>
          <a:xfrm>
            <a:off x="647700" y="1120676"/>
            <a:ext cx="8191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সংরক্ষনশীল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সংরক্ষনশীল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FB83C8-72C2-4BC7-B358-64A420BCF3F8}"/>
              </a:ext>
            </a:extLst>
          </p:cNvPr>
          <p:cNvSpPr txBox="1"/>
          <p:nvPr/>
        </p:nvSpPr>
        <p:spPr>
          <a:xfrm>
            <a:off x="819150" y="3386078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কণাটির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সম্পাদিত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বলকে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অসংরক্ষনশীল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ঘর্ষণ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অসংরক্ষনশীল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36297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E5B722-CCFE-470A-9BAE-265B70176338}"/>
              </a:ext>
            </a:extLst>
          </p:cNvPr>
          <p:cNvSpPr/>
          <p:nvPr/>
        </p:nvSpPr>
        <p:spPr>
          <a:xfrm>
            <a:off x="2743200" y="685800"/>
            <a:ext cx="2438400" cy="457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35A844-2FDE-448A-9862-324B5321523A}"/>
              </a:ext>
            </a:extLst>
          </p:cNvPr>
          <p:cNvSpPr txBox="1"/>
          <p:nvPr/>
        </p:nvSpPr>
        <p:spPr>
          <a:xfrm>
            <a:off x="914400" y="19050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দোলক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নিত্যতা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সংরক্ষনশীল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68937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74E798B-301C-4F97-8B17-24878EEB7C24}"/>
              </a:ext>
            </a:extLst>
          </p:cNvPr>
          <p:cNvSpPr/>
          <p:nvPr/>
        </p:nvSpPr>
        <p:spPr>
          <a:xfrm>
            <a:off x="3276600" y="609600"/>
            <a:ext cx="2286000" cy="685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207B55B1-C62D-4185-9839-D88233771ADC}"/>
              </a:ext>
            </a:extLst>
          </p:cNvPr>
          <p:cNvSpPr/>
          <p:nvPr/>
        </p:nvSpPr>
        <p:spPr>
          <a:xfrm flipV="1">
            <a:off x="6251840" y="1314570"/>
            <a:ext cx="1676400" cy="45719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C5ACEF72-951C-4FA8-A430-1F816AA721C4}"/>
              </a:ext>
            </a:extLst>
          </p:cNvPr>
          <p:cNvSpPr/>
          <p:nvPr/>
        </p:nvSpPr>
        <p:spPr>
          <a:xfrm rot="5400000" flipV="1">
            <a:off x="5835936" y="2258470"/>
            <a:ext cx="1828805" cy="60961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1A9AB39F-9397-4DD9-BD15-233F3B08A3F9}"/>
              </a:ext>
            </a:extLst>
          </p:cNvPr>
          <p:cNvSpPr/>
          <p:nvPr/>
        </p:nvSpPr>
        <p:spPr>
          <a:xfrm rot="3451833">
            <a:off x="6347229" y="2147100"/>
            <a:ext cx="1824008" cy="45721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7DE54D-3EC5-48F8-B832-78B7649CE3ED}"/>
              </a:ext>
            </a:extLst>
          </p:cNvPr>
          <p:cNvSpPr/>
          <p:nvPr/>
        </p:nvSpPr>
        <p:spPr>
          <a:xfrm>
            <a:off x="6561558" y="3111907"/>
            <a:ext cx="377559" cy="42671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5AD031DD-1B08-4342-B20E-7B362C3C48AC}"/>
              </a:ext>
            </a:extLst>
          </p:cNvPr>
          <p:cNvSpPr/>
          <p:nvPr/>
        </p:nvSpPr>
        <p:spPr>
          <a:xfrm rot="1877855">
            <a:off x="6643005" y="1837618"/>
            <a:ext cx="1824009" cy="45719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D002BA-579D-4D57-9EC2-5DDD7153542B}"/>
              </a:ext>
            </a:extLst>
          </p:cNvPr>
          <p:cNvSpPr/>
          <p:nvPr/>
        </p:nvSpPr>
        <p:spPr>
          <a:xfrm>
            <a:off x="6561558" y="3065450"/>
            <a:ext cx="377559" cy="42671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7144172-25B2-40F9-A456-D46F38433FF2}"/>
              </a:ext>
            </a:extLst>
          </p:cNvPr>
          <p:cNvSpPr/>
          <p:nvPr/>
        </p:nvSpPr>
        <p:spPr>
          <a:xfrm>
            <a:off x="8201381" y="2259668"/>
            <a:ext cx="377559" cy="42671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167DA76-91D7-43C0-8793-EE4ACA0A1E7F}"/>
              </a:ext>
            </a:extLst>
          </p:cNvPr>
          <p:cNvSpPr/>
          <p:nvPr/>
        </p:nvSpPr>
        <p:spPr>
          <a:xfrm>
            <a:off x="7607196" y="2898547"/>
            <a:ext cx="377559" cy="42671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66A8DD26-4D7B-4C31-8E70-6EFC4E6CB7E7}"/>
              </a:ext>
            </a:extLst>
          </p:cNvPr>
          <p:cNvSpPr/>
          <p:nvPr/>
        </p:nvSpPr>
        <p:spPr>
          <a:xfrm>
            <a:off x="6657425" y="3429000"/>
            <a:ext cx="175272" cy="52031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3841B2-3BB0-490A-9E32-E58DCEE5FDD2}"/>
              </a:ext>
            </a:extLst>
          </p:cNvPr>
          <p:cNvSpPr txBox="1"/>
          <p:nvPr/>
        </p:nvSpPr>
        <p:spPr>
          <a:xfrm>
            <a:off x="6823851" y="3325266"/>
            <a:ext cx="1017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mg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1D7243-A298-45BE-933A-7370DE4987B9}"/>
              </a:ext>
            </a:extLst>
          </p:cNvPr>
          <p:cNvSpPr txBox="1"/>
          <p:nvPr/>
        </p:nvSpPr>
        <p:spPr>
          <a:xfrm>
            <a:off x="7634157" y="2545271"/>
            <a:ext cx="701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6A8DA7-EF12-49B3-A60F-F53F4033253D}"/>
              </a:ext>
            </a:extLst>
          </p:cNvPr>
          <p:cNvSpPr txBox="1"/>
          <p:nvPr/>
        </p:nvSpPr>
        <p:spPr>
          <a:xfrm>
            <a:off x="8228341" y="1827285"/>
            <a:ext cx="701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C336B4-1ABB-42F7-8231-3983349ACD4F}"/>
              </a:ext>
            </a:extLst>
          </p:cNvPr>
          <p:cNvSpPr txBox="1"/>
          <p:nvPr/>
        </p:nvSpPr>
        <p:spPr>
          <a:xfrm>
            <a:off x="6317085" y="2733139"/>
            <a:ext cx="701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1D4F39-669C-4948-A0FD-39E7274D841D}"/>
              </a:ext>
            </a:extLst>
          </p:cNvPr>
          <p:cNvSpPr txBox="1"/>
          <p:nvPr/>
        </p:nvSpPr>
        <p:spPr>
          <a:xfrm>
            <a:off x="6232281" y="3145435"/>
            <a:ext cx="701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BC2099-7639-4619-824B-39B10F9917EE}"/>
              </a:ext>
            </a:extLst>
          </p:cNvPr>
          <p:cNvSpPr txBox="1"/>
          <p:nvPr/>
        </p:nvSpPr>
        <p:spPr>
          <a:xfrm>
            <a:off x="6351408" y="1360289"/>
            <a:ext cx="701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6B7B11-F14E-44F3-A3CA-9BBAB36CCBA4}"/>
                  </a:ext>
                </a:extLst>
              </p:cNvPr>
              <p:cNvSpPr txBox="1"/>
              <p:nvPr/>
            </p:nvSpPr>
            <p:spPr>
              <a:xfrm>
                <a:off x="6741024" y="1963270"/>
                <a:ext cx="7011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6B7B11-F14E-44F3-A3CA-9BBAB36CC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024" y="1963270"/>
                <a:ext cx="70119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BF51AA71-1B71-45CB-A089-B11229595D5D}"/>
              </a:ext>
            </a:extLst>
          </p:cNvPr>
          <p:cNvSpPr/>
          <p:nvPr/>
        </p:nvSpPr>
        <p:spPr>
          <a:xfrm>
            <a:off x="6750336" y="2920211"/>
            <a:ext cx="1014272" cy="457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3A4C35ED-81C0-44BF-8302-3A40738ECBD8}"/>
              </a:ext>
            </a:extLst>
          </p:cNvPr>
          <p:cNvSpPr/>
          <p:nvPr/>
        </p:nvSpPr>
        <p:spPr>
          <a:xfrm rot="10110766">
            <a:off x="6657544" y="1732567"/>
            <a:ext cx="463100" cy="165408"/>
          </a:xfrm>
          <a:prstGeom prst="blockArc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9E3839-8E8B-4907-BAD0-017D2844B97A}"/>
              </a:ext>
            </a:extLst>
          </p:cNvPr>
          <p:cNvSpPr txBox="1"/>
          <p:nvPr/>
        </p:nvSpPr>
        <p:spPr>
          <a:xfrm>
            <a:off x="797824" y="2353782"/>
            <a:ext cx="5190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দলঃC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ববের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D606D8-C6B9-443B-9988-994016A441BF}"/>
              </a:ext>
            </a:extLst>
          </p:cNvPr>
          <p:cNvSpPr txBox="1"/>
          <p:nvPr/>
        </p:nvSpPr>
        <p:spPr>
          <a:xfrm>
            <a:off x="851859" y="3948330"/>
            <a:ext cx="608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দলঃC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ববের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গতিশক্তি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057438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E3ABD1-E6EB-4699-A23B-BE0436261192}"/>
              </a:ext>
            </a:extLst>
          </p:cNvPr>
          <p:cNvSpPr/>
          <p:nvPr/>
        </p:nvSpPr>
        <p:spPr>
          <a:xfrm>
            <a:off x="3429000" y="685800"/>
            <a:ext cx="2743200" cy="533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6CBB4-DB4B-41D0-BBCB-AE2EC51A360A}"/>
              </a:ext>
            </a:extLst>
          </p:cNvPr>
          <p:cNvSpPr txBox="1"/>
          <p:nvPr/>
        </p:nvSpPr>
        <p:spPr>
          <a:xfrm>
            <a:off x="685800" y="1600200"/>
            <a:ext cx="7924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অসংরক্ষনশীল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খ)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চুম্বক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ঘর্ষণ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ঘ)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সরলদোলকের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সরবোচ্চ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সাম্যাবস্থায়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সর্বনিম্ন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সাম্যাবস্থায়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বিভিবশক্তি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সর্বাধিক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সরবোচ্চ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মোটশক্তি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19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28A328-A60C-4440-9434-20AC68AD36C9}"/>
              </a:ext>
            </a:extLst>
          </p:cNvPr>
          <p:cNvSpPr/>
          <p:nvPr/>
        </p:nvSpPr>
        <p:spPr>
          <a:xfrm>
            <a:off x="3200400" y="685800"/>
            <a:ext cx="2743200" cy="609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0720DC-F692-4C0E-9012-17041462C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810000"/>
            <a:ext cx="2571750" cy="243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42F0C3-E49E-4F13-BA6A-9CD470E62E8B}"/>
              </a:ext>
            </a:extLst>
          </p:cNvPr>
          <p:cNvSpPr txBox="1"/>
          <p:nvPr/>
        </p:nvSpPr>
        <p:spPr>
          <a:xfrm>
            <a:off x="990600" y="14478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সংরক্ষনশীল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ঘর্ষণ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অসংরক্ষনশীল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683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DA1EBB6-C441-4919-A60B-8F70352C49A1}"/>
              </a:ext>
            </a:extLst>
          </p:cNvPr>
          <p:cNvSpPr/>
          <p:nvPr/>
        </p:nvSpPr>
        <p:spPr>
          <a:xfrm>
            <a:off x="533400" y="762000"/>
            <a:ext cx="7924800" cy="5562600"/>
          </a:xfrm>
          <a:prstGeom prst="homePlate">
            <a:avLst/>
          </a:prstGeom>
          <a:solidFill>
            <a:srgbClr val="7030A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CA083C2C-719F-4AF7-8966-3D9C3D8581DF}"/>
              </a:ext>
            </a:extLst>
          </p:cNvPr>
          <p:cNvSpPr/>
          <p:nvPr/>
        </p:nvSpPr>
        <p:spPr>
          <a:xfrm>
            <a:off x="533400" y="1066799"/>
            <a:ext cx="7315200" cy="4857846"/>
          </a:xfrm>
          <a:prstGeom prst="homePlate">
            <a:avLst>
              <a:gd name="adj" fmla="val 45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044B8B1A-7887-4BEB-A1BD-0CAB0652E2E3}"/>
              </a:ext>
            </a:extLst>
          </p:cNvPr>
          <p:cNvSpPr/>
          <p:nvPr/>
        </p:nvSpPr>
        <p:spPr>
          <a:xfrm>
            <a:off x="1062102" y="1419473"/>
            <a:ext cx="3971796" cy="1600200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126F46-4837-4D3E-875C-3795E69CF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43864"/>
            <a:ext cx="5204602" cy="27807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9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0"/>
            <a:ext cx="2590800" cy="3352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-152400" y="1905000"/>
            <a:ext cx="90678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রাজেন্দ্র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দাস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দারুচ্ছুন্না</a:t>
            </a:r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কামিল মাদরাসা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E-mail: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rajendrac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/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64831" y="6412468"/>
            <a:ext cx="321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Habiganj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Eschool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AC85C-781D-479B-97F5-5AE05BF9DACE}"/>
              </a:ext>
            </a:extLst>
          </p:cNvPr>
          <p:cNvSpPr txBox="1"/>
          <p:nvPr/>
        </p:nvSpPr>
        <p:spPr>
          <a:xfrm>
            <a:off x="3120714" y="51503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পরিচিতিঃ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6347D6D0-8BA0-4748-9632-D6313A48A5A2}"/>
              </a:ext>
            </a:extLst>
          </p:cNvPr>
          <p:cNvSpPr/>
          <p:nvPr/>
        </p:nvSpPr>
        <p:spPr>
          <a:xfrm>
            <a:off x="1219200" y="1549051"/>
            <a:ext cx="3962400" cy="137160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91904-BD48-44B3-A4B3-2D79FF711524}"/>
              </a:ext>
            </a:extLst>
          </p:cNvPr>
          <p:cNvSpPr txBox="1"/>
          <p:nvPr/>
        </p:nvSpPr>
        <p:spPr>
          <a:xfrm>
            <a:off x="1790700" y="1827704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FB986-AC56-4001-9BBC-35F9243E0122}"/>
              </a:ext>
            </a:extLst>
          </p:cNvPr>
          <p:cNvSpPr txBox="1"/>
          <p:nvPr/>
        </p:nvSpPr>
        <p:spPr>
          <a:xfrm>
            <a:off x="1143000" y="3698783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1853-9A46-416A-8CE6-F8644DF30ACF}"/>
              </a:ext>
            </a:extLst>
          </p:cNvPr>
          <p:cNvSpPr txBox="1"/>
          <p:nvPr/>
        </p:nvSpPr>
        <p:spPr>
          <a:xfrm>
            <a:off x="1219200" y="2920651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03127-801B-447F-A4D2-5F09D4C42B4A}"/>
              </a:ext>
            </a:extLst>
          </p:cNvPr>
          <p:cNvSpPr txBox="1"/>
          <p:nvPr/>
        </p:nvSpPr>
        <p:spPr>
          <a:xfrm>
            <a:off x="457200" y="4401761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৫ম “কাজ,শক্তি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”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10DD8-1FF4-4AB4-8E64-3DC8948EB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1295400"/>
            <a:ext cx="26288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7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29C356-FE37-423F-A68D-A3498525512E}"/>
              </a:ext>
            </a:extLst>
          </p:cNvPr>
          <p:cNvSpPr txBox="1"/>
          <p:nvPr/>
        </p:nvSpPr>
        <p:spPr>
          <a:xfrm>
            <a:off x="762000" y="609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B548A9-4C91-4E12-93E5-E5B295A74513}"/>
              </a:ext>
            </a:extLst>
          </p:cNvPr>
          <p:cNvCxnSpPr/>
          <p:nvPr/>
        </p:nvCxnSpPr>
        <p:spPr>
          <a:xfrm>
            <a:off x="5791200" y="1447800"/>
            <a:ext cx="2362200" cy="0"/>
          </a:xfrm>
          <a:prstGeom prst="line">
            <a:avLst/>
          </a:prstGeom>
          <a:ln w="15875" cmpd="dbl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5B2E6F-7AF6-441B-8CC8-49CC502D39E2}"/>
              </a:ext>
            </a:extLst>
          </p:cNvPr>
          <p:cNvCxnSpPr>
            <a:cxnSpLocks/>
          </p:cNvCxnSpPr>
          <p:nvPr/>
        </p:nvCxnSpPr>
        <p:spPr>
          <a:xfrm>
            <a:off x="6172200" y="1447800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941C34-3542-483A-8BBC-F50B9EA49356}"/>
              </a:ext>
            </a:extLst>
          </p:cNvPr>
          <p:cNvCxnSpPr>
            <a:cxnSpLocks/>
          </p:cNvCxnSpPr>
          <p:nvPr/>
        </p:nvCxnSpPr>
        <p:spPr>
          <a:xfrm>
            <a:off x="6172199" y="1447799"/>
            <a:ext cx="838200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6EEB0F0-6EBD-4544-B716-DCB0D7AFCD45}"/>
              </a:ext>
            </a:extLst>
          </p:cNvPr>
          <p:cNvCxnSpPr>
            <a:cxnSpLocks/>
          </p:cNvCxnSpPr>
          <p:nvPr/>
        </p:nvCxnSpPr>
        <p:spPr>
          <a:xfrm>
            <a:off x="6172198" y="1487269"/>
            <a:ext cx="1524002" cy="1713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694221E6-059E-43E8-8D22-4820AA5DE57D}"/>
              </a:ext>
            </a:extLst>
          </p:cNvPr>
          <p:cNvSpPr/>
          <p:nvPr/>
        </p:nvSpPr>
        <p:spPr>
          <a:xfrm>
            <a:off x="6057900" y="3849468"/>
            <a:ext cx="228597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47DFC153-F6AF-4F6B-A5F4-641B41EC05BA}"/>
              </a:ext>
            </a:extLst>
          </p:cNvPr>
          <p:cNvSpPr/>
          <p:nvPr/>
        </p:nvSpPr>
        <p:spPr>
          <a:xfrm>
            <a:off x="6964679" y="3657600"/>
            <a:ext cx="228596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5B97C122-487F-4D22-B7DD-C25EFEA6A717}"/>
              </a:ext>
            </a:extLst>
          </p:cNvPr>
          <p:cNvSpPr/>
          <p:nvPr/>
        </p:nvSpPr>
        <p:spPr>
          <a:xfrm flipV="1">
            <a:off x="7620000" y="3200400"/>
            <a:ext cx="228600" cy="22859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E18248-7E56-4697-ADDC-41A9916F36A9}"/>
              </a:ext>
            </a:extLst>
          </p:cNvPr>
          <p:cNvSpPr/>
          <p:nvPr/>
        </p:nvSpPr>
        <p:spPr>
          <a:xfrm>
            <a:off x="762000" y="4495800"/>
            <a:ext cx="44958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AE86D30D-88D1-4405-828F-65111ECB34DC}"/>
              </a:ext>
            </a:extLst>
          </p:cNvPr>
          <p:cNvSpPr/>
          <p:nvPr/>
        </p:nvSpPr>
        <p:spPr>
          <a:xfrm>
            <a:off x="2743200" y="3963768"/>
            <a:ext cx="609600" cy="532032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3D0A6A8D-7FED-4F41-8739-83A3195918AF}"/>
              </a:ext>
            </a:extLst>
          </p:cNvPr>
          <p:cNvSpPr/>
          <p:nvPr/>
        </p:nvSpPr>
        <p:spPr>
          <a:xfrm>
            <a:off x="2760945" y="2782667"/>
            <a:ext cx="609600" cy="532032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F354560C-B5AB-4100-B11B-3FFF40E8AD54}"/>
              </a:ext>
            </a:extLst>
          </p:cNvPr>
          <p:cNvSpPr/>
          <p:nvPr/>
        </p:nvSpPr>
        <p:spPr>
          <a:xfrm>
            <a:off x="2760945" y="1545786"/>
            <a:ext cx="609600" cy="532032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19F7B6-ADC5-4EDD-B8BC-DAD80F954A9C}"/>
              </a:ext>
            </a:extLst>
          </p:cNvPr>
          <p:cNvSpPr txBox="1"/>
          <p:nvPr/>
        </p:nvSpPr>
        <p:spPr>
          <a:xfrm>
            <a:off x="2075144" y="1501262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95CA75D-89E9-4C3B-8C12-73F2DBD3B6C0}"/>
              </a:ext>
            </a:extLst>
          </p:cNvPr>
          <p:cNvSpPr txBox="1"/>
          <p:nvPr/>
        </p:nvSpPr>
        <p:spPr>
          <a:xfrm>
            <a:off x="2073682" y="3952808"/>
            <a:ext cx="381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A74DDB-370E-4993-8F6A-D82BB62A789B}"/>
              </a:ext>
            </a:extLst>
          </p:cNvPr>
          <p:cNvSpPr txBox="1"/>
          <p:nvPr/>
        </p:nvSpPr>
        <p:spPr>
          <a:xfrm>
            <a:off x="2060009" y="2583032"/>
            <a:ext cx="381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6699A5D4-2CA0-4C2E-A44C-E50391FDB894}"/>
              </a:ext>
            </a:extLst>
          </p:cNvPr>
          <p:cNvSpPr/>
          <p:nvPr/>
        </p:nvSpPr>
        <p:spPr>
          <a:xfrm>
            <a:off x="1371600" y="1676400"/>
            <a:ext cx="6934200" cy="3124200"/>
          </a:xfrm>
          <a:prstGeom prst="flowChartAlternateProcess">
            <a:avLst/>
          </a:prstGeom>
          <a:solidFill>
            <a:schemeClr val="bg2"/>
          </a:solidFill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নিত্যতা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নিত্যতা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Flowchart: Direct Access Storage 2">
            <a:extLst>
              <a:ext uri="{FF2B5EF4-FFF2-40B4-BE49-F238E27FC236}">
                <a16:creationId xmlns:a16="http://schemas.microsoft.com/office/drawing/2014/main" id="{AFC1CAFA-AB14-4EB8-9764-865537B30E6F}"/>
              </a:ext>
            </a:extLst>
          </p:cNvPr>
          <p:cNvSpPr/>
          <p:nvPr/>
        </p:nvSpPr>
        <p:spPr>
          <a:xfrm>
            <a:off x="2362200" y="2514600"/>
            <a:ext cx="479121" cy="378912"/>
          </a:xfrm>
          <a:prstGeom prst="flowChartMagneticDrum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Direct Access Storage 4">
            <a:extLst>
              <a:ext uri="{FF2B5EF4-FFF2-40B4-BE49-F238E27FC236}">
                <a16:creationId xmlns:a16="http://schemas.microsoft.com/office/drawing/2014/main" id="{1CA6420E-31EF-457E-9D2E-F17BB272B560}"/>
              </a:ext>
            </a:extLst>
          </p:cNvPr>
          <p:cNvSpPr/>
          <p:nvPr/>
        </p:nvSpPr>
        <p:spPr>
          <a:xfrm>
            <a:off x="1856983" y="3468144"/>
            <a:ext cx="479121" cy="378912"/>
          </a:xfrm>
          <a:prstGeom prst="flowChartMagneticDrum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8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11367" y="6336268"/>
            <a:ext cx="392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E-mail:</a:t>
            </a:r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rajendrac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h83@gmail.com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1A05A6-9A5B-48A0-894F-B2E5CF9945FC}"/>
              </a:ext>
            </a:extLst>
          </p:cNvPr>
          <p:cNvSpPr txBox="1"/>
          <p:nvPr/>
        </p:nvSpPr>
        <p:spPr>
          <a:xfrm rot="10800000" flipV="1">
            <a:off x="3505200" y="652046"/>
            <a:ext cx="2242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শিখণ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--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F69E3CE-67FE-48B0-8B33-91671E1B53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7938508"/>
              </p:ext>
            </p:extLst>
          </p:nvPr>
        </p:nvGraphicFramePr>
        <p:xfrm>
          <a:off x="609599" y="1359933"/>
          <a:ext cx="8055663" cy="4507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46041B6-208C-48DA-B9F6-B367596252F1}"/>
              </a:ext>
            </a:extLst>
          </p:cNvPr>
          <p:cNvSpPr/>
          <p:nvPr/>
        </p:nvSpPr>
        <p:spPr>
          <a:xfrm flipV="1">
            <a:off x="5029200" y="2286000"/>
            <a:ext cx="457200" cy="22859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76B18CD-D885-4AE2-BB52-0EB739AB065A}"/>
              </a:ext>
            </a:extLst>
          </p:cNvPr>
          <p:cNvSpPr/>
          <p:nvPr/>
        </p:nvSpPr>
        <p:spPr>
          <a:xfrm flipV="1">
            <a:off x="5029200" y="1006268"/>
            <a:ext cx="457200" cy="22859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D7697D-24FC-4E8C-8C18-8CE99B0FFF32}"/>
              </a:ext>
            </a:extLst>
          </p:cNvPr>
          <p:cNvSpPr/>
          <p:nvPr/>
        </p:nvSpPr>
        <p:spPr>
          <a:xfrm flipV="1">
            <a:off x="4988490" y="3565732"/>
            <a:ext cx="457200" cy="2544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265C7-A0C5-409D-A787-E8DA03E171D1}"/>
              </a:ext>
            </a:extLst>
          </p:cNvPr>
          <p:cNvSpPr txBox="1"/>
          <p:nvPr/>
        </p:nvSpPr>
        <p:spPr>
          <a:xfrm>
            <a:off x="5562600" y="797401"/>
            <a:ext cx="2821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cs typeface="NikoshBAN" panose="02000000000000000000" pitchFamily="2" charset="0"/>
              </a:rPr>
              <a:t>Ua+Ka</a:t>
            </a:r>
            <a:r>
              <a:rPr lang="en-US" sz="3600" b="1" dirty="0">
                <a:cs typeface="NikoshBAN" panose="02000000000000000000" pitchFamily="2" charset="0"/>
              </a:rPr>
              <a:t>=</a:t>
            </a:r>
            <a:r>
              <a:rPr lang="en-US" sz="3600" b="1" dirty="0" err="1">
                <a:cs typeface="NikoshBAN" panose="02000000000000000000" pitchFamily="2" charset="0"/>
              </a:rPr>
              <a:t>mgh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17695-5A97-430A-A413-785156936B05}"/>
              </a:ext>
            </a:extLst>
          </p:cNvPr>
          <p:cNvSpPr txBox="1"/>
          <p:nvPr/>
        </p:nvSpPr>
        <p:spPr>
          <a:xfrm>
            <a:off x="5638799" y="2077133"/>
            <a:ext cx="2853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cs typeface="NikoshBAN" panose="02000000000000000000" pitchFamily="2" charset="0"/>
              </a:rPr>
              <a:t>Ub+Kb</a:t>
            </a:r>
            <a:r>
              <a:rPr lang="en-US" sz="3600" b="1" dirty="0">
                <a:cs typeface="NikoshBAN" panose="02000000000000000000" pitchFamily="2" charset="0"/>
              </a:rPr>
              <a:t>=</a:t>
            </a:r>
            <a:r>
              <a:rPr lang="en-US" sz="3600" b="1" dirty="0" err="1">
                <a:cs typeface="NikoshBAN" panose="02000000000000000000" pitchFamily="2" charset="0"/>
              </a:rPr>
              <a:t>mgh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353F15-ABF7-42BA-878F-3AE39C991BCC}"/>
              </a:ext>
            </a:extLst>
          </p:cNvPr>
          <p:cNvSpPr txBox="1"/>
          <p:nvPr/>
        </p:nvSpPr>
        <p:spPr>
          <a:xfrm>
            <a:off x="5715000" y="3356865"/>
            <a:ext cx="2821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cs typeface="NikoshBAN" panose="02000000000000000000" pitchFamily="2" charset="0"/>
              </a:rPr>
              <a:t>Uc+Kc</a:t>
            </a:r>
            <a:r>
              <a:rPr lang="en-US" sz="3600" b="1" dirty="0">
                <a:cs typeface="NikoshBAN" panose="02000000000000000000" pitchFamily="2" charset="0"/>
              </a:rPr>
              <a:t>=</a:t>
            </a:r>
            <a:r>
              <a:rPr lang="en-US" sz="3600" b="1" dirty="0" err="1">
                <a:cs typeface="NikoshBAN" panose="02000000000000000000" pitchFamily="2" charset="0"/>
              </a:rPr>
              <a:t>mgh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96107E-C5A0-41F9-A0E7-5DACB9DA5FD5}"/>
              </a:ext>
            </a:extLst>
          </p:cNvPr>
          <p:cNvSpPr/>
          <p:nvPr/>
        </p:nvSpPr>
        <p:spPr>
          <a:xfrm>
            <a:off x="4114800" y="3794331"/>
            <a:ext cx="1676400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FB3F3E-2C63-4374-9A9D-8A74BD68CD26}"/>
              </a:ext>
            </a:extLst>
          </p:cNvPr>
          <p:cNvSpPr txBox="1"/>
          <p:nvPr/>
        </p:nvSpPr>
        <p:spPr>
          <a:xfrm>
            <a:off x="4267200" y="683102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0A411-FFC9-42EC-B779-2B1AB4EC72BB}"/>
              </a:ext>
            </a:extLst>
          </p:cNvPr>
          <p:cNvSpPr txBox="1"/>
          <p:nvPr/>
        </p:nvSpPr>
        <p:spPr>
          <a:xfrm>
            <a:off x="4267200" y="2077132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A965EC-CEE4-4376-8A0E-B04BD012888A}"/>
              </a:ext>
            </a:extLst>
          </p:cNvPr>
          <p:cNvSpPr txBox="1"/>
          <p:nvPr/>
        </p:nvSpPr>
        <p:spPr>
          <a:xfrm>
            <a:off x="4299559" y="322272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C1DC77-6AF8-4C4F-BD01-D6AD97FC8D7F}"/>
              </a:ext>
            </a:extLst>
          </p:cNvPr>
          <p:cNvCxnSpPr>
            <a:cxnSpLocks/>
            <a:stCxn id="7" idx="1"/>
          </p:cNvCxnSpPr>
          <p:nvPr/>
        </p:nvCxnSpPr>
        <p:spPr>
          <a:xfrm>
            <a:off x="5562600" y="1120567"/>
            <a:ext cx="36534" cy="2712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F9CBD8C-099D-4660-9AA1-CB5911F77071}"/>
              </a:ext>
            </a:extLst>
          </p:cNvPr>
          <p:cNvSpPr txBox="1"/>
          <p:nvPr/>
        </p:nvSpPr>
        <p:spPr>
          <a:xfrm>
            <a:off x="5715000" y="1524176"/>
            <a:ext cx="46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87D2EB-29FA-477A-B005-86AB49833F95}"/>
              </a:ext>
            </a:extLst>
          </p:cNvPr>
          <p:cNvSpPr txBox="1"/>
          <p:nvPr/>
        </p:nvSpPr>
        <p:spPr>
          <a:xfrm>
            <a:off x="569933" y="3545893"/>
            <a:ext cx="350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নিত্যতাঃ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2DAF06-3CB5-4DB3-BE56-248F46D02009}"/>
              </a:ext>
            </a:extLst>
          </p:cNvPr>
          <p:cNvSpPr txBox="1"/>
          <p:nvPr/>
        </p:nvSpPr>
        <p:spPr>
          <a:xfrm>
            <a:off x="569933" y="4094968"/>
            <a:ext cx="809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ধ্রুবক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l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গতিশক্তি+বিভব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ধ্রুবক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328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B6110E8-3AEF-4195-8AFE-622327DD1BA6}"/>
              </a:ext>
            </a:extLst>
          </p:cNvPr>
          <p:cNvSpPr/>
          <p:nvPr/>
        </p:nvSpPr>
        <p:spPr>
          <a:xfrm>
            <a:off x="2057400" y="381000"/>
            <a:ext cx="4648200" cy="609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দোলকের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নিত্যতা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EB367-FC42-43A6-8FA5-379C41A7E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731" y="990600"/>
            <a:ext cx="3062287" cy="2524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2D89BD-6B38-4E5B-9539-DA392385C2EB}"/>
              </a:ext>
            </a:extLst>
          </p:cNvPr>
          <p:cNvSpPr txBox="1"/>
          <p:nvPr/>
        </p:nvSpPr>
        <p:spPr>
          <a:xfrm>
            <a:off x="7894318" y="2722946"/>
            <a:ext cx="5781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mg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7433C7-F225-47B1-9A80-4C4288D8E6C6}"/>
              </a:ext>
            </a:extLst>
          </p:cNvPr>
          <p:cNvCxnSpPr>
            <a:cxnSpLocks/>
          </p:cNvCxnSpPr>
          <p:nvPr/>
        </p:nvCxnSpPr>
        <p:spPr>
          <a:xfrm flipH="1">
            <a:off x="6410325" y="3028958"/>
            <a:ext cx="590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8259193-C546-4A29-9CD9-26618B1972D2}"/>
              </a:ext>
            </a:extLst>
          </p:cNvPr>
          <p:cNvCxnSpPr>
            <a:cxnSpLocks/>
          </p:cNvCxnSpPr>
          <p:nvPr/>
        </p:nvCxnSpPr>
        <p:spPr>
          <a:xfrm flipH="1">
            <a:off x="6410325" y="2667000"/>
            <a:ext cx="12858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32C7195-9931-4162-8A3E-5A503ADEBF96}"/>
              </a:ext>
            </a:extLst>
          </p:cNvPr>
          <p:cNvSpPr txBox="1"/>
          <p:nvPr/>
        </p:nvSpPr>
        <p:spPr>
          <a:xfrm>
            <a:off x="6029325" y="244425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65641F-A455-4E18-9C8C-A3EFDEB0709B}"/>
              </a:ext>
            </a:extLst>
          </p:cNvPr>
          <p:cNvSpPr txBox="1"/>
          <p:nvPr/>
        </p:nvSpPr>
        <p:spPr>
          <a:xfrm>
            <a:off x="6029325" y="27856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540EB4-07E2-4E83-86AD-BABADA5B7B91}"/>
              </a:ext>
            </a:extLst>
          </p:cNvPr>
          <p:cNvSpPr txBox="1"/>
          <p:nvPr/>
        </p:nvSpPr>
        <p:spPr>
          <a:xfrm>
            <a:off x="6029325" y="95220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FEB5D608-74CB-4BFC-81B5-71AE053D92D0}"/>
              </a:ext>
            </a:extLst>
          </p:cNvPr>
          <p:cNvSpPr/>
          <p:nvPr/>
        </p:nvSpPr>
        <p:spPr>
          <a:xfrm>
            <a:off x="7639666" y="2682355"/>
            <a:ext cx="102254" cy="503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7B6BF45-3989-43BC-8538-1D537C2D3EDD}"/>
                  </a:ext>
                </a:extLst>
              </p:cNvPr>
              <p:cNvSpPr txBox="1"/>
              <p:nvPr/>
            </p:nvSpPr>
            <p:spPr>
              <a:xfrm>
                <a:off x="611982" y="1219200"/>
                <a:ext cx="485774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OA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সরলদোলকের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Bবিন্দুতে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বিভব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=mg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খাড়া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উচ্চতা</m:t>
                    </m:r>
                  </m:oMath>
                </a14:m>
                <a:endParaRPr lang="en-US" sz="3200" b="0" dirty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= mg</a:t>
                </a:r>
                <a:r>
                  <a:rPr lang="en-US" sz="32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AN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ববের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গতিশক্তি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=0</a:t>
                </a: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মোট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শক্তি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mg</a:t>
                </a:r>
                <a:r>
                  <a:rPr lang="en-US" sz="32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AN+০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=mg</a:t>
                </a:r>
                <a:r>
                  <a:rPr lang="en-US" sz="32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AN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7B6BF45-3989-43BC-8538-1D537C2D3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82" y="1219200"/>
                <a:ext cx="4857749" cy="3108543"/>
              </a:xfrm>
              <a:prstGeom prst="rect">
                <a:avLst/>
              </a:prstGeom>
              <a:blipFill>
                <a:blip r:embed="rId3"/>
                <a:stretch>
                  <a:fillRect l="-3764" t="-2941" b="-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A58C7D-493D-4B0A-A41F-982C8ECFE47C}"/>
                  </a:ext>
                </a:extLst>
              </p:cNvPr>
              <p:cNvSpPr txBox="1"/>
              <p:nvPr/>
            </p:nvSpPr>
            <p:spPr>
              <a:xfrm>
                <a:off x="589783" y="4327743"/>
                <a:ext cx="7942235" cy="1834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Cবিন্দুতে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বিভব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=mg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খাড়া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উচ্চতা</m:t>
                    </m:r>
                  </m:oMath>
                </a14:m>
                <a:endParaRPr lang="en-US" sz="3200" b="0" dirty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= mg</a:t>
                </a:r>
                <a:r>
                  <a:rPr lang="en-US" sz="32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AM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গতিশক্তি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𝑣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m</a:t>
                </a:r>
                <a:r>
                  <a:rPr lang="en-US" sz="32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gx                 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A58C7D-493D-4B0A-A41F-982C8ECFE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83" y="4327743"/>
                <a:ext cx="7942235" cy="1834156"/>
              </a:xfrm>
              <a:prstGeom prst="rect">
                <a:avLst/>
              </a:prstGeom>
              <a:blipFill>
                <a:blip r:embed="rId4"/>
                <a:stretch>
                  <a:fillRect l="-1995" t="-5316" b="-5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76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701627-BDAA-4CA0-96A2-CB4139C37D09}"/>
              </a:ext>
            </a:extLst>
          </p:cNvPr>
          <p:cNvSpPr txBox="1"/>
          <p:nvPr/>
        </p:nvSpPr>
        <p:spPr>
          <a:xfrm>
            <a:off x="3581400" y="438834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BCE81B-3E6D-468A-B848-70E4EF35F971}"/>
                  </a:ext>
                </a:extLst>
              </p:cNvPr>
              <p:cNvSpPr txBox="1"/>
              <p:nvPr/>
            </p:nvSpPr>
            <p:spPr>
              <a:xfrm>
                <a:off x="501444" y="1085165"/>
                <a:ext cx="8337756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গতিশক্তি=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mg×NM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[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যেহেতু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x=NM]</a:t>
                </a:r>
              </a:p>
              <a:p>
                <a:pPr algn="l"/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=mg(AN-AM)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মোট</m:t>
                    </m:r>
                    <m:r>
                      <a:rPr lang="en-US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শক্তি</m:t>
                    </m:r>
                    <m:r>
                      <a:rPr lang="en-US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mgAM+mg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(AN-AM)</a:t>
                </a:r>
              </a:p>
              <a:p>
                <a:pPr algn="l"/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=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mgAM+mgAN-mgAM</a:t>
                </a:r>
                <a:endPara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=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mgAN</a:t>
                </a:r>
                <a:endPara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আন্দোলিত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দোলক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নিত্যতা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মেনে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চলে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BCE81B-3E6D-468A-B848-70E4EF35F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4" y="1085165"/>
                <a:ext cx="8337756" cy="3416320"/>
              </a:xfrm>
              <a:prstGeom prst="rect">
                <a:avLst/>
              </a:prstGeom>
              <a:blipFill>
                <a:blip r:embed="rId2"/>
                <a:stretch>
                  <a:fillRect l="-2193" t="-2679" b="-5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392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>
        <a:solidFill>
          <a:srgbClr val="00B0F0"/>
        </a:solidFill>
      </a:spPr>
      <a:bodyPr rtlCol="0" anchor="ctr"/>
      <a:lstStyle>
        <a:defPPr algn="ctr">
          <a:defRPr sz="36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36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1935</TotalTime>
  <Words>461</Words>
  <Application>Microsoft Office PowerPoint</Application>
  <PresentationFormat>On-screen Show (4:3)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Cambria Math</vt:lpstr>
      <vt:lpstr>Garamond</vt:lpstr>
      <vt:lpstr>NikoshBAN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52</cp:revision>
  <dcterms:created xsi:type="dcterms:W3CDTF">2006-08-16T00:00:00Z</dcterms:created>
  <dcterms:modified xsi:type="dcterms:W3CDTF">2021-08-09T02:07:12Z</dcterms:modified>
</cp:coreProperties>
</file>