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9" r:id="rId3"/>
    <p:sldId id="317" r:id="rId4"/>
    <p:sldId id="342" r:id="rId5"/>
    <p:sldId id="343" r:id="rId6"/>
    <p:sldId id="350" r:id="rId7"/>
    <p:sldId id="323" r:id="rId8"/>
    <p:sldId id="344" r:id="rId9"/>
    <p:sldId id="345" r:id="rId10"/>
    <p:sldId id="319" r:id="rId11"/>
    <p:sldId id="347" r:id="rId12"/>
    <p:sldId id="346" r:id="rId13"/>
    <p:sldId id="322" r:id="rId14"/>
    <p:sldId id="348" r:id="rId15"/>
    <p:sldId id="324" r:id="rId16"/>
    <p:sldId id="325" r:id="rId17"/>
    <p:sldId id="318" r:id="rId18"/>
    <p:sldId id="326" r:id="rId19"/>
    <p:sldId id="320" r:id="rId20"/>
    <p:sldId id="327" r:id="rId21"/>
    <p:sldId id="328" r:id="rId22"/>
    <p:sldId id="32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9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7AE-CB0B-44C5-AFBA-E2BB79D5F315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5CCE-E26A-4F20-9A25-9486EFB97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1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7AE-CB0B-44C5-AFBA-E2BB79D5F315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5CCE-E26A-4F20-9A25-9486EFB97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7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7AE-CB0B-44C5-AFBA-E2BB79D5F315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5CCE-E26A-4F20-9A25-9486EFB97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2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7AE-CB0B-44C5-AFBA-E2BB79D5F315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5CCE-E26A-4F20-9A25-9486EFB97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7AE-CB0B-44C5-AFBA-E2BB79D5F315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5CCE-E26A-4F20-9A25-9486EFB97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9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7AE-CB0B-44C5-AFBA-E2BB79D5F315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5CCE-E26A-4F20-9A25-9486EFB97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7AE-CB0B-44C5-AFBA-E2BB79D5F315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5CCE-E26A-4F20-9A25-9486EFB97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3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7AE-CB0B-44C5-AFBA-E2BB79D5F315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5CCE-E26A-4F20-9A25-9486EFB97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6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7AE-CB0B-44C5-AFBA-E2BB79D5F315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5CCE-E26A-4F20-9A25-9486EFB97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1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7AE-CB0B-44C5-AFBA-E2BB79D5F315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5CCE-E26A-4F20-9A25-9486EFB97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2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47AE-CB0B-44C5-AFBA-E2BB79D5F315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5CCE-E26A-4F20-9A25-9486EFB97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0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A47AE-CB0B-44C5-AFBA-E2BB79D5F315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75CCE-E26A-4F20-9A25-9486EFB97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5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1" y="238126"/>
            <a:ext cx="10197834" cy="63736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4361" y="238126"/>
            <a:ext cx="10197834" cy="6373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আজকের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4362" y="238126"/>
            <a:ext cx="10197834" cy="6373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7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1047750"/>
            <a:ext cx="8096250" cy="476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0840" y="6035040"/>
            <a:ext cx="438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34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182880"/>
            <a:ext cx="4600790" cy="646082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316480" y="1783080"/>
            <a:ext cx="3474720" cy="3855720"/>
            <a:chOff x="2316480" y="1783080"/>
            <a:chExt cx="3474720" cy="3855720"/>
          </a:xfrm>
        </p:grpSpPr>
        <p:sp>
          <p:nvSpPr>
            <p:cNvPr id="3" name="Rounded Rectangle 2"/>
            <p:cNvSpPr/>
            <p:nvPr/>
          </p:nvSpPr>
          <p:spPr>
            <a:xfrm>
              <a:off x="3261360" y="2362200"/>
              <a:ext cx="89916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316480" y="1783080"/>
              <a:ext cx="701040" cy="10972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227320" y="4617720"/>
              <a:ext cx="563880" cy="10210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84542" y="3603792"/>
              <a:ext cx="1065955" cy="12039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7559040" y="182880"/>
            <a:ext cx="2269070" cy="2788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94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548640"/>
            <a:ext cx="687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143000"/>
            <a:ext cx="9265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নোয়াখালি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9280" y="3840480"/>
            <a:ext cx="6492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জাপান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সিঙাপুর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হংকং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রপতানি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524000"/>
            <a:ext cx="5715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6080" y="335280"/>
            <a:ext cx="515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0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34" y="137160"/>
            <a:ext cx="47930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5120" y="868680"/>
            <a:ext cx="533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প্রধানতম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১৯৫৩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চন্দ্রঘোনায়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কল,৪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১টি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নিউজপ্রিন্ট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7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45920"/>
            <a:ext cx="6858000" cy="3566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5640" y="441960"/>
            <a:ext cx="425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0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6240" y="663033"/>
            <a:ext cx="7818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ক্রমবর্ধমান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মেটানোর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১৯৫১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ঘোড়াশাল,আশুগঞ্জ,পলাশ,চট্রগ্রাম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ট্রিপল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যমুনা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ফেঞ্চুগঞ্জ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9" y="663032"/>
            <a:ext cx="3757991" cy="532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9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12" y="1138237"/>
            <a:ext cx="7343775" cy="4581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2880" y="35052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প্রর্যটন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8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1160" y="350520"/>
            <a:ext cx="10165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" y="1767840"/>
            <a:ext cx="11932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গুরুত্ত্বপূর্ণ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২০১২-২০১৩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৮০৯০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৪১.১০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আমেরিকা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জার্মানি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ফ্রান্স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ইতালি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নেদারল্যান্ড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কানাডা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বেলজিয়াম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যুক্তরাজ্য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বিলিয়ন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2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0" y="228600"/>
            <a:ext cx="5461620" cy="6858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148840" y="2788920"/>
            <a:ext cx="1066800" cy="2727960"/>
            <a:chOff x="2148840" y="2788920"/>
            <a:chExt cx="1066800" cy="2727960"/>
          </a:xfrm>
        </p:grpSpPr>
        <p:sp>
          <p:nvSpPr>
            <p:cNvPr id="4" name="Rectangle 3"/>
            <p:cNvSpPr/>
            <p:nvPr/>
          </p:nvSpPr>
          <p:spPr>
            <a:xfrm>
              <a:off x="2148840" y="2788920"/>
              <a:ext cx="685800" cy="10515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14600" y="4831080"/>
              <a:ext cx="70104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81200" y="1493520"/>
            <a:ext cx="2194560" cy="2407920"/>
            <a:chOff x="1981200" y="1493520"/>
            <a:chExt cx="2194560" cy="2407920"/>
          </a:xfrm>
        </p:grpSpPr>
        <p:sp>
          <p:nvSpPr>
            <p:cNvPr id="6" name="Oval 5"/>
            <p:cNvSpPr/>
            <p:nvPr/>
          </p:nvSpPr>
          <p:spPr>
            <a:xfrm>
              <a:off x="3489960" y="2987040"/>
              <a:ext cx="6858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981200" y="1493520"/>
              <a:ext cx="655320" cy="8077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54480" y="1386840"/>
            <a:ext cx="2485545" cy="3261360"/>
            <a:chOff x="1554480" y="1386840"/>
            <a:chExt cx="2485545" cy="3261360"/>
          </a:xfrm>
        </p:grpSpPr>
        <p:sp>
          <p:nvSpPr>
            <p:cNvPr id="8" name="Rounded Rectangle 7"/>
            <p:cNvSpPr/>
            <p:nvPr/>
          </p:nvSpPr>
          <p:spPr>
            <a:xfrm>
              <a:off x="1554480" y="1386840"/>
              <a:ext cx="381000" cy="5791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696055" y="4023360"/>
              <a:ext cx="1343970" cy="6248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78480" y="2301240"/>
            <a:ext cx="2423160" cy="3368040"/>
            <a:chOff x="3078480" y="2301240"/>
            <a:chExt cx="2423160" cy="3368040"/>
          </a:xfrm>
        </p:grpSpPr>
        <p:sp>
          <p:nvSpPr>
            <p:cNvPr id="10" name="Right Arrow 9"/>
            <p:cNvSpPr/>
            <p:nvPr/>
          </p:nvSpPr>
          <p:spPr>
            <a:xfrm>
              <a:off x="3078480" y="2301240"/>
              <a:ext cx="1600200" cy="4876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4148130" y="4876800"/>
              <a:ext cx="1353510" cy="7924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32320" y="640080"/>
            <a:ext cx="246888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পাট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092440" y="1965960"/>
            <a:ext cx="1371600" cy="1348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540100" y="3840480"/>
            <a:ext cx="1426860" cy="1333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8366760" y="5669280"/>
            <a:ext cx="2606040" cy="868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19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accel="400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0920" y="716280"/>
            <a:ext cx="4145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" y="2148840"/>
            <a:ext cx="577596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en-US" sz="4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সমাজকর্ম,বি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গোয়ারি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ভাওয়ালিয়া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ভালুকা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6200" y="2331720"/>
            <a:ext cx="2971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i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সময়-৫০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8" t="14434" r="28366"/>
          <a:stretch/>
        </p:blipFill>
        <p:spPr>
          <a:xfrm>
            <a:off x="5212080" y="3870959"/>
            <a:ext cx="2650639" cy="23745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6744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0520" y="655320"/>
            <a:ext cx="5379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5680" y="1828800"/>
            <a:ext cx="7421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বিলিয়ন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6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" y="1645920"/>
            <a:ext cx="5945447" cy="4785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5920" y="411480"/>
            <a:ext cx="452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8520" y="2026920"/>
            <a:ext cx="4556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8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4" y="2019937"/>
            <a:ext cx="8121015" cy="4525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" y="1112520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61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70" y="1492393"/>
            <a:ext cx="3812730" cy="3812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67" y="1009760"/>
            <a:ext cx="5410902" cy="3182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77" y="4192644"/>
            <a:ext cx="4745441" cy="2665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1320" y="640080"/>
            <a:ext cx="3368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68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0520" y="2453640"/>
            <a:ext cx="5654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6520" y="426720"/>
            <a:ext cx="5958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আজকের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24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3240" y="624840"/>
            <a:ext cx="5608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endParaRPr lang="en-US" sz="4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7320" y="1965960"/>
            <a:ext cx="8397240" cy="317009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।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অবধান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00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9920" y="746760"/>
            <a:ext cx="5775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2680" y="2712720"/>
            <a:ext cx="7909560" cy="156966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প্রর্যটন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প্রমুখ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19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2" y="1285875"/>
            <a:ext cx="9165988" cy="51558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7080" y="42672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82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39560"/>
            <a:ext cx="4572000" cy="6474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20240" y="2849880"/>
            <a:ext cx="2926080" cy="2103120"/>
            <a:chOff x="1920240" y="2849880"/>
            <a:chExt cx="2926080" cy="2103120"/>
          </a:xfrm>
        </p:grpSpPr>
        <p:sp>
          <p:nvSpPr>
            <p:cNvPr id="3" name="Oval 2"/>
            <p:cNvSpPr/>
            <p:nvPr/>
          </p:nvSpPr>
          <p:spPr>
            <a:xfrm>
              <a:off x="3093720" y="3216840"/>
              <a:ext cx="365760" cy="32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920240" y="4206240"/>
              <a:ext cx="609600" cy="746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276600" y="2849880"/>
              <a:ext cx="457200" cy="366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465320" y="4206240"/>
              <a:ext cx="381000" cy="5943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6385560" y="411480"/>
            <a:ext cx="3291840" cy="1996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96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" y="228600"/>
            <a:ext cx="10668000" cy="175432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নারানগঞ্জ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ডেমড়া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ঘোড়াশাল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নিরসিংদী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ভৈরববাজার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গৌরীপুর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সিদ্ধিরগঞ্জ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" y="2072640"/>
            <a:ext cx="9601200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শিল্পজাত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কার্পেট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স্যান্ডেল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পুতুল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শোপিস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" y="3794760"/>
            <a:ext cx="8580120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দেশসমুহ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আমেরিকা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যুক্তরাজ্য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পোল্যান্ড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বুলগেরিয়া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বেলজিয়াম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কানাডা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ইতালি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জার্মানি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জাপান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ফ্রান্স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32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479</Words>
  <Application>Microsoft Office PowerPoint</Application>
  <PresentationFormat>Widescreen</PresentationFormat>
  <Paragraphs>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J3YBN72</dc:creator>
  <cp:lastModifiedBy>J3YBN72</cp:lastModifiedBy>
  <cp:revision>22</cp:revision>
  <dcterms:created xsi:type="dcterms:W3CDTF">2021-07-31T08:31:54Z</dcterms:created>
  <dcterms:modified xsi:type="dcterms:W3CDTF">2021-08-07T12:53:07Z</dcterms:modified>
</cp:coreProperties>
</file>