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8" r:id="rId3"/>
    <p:sldId id="277" r:id="rId4"/>
    <p:sldId id="260" r:id="rId5"/>
    <p:sldId id="259" r:id="rId6"/>
    <p:sldId id="261" r:id="rId7"/>
    <p:sldId id="270" r:id="rId8"/>
    <p:sldId id="299" r:id="rId9"/>
    <p:sldId id="263" r:id="rId10"/>
    <p:sldId id="264" r:id="rId11"/>
    <p:sldId id="300" r:id="rId12"/>
    <p:sldId id="267" r:id="rId13"/>
    <p:sldId id="266" r:id="rId14"/>
    <p:sldId id="262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41D6B-BD4F-476B-B21A-FD2D497DA5F2}" type="datetimeFigureOut">
              <a:rPr lang="en-US" smtClean="0"/>
              <a:pPr/>
              <a:t>09-Aug-21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EBD0-E300-447C-8A27-FF2E51852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63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7784-AD00-4A46-9A85-529009C4C20D}" type="datetimeFigureOut">
              <a:rPr lang="en-US" smtClean="0"/>
              <a:pPr/>
              <a:t>09-Aug-21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95E8-0447-4711-A5CF-893B3392D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1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40DC7E6-5B1F-4ED1-A52B-B523C0A89E8E}" type="datetime1">
              <a:rPr lang="en-US" smtClean="0"/>
              <a:pPr/>
              <a:t>09-Aug-21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0C8C1EA0-FE0F-4E77-BD3A-CFA949F90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7364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8DE-1971-454E-9795-83B2973B5B30}" type="datetime1">
              <a:rPr lang="en-US" smtClean="0"/>
              <a:t>09-Aug-21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1725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67" y="6382358"/>
            <a:ext cx="1600200" cy="279400"/>
          </a:xfrm>
        </p:spPr>
        <p:txBody>
          <a:bodyPr/>
          <a:lstStyle/>
          <a:p>
            <a:fld id="{97F87219-E200-41A7-AD2F-9DE248900FD3}" type="datetime1">
              <a:rPr lang="en-US" smtClean="0"/>
              <a:t>09-Aug-21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7114" y="6412361"/>
            <a:ext cx="7305900" cy="279400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23178" y="6412361"/>
            <a:ext cx="542697" cy="279400"/>
          </a:xfrm>
        </p:spPr>
        <p:txBody>
          <a:bodyPr/>
          <a:lstStyle/>
          <a:p>
            <a:fld id="{0C8C1EA0-FE0F-4E77-BD3A-CFA949F90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1642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FC2C2-9786-42F7-9E6F-22F2C2D1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082B-182D-4258-A3B2-0B02ACC13DE4}" type="datetime1">
              <a:rPr lang="en-US" smtClean="0"/>
              <a:t>09-Aug-21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D230A-7BFC-4596-AB36-F38ED124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DE34-84B8-4D5C-B489-5F68574F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9944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731" y="6343072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FB23EE-05E0-4A32-939C-C35F575F344E}" type="datetime1">
              <a:rPr lang="en-US" smtClean="0"/>
              <a:pPr/>
              <a:t>09-Aug-21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837" y="6358082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chemeClr val="tx1"/>
                </a:solidFill>
                <a:effectLst/>
                <a:latin typeface="Vladimir Script" panose="03050402040407070305" pitchFamily="66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9643" y="6343072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0C8C1EA0-FE0F-4E77-BD3A-CFA949F905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7C55D0B4-7EF3-4D96-9609-ACCC15B91F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</p:sldLayoutIdLst>
  <p:transition spd="slow">
    <p:cover dir="ru"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isgah_Home_Historic_District,_Highland_Park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as-pump-petrol-price-fossil-307226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8982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82" y="492177"/>
            <a:ext cx="8206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5B73-62D6-4C64-9F49-D219070ED1C7}" type="datetime1">
              <a:rPr lang="en-US" smtClean="0"/>
              <a:t>09-Aug-21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100000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3618" y="-77391"/>
            <a:ext cx="7317582" cy="73175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2709DA-1AC5-4294-A0FD-D40BD35C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9320" y="241519"/>
            <a:ext cx="6973359" cy="822960"/>
          </a:xfrm>
          <a:prstGeom prst="rect">
            <a:avLst/>
          </a:prstGeom>
          <a:gradFill>
            <a:gsLst>
              <a:gs pos="83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EAE2D-4506-445B-A91C-93DC9599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1AB5-7D4C-4552-9FF3-526EDC798D7C}" type="datetime1">
              <a:rPr lang="en-US" smtClean="0"/>
              <a:t>09-Aug-21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18058-50BF-4199-A867-43B5BFE476F0}"/>
              </a:ext>
            </a:extLst>
          </p:cNvPr>
          <p:cNvSpPr txBox="1"/>
          <p:nvPr/>
        </p:nvSpPr>
        <p:spPr>
          <a:xfrm>
            <a:off x="1608355" y="5022448"/>
            <a:ext cx="189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505FE-7254-4887-B187-CC5829DA7559}"/>
              </a:ext>
            </a:extLst>
          </p:cNvPr>
          <p:cNvSpPr txBox="1"/>
          <p:nvPr/>
        </p:nvSpPr>
        <p:spPr>
          <a:xfrm>
            <a:off x="7862720" y="5022447"/>
            <a:ext cx="25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E5A81-84D1-4517-AB46-6FFA15260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1" y="2037179"/>
            <a:ext cx="4524320" cy="2609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496B5-A4B1-441C-AA39-643A22488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7" y="2085631"/>
            <a:ext cx="3426500" cy="23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3149"/>
      </p:ext>
    </p:extLst>
  </p:cSld>
  <p:clrMapOvr>
    <a:masterClrMapping/>
  </p:clrMapOvr>
  <p:transition spd="slow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9320" y="241519"/>
            <a:ext cx="6973359" cy="822960"/>
          </a:xfrm>
          <a:prstGeom prst="rect">
            <a:avLst/>
          </a:prstGeom>
          <a:gradFill>
            <a:gsLst>
              <a:gs pos="83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EAE2D-4506-445B-A91C-93DC9599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1AB5-7D4C-4552-9FF3-526EDC798D7C}" type="datetime1">
              <a:rPr lang="en-US" smtClean="0"/>
              <a:t>09-Aug-21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18058-50BF-4199-A867-43B5BFE476F0}"/>
              </a:ext>
            </a:extLst>
          </p:cNvPr>
          <p:cNvSpPr txBox="1"/>
          <p:nvPr/>
        </p:nvSpPr>
        <p:spPr>
          <a:xfrm>
            <a:off x="1608355" y="5022448"/>
            <a:ext cx="21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505FE-7254-4887-B187-CC5829DA7559}"/>
              </a:ext>
            </a:extLst>
          </p:cNvPr>
          <p:cNvSpPr txBox="1"/>
          <p:nvPr/>
        </p:nvSpPr>
        <p:spPr>
          <a:xfrm>
            <a:off x="8245508" y="5022447"/>
            <a:ext cx="189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স্পার্ক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প্লাগ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13B37-C63E-4109-A605-38CB4C65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10" y="2072949"/>
            <a:ext cx="2641928" cy="2716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BF527-5C6C-40CF-99A8-813B0E8C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68" y="1971901"/>
            <a:ext cx="2716877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2553"/>
      </p:ext>
    </p:extLst>
  </p:cSld>
  <p:clrMapOvr>
    <a:masterClrMapping/>
  </p:clrMapOvr>
  <p:transition spd="slow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6716" y="225677"/>
            <a:ext cx="2288267" cy="822960"/>
          </a:xfrm>
          <a:prstGeom prst="rect">
            <a:avLst/>
          </a:prstGeom>
          <a:gradFill>
            <a:gsLst>
              <a:gs pos="88000">
                <a:srgbClr val="00B0F0"/>
              </a:gs>
              <a:gs pos="66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কার্বূরেটর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D23F-B849-457D-9C20-64DE7D41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BCDB-1135-4F82-A192-B5A856D3C464}" type="datetime1">
              <a:rPr lang="en-US" smtClean="0"/>
              <a:t>09-Aug-21</a:t>
            </a:fld>
            <a:endParaRPr lang="en-US"/>
          </a:p>
        </p:txBody>
      </p:sp>
      <p:pic>
        <p:nvPicPr>
          <p:cNvPr id="8" name="WORKING OF CARBURETOR How carburator works (Animation)[4]">
            <a:hlinkClick r:id="" action="ppaction://media"/>
            <a:extLst>
              <a:ext uri="{FF2B5EF4-FFF2-40B4-BE49-F238E27FC236}">
                <a16:creationId xmlns:a16="http://schemas.microsoft.com/office/drawing/2014/main" id="{66050B82-C57F-48C5-B5CD-318BC44FD4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5674" y="1205239"/>
            <a:ext cx="8570350" cy="48208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045824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3777" y="1575670"/>
            <a:ext cx="6617337" cy="43749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এক্সেলারেটিং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78175" y="298111"/>
            <a:ext cx="5435650" cy="827303"/>
          </a:xfrm>
          <a:prstGeom prst="rect">
            <a:avLst/>
          </a:prstGeom>
          <a:gradFill>
            <a:gsLst>
              <a:gs pos="88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F51C71-3489-449B-BE73-D8C61D83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5EF9-57C1-49E0-A172-77F02E836704}" type="datetime1">
              <a:rPr lang="en-US" smtClean="0"/>
              <a:t>09-Aug-21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4121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290857"/>
            <a:ext cx="5791199" cy="822960"/>
          </a:xfrm>
          <a:prstGeom prst="rect">
            <a:avLst/>
          </a:prstGeom>
          <a:gradFill>
            <a:gsLst>
              <a:gs pos="88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565C9-6FAE-4A66-A7F7-17A22A46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405C-1149-4324-91F2-70B2383EED43}" type="datetime1">
              <a:rPr lang="en-US" smtClean="0"/>
              <a:t>09-Aug-21</a:t>
            </a:fld>
            <a:endParaRPr lang="en-US"/>
          </a:p>
        </p:txBody>
      </p:sp>
      <p:pic>
        <p:nvPicPr>
          <p:cNvPr id="7" name="Four Stroke Engine How it Works[3]">
            <a:hlinkClick r:id="" action="ppaction://media"/>
            <a:extLst>
              <a:ext uri="{FF2B5EF4-FFF2-40B4-BE49-F238E27FC236}">
                <a16:creationId xmlns:a16="http://schemas.microsoft.com/office/drawing/2014/main" id="{057A59CE-05EA-47F4-91F5-23CBA49FB6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5785" y="1280161"/>
            <a:ext cx="7957952" cy="4698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273141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3584" y="331104"/>
            <a:ext cx="1944832" cy="920920"/>
          </a:xfrm>
          <a:prstGeom prst="rect">
            <a:avLst/>
          </a:prstGeom>
          <a:gradFill>
            <a:gsLst>
              <a:gs pos="34000">
                <a:schemeClr val="accent5">
                  <a:lumMod val="60000"/>
                  <a:lumOff val="40000"/>
                </a:schemeClr>
              </a:gs>
              <a:gs pos="87000">
                <a:schemeClr val="accent2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2E513F-F0B0-4EC4-B283-0BE4504E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DAAE-24ED-4DC4-87DC-BC8E0CA9CE8A}" type="datetime1">
              <a:rPr lang="en-US" smtClean="0"/>
              <a:t>09-Aug-21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43EFEAE-CB88-4F44-8B00-48E17E92871B}"/>
              </a:ext>
            </a:extLst>
          </p:cNvPr>
          <p:cNvSpPr txBox="1">
            <a:spLocks/>
          </p:cNvSpPr>
          <p:nvPr/>
        </p:nvSpPr>
        <p:spPr>
          <a:xfrm>
            <a:off x="2443050" y="1847193"/>
            <a:ext cx="7305900" cy="370585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সিস্টেমের বিভিন্ন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২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টি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কম্পোনেন্টের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নাম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বল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Mongolian Baiti" pitchFamily="66" charset="0"/>
                <a:cs typeface="NikoshBAN" pitchFamily="2" charset="0"/>
              </a:rPr>
              <a:t>বিভিন্ন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ধরণের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সার্কিটের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নাম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উল্লেখ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কর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কার্যপ্রণালী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বর্ণনা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কর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40166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0961" y="4285065"/>
            <a:ext cx="7510078" cy="1573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পেট্রোল ফুয়েল সিস্টেমের লাইন ডায়াগ্রাম 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 করে বিভিন্ন অংশ দেখাও। 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6D514-F0D0-4B7A-9D0B-BD78680FE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3613" y="1635742"/>
            <a:ext cx="4024773" cy="2401686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9451" y="348838"/>
            <a:ext cx="3033097" cy="843458"/>
          </a:xfrm>
          <a:prstGeom prst="rect">
            <a:avLst/>
          </a:prstGeom>
          <a:gradFill>
            <a:gsLst>
              <a:gs pos="47000">
                <a:schemeClr val="accent5">
                  <a:lumMod val="60000"/>
                  <a:lumOff val="40000"/>
                </a:schemeClr>
              </a:gs>
              <a:gs pos="87000">
                <a:schemeClr val="accent2">
                  <a:tint val="82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DDF4DA-302A-4204-B256-59B25108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29EF-0E4F-40D8-B221-B116AA803AA7}" type="datetime1">
              <a:rPr lang="en-US" smtClean="0"/>
              <a:t>09-Aug-21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782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0817" y="1336430"/>
            <a:ext cx="10650365" cy="45108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34400" b="1" cap="all" dirty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9500" b="1" cap="all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07610-860A-4B6E-AB49-166FDE418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5" l="537" r="100000">
                        <a14:backgroundMark x1="60232" y1="3166" x2="95560" y2="10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92" y="592394"/>
            <a:ext cx="2151013" cy="22329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EB17A-EB86-4094-A833-E8AB815D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62C3-6E25-496B-9AA9-1A856DB3C514}" type="datetime1">
              <a:rPr lang="en-US" smtClean="0"/>
              <a:t>09-Aug-21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335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E31-7AA2-4095-802F-7CC36D91E696}" type="datetime1">
              <a:rPr lang="en-US" smtClean="0"/>
              <a:t>09-Aug-21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B1120-DEF1-4BDE-89E2-C0BDD1606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8469" y="767140"/>
            <a:ext cx="10527612" cy="541331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710661" y="615700"/>
            <a:ext cx="10770678" cy="5600417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7AB61-7545-4491-9058-6BCA3880E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9">
            <a:off x="252239" y="1670621"/>
            <a:ext cx="3065987" cy="49843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103914-4E73-47CE-8CD1-161D1FAD9739}"/>
              </a:ext>
            </a:extLst>
          </p:cNvPr>
          <p:cNvSpPr/>
          <p:nvPr/>
        </p:nvSpPr>
        <p:spPr>
          <a:xfrm>
            <a:off x="1108454" y="677544"/>
            <a:ext cx="10006885" cy="629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0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C1A34-86FB-4FEC-ACAD-0BAD8164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</p:cSld>
  <p:clrMapOvr>
    <a:masterClrMapping/>
  </p:clrMapOvr>
  <p:transition spd="slow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পেট্র্রোল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১.৫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037966"/>
            <a:ext cx="3115155" cy="58514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190683" y="1037965"/>
            <a:ext cx="1524000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465F-2B01-4443-8256-C371B82CCC63}" type="datetime1">
              <a:rPr lang="en-US" smtClean="0"/>
              <a:t>09-Aug-21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8F5CC88C-B5E5-4DC2-96C3-A22FE2F4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2499" y="220518"/>
            <a:ext cx="2667001" cy="866068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দেখছো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670DB-7DAB-42D6-B81D-04F6A70F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C681-E5BE-44BF-AF26-E22F455ADE70}" type="datetime1">
              <a:rPr lang="en-US" smtClean="0"/>
              <a:t>09-Aug-21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8F2AA3-04D4-40E0-87B3-88B0A67C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048F24-F837-404C-9C94-AA8D61EB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40975C-F7C4-4741-B668-D56158F0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82" y="1936711"/>
            <a:ext cx="5413137" cy="3353255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F32A3EDD-3B2F-4F2E-8340-D6D8BB13D845}"/>
              </a:ext>
            </a:extLst>
          </p:cNvPr>
          <p:cNvSpPr/>
          <p:nvPr/>
        </p:nvSpPr>
        <p:spPr>
          <a:xfrm>
            <a:off x="8406918" y="1322363"/>
            <a:ext cx="2667000" cy="1244478"/>
          </a:xfrm>
          <a:prstGeom prst="cloudCallout">
            <a:avLst>
              <a:gd name="adj1" fmla="val -70401"/>
              <a:gd name="adj2" fmla="val 75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ফুয়েলে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80274"/>
      </p:ext>
    </p:extLst>
  </p:cSld>
  <p:clrMapOvr>
    <a:masterClrMapping/>
  </p:clrMapOvr>
  <p:transition spd="slow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9070" y="4669863"/>
            <a:ext cx="5373859" cy="772302"/>
          </a:xfrm>
          <a:prstGeom prst="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>
              <a:buNone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 ফুয়েল সিস্টেম।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4844" y="352989"/>
            <a:ext cx="5082312" cy="870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726D5A-6894-4836-87B2-272C7C80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312-B004-4645-8D15-8D67EE088D93}" type="datetime1">
              <a:rPr lang="en-US" smtClean="0"/>
              <a:t>09-Aug-21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DF0A12-059D-4D43-A28D-462BDF35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7837" y="2091707"/>
            <a:ext cx="5656513" cy="2120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C2C97E-FFD7-46B3-A5E5-C4A7D6725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90" y="819998"/>
            <a:ext cx="3044797" cy="21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9484"/>
      </p:ext>
    </p:extLst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176451" y="1576071"/>
            <a:ext cx="7839097" cy="37058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 বলতে পারবে।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সিস্টেমের বিভিন্ন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কম্পোনেন্টের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নাম বলতে পারবে।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Mongolian Baiti" pitchFamily="66" charset="0"/>
                <a:cs typeface="NikoshBAN" pitchFamily="2" charset="0"/>
              </a:rPr>
              <a:t>বিভিন্ন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ধরণের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সার্কিটের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নাম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বলতে পারবে।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কার্যপ্রণালী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বর্ণনা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করতে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পারবে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65443" y="363949"/>
            <a:ext cx="2261114" cy="824493"/>
          </a:xfrm>
          <a:prstGeom prst="rect">
            <a:avLst/>
          </a:prstGeom>
          <a:gradFill>
            <a:gsLst>
              <a:gs pos="81000">
                <a:schemeClr val="accent5">
                  <a:lumMod val="7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E99998-CDF0-4D31-AB2B-F90CA9E9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440A-ECCD-4D4E-BDC4-0D4A93108013}" type="datetime1">
              <a:rPr lang="en-US" smtClean="0"/>
              <a:t>09-Aug-21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7142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746" y="2872102"/>
            <a:ext cx="11830929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কমপোনেন্ট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সার্কিটসমূহ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898207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5D57-FE1D-43D2-ACD5-A1A62C45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FAE1-C172-4269-B64A-805BD0F5FCBD}" type="datetime1">
              <a:rPr lang="en-US" smtClean="0"/>
              <a:t>09-Aug-21</a:t>
            </a:fld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3FA1FA7-80D9-4825-8078-1ED362A49E95}"/>
              </a:ext>
            </a:extLst>
          </p:cNvPr>
          <p:cNvSpPr txBox="1">
            <a:spLocks/>
          </p:cNvSpPr>
          <p:nvPr/>
        </p:nvSpPr>
        <p:spPr>
          <a:xfrm>
            <a:off x="4983455" y="235876"/>
            <a:ext cx="2241880" cy="715612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9C0CF-EEF1-4F19-95D1-C6971A44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082B-182D-4258-A3B2-0B02ACC13DE4}" type="datetime1">
              <a:rPr lang="en-US" smtClean="0"/>
              <a:t>09-Aug-21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5655E-0A00-4E50-AB39-1A8C2332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09B08-B866-4BD1-99DB-DDA21FC5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B1">
            <a:extLst>
              <a:ext uri="{FF2B5EF4-FFF2-40B4-BE49-F238E27FC236}">
                <a16:creationId xmlns:a16="http://schemas.microsoft.com/office/drawing/2014/main" id="{DC1D8269-1E4B-40A0-8493-F227AF00BFB3}"/>
              </a:ext>
            </a:extLst>
          </p:cNvPr>
          <p:cNvSpPr txBox="1"/>
          <p:nvPr/>
        </p:nvSpPr>
        <p:spPr>
          <a:xfrm>
            <a:off x="3759056" y="1754932"/>
            <a:ext cx="7981530" cy="3970318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 পদ্ধ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তিতে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পেট্রোল ইঞ্জিনের জ্বালানী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চাহিদা মোতাবেক কার্বুরেটরে প্রবেশ করে, সেখানে পরিমিত বাতাসের সঙ্গে মিশে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প্রপার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মিক্সার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হয় এবং ইঞ্জিনের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সাকশন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স্ট্রোকে সিলিন্ডারে প্রবেশ করে এবং স্পার্ক প্ল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গের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স্পার্কের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দ্বারা নির্দিষ্ট সময়ে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ঘটিয়ে শক্তি উৎপাদন করা হয় সেটিই পেট্রোল ইঞ্জিনের জ্বালানী পদ্ধতি।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6C1F692-F958-4D2B-BD04-24EC65C65D6E}"/>
              </a:ext>
            </a:extLst>
          </p:cNvPr>
          <p:cNvSpPr txBox="1">
            <a:spLocks noChangeArrowheads="1"/>
          </p:cNvSpPr>
          <p:nvPr/>
        </p:nvSpPr>
        <p:spPr>
          <a:xfrm>
            <a:off x="3600477" y="346194"/>
            <a:ext cx="4991046" cy="817968"/>
          </a:xfrm>
          <a:prstGeom prst="rect">
            <a:avLst/>
          </a:prstGeom>
          <a:gradFill>
            <a:gsLst>
              <a:gs pos="79000">
                <a:srgbClr val="00B0F0"/>
              </a:gs>
              <a:gs pos="57000">
                <a:schemeClr val="accent4">
                  <a:tint val="82000"/>
                </a:schemeClr>
              </a:gs>
            </a:gsLst>
            <a:lin ang="5400000" scaled="0"/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D9DE8F-37C5-486C-98A9-1F4D77818C61}"/>
              </a:ext>
            </a:extLst>
          </p:cNvPr>
          <p:cNvGrpSpPr/>
          <p:nvPr/>
        </p:nvGrpSpPr>
        <p:grpSpPr>
          <a:xfrm>
            <a:off x="591189" y="1741076"/>
            <a:ext cx="3183249" cy="3984174"/>
            <a:chOff x="591189" y="1741076"/>
            <a:chExt cx="3183249" cy="39841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C76FC4-DC7D-4163-B473-533B711DB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1189" y="1741076"/>
              <a:ext cx="3183249" cy="3984174"/>
            </a:xfrm>
            <a:prstGeom prst="rect">
              <a:avLst/>
            </a:prstGeom>
            <a:solidFill>
              <a:srgbClr val="00FFFF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24ED2-B0E9-462F-84C2-CF82376D3353}"/>
                </a:ext>
              </a:extLst>
            </p:cNvPr>
            <p:cNvSpPr txBox="1"/>
            <p:nvPr/>
          </p:nvSpPr>
          <p:spPr>
            <a:xfrm>
              <a:off x="959371" y="3429000"/>
              <a:ext cx="1109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6451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887" y="292873"/>
            <a:ext cx="6936225" cy="817968"/>
          </a:xfrm>
          <a:prstGeom prst="rect">
            <a:avLst/>
          </a:prstGeom>
          <a:gradFill>
            <a:gsLst>
              <a:gs pos="79000">
                <a:srgbClr val="00B0F0"/>
              </a:gs>
              <a:gs pos="57000">
                <a:schemeClr val="accent4">
                  <a:tint val="82000"/>
                </a:schemeClr>
              </a:gs>
            </a:gsLst>
            <a:lin ang="5400000" scaled="0"/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Engr. Md. </a:t>
            </a:r>
            <a:r>
              <a:rPr lang="en-US" dirty="0" err="1"/>
              <a:t>Shofi</a:t>
            </a:r>
            <a:r>
              <a:rPr lang="en-US" dirty="0"/>
              <a:t> </a:t>
            </a:r>
            <a:r>
              <a:rPr lang="en-US" dirty="0" err="1"/>
              <a:t>Uddin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1EA0-FE0F-4E77-BD3A-CFA949F905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047967" y="1478182"/>
            <a:ext cx="1700213" cy="822960"/>
          </a:xfrm>
          <a:prstGeom prst="flowChartAlternateProcess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48012" y="3546251"/>
            <a:ext cx="2412229" cy="822960"/>
          </a:xfrm>
          <a:prstGeom prst="flowChartAlternateProcess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884164" y="5402264"/>
            <a:ext cx="2027815" cy="822960"/>
          </a:xfrm>
          <a:prstGeom prst="flowChartAlternateProcess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681106" y="5241639"/>
            <a:ext cx="2378074" cy="822960"/>
          </a:xfrm>
          <a:prstGeom prst="flowChartAlternateProcess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9206977" y="5156315"/>
            <a:ext cx="2414587" cy="822960"/>
          </a:xfrm>
          <a:prstGeom prst="flowChartAlternateProcess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655618" y="2564716"/>
            <a:ext cx="397018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3613871" y="5533814"/>
            <a:ext cx="633413" cy="491545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7435275" y="5533814"/>
            <a:ext cx="1431023" cy="491545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5947210" y="4466397"/>
            <a:ext cx="404421" cy="689918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926757" y="1597493"/>
            <a:ext cx="2445326" cy="1097280"/>
          </a:xfrm>
          <a:prstGeom prst="roundRect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অব্যবহৃত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8916317" y="3249327"/>
            <a:ext cx="2619643" cy="822960"/>
          </a:xfrm>
          <a:prstGeom prst="roundRect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ইনলেট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ম্যানিফোল্ড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-5400000">
            <a:off x="10097565" y="2583282"/>
            <a:ext cx="633412" cy="459510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9049545" y="1641400"/>
            <a:ext cx="2603273" cy="822960"/>
          </a:xfrm>
          <a:prstGeom prst="roundRect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কম্বাসশন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681106" y="3429000"/>
            <a:ext cx="2950007" cy="822960"/>
          </a:xfrm>
          <a:prstGeom prst="roundRect">
            <a:avLst/>
          </a:prstGeom>
          <a:solidFill>
            <a:srgbClr val="00660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রেগুলেটর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EFI Only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1655617" y="4520267"/>
            <a:ext cx="519547" cy="587375"/>
          </a:xfrm>
          <a:prstGeom prst="downArrow">
            <a:avLst>
              <a:gd name="adj1" fmla="val 50000"/>
              <a:gd name="adj2" fmla="val 4425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0255416" y="4138069"/>
            <a:ext cx="416649" cy="809477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987766" y="2852099"/>
            <a:ext cx="363865" cy="451321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16875717">
            <a:off x="3537127" y="1356004"/>
            <a:ext cx="509072" cy="1463130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1B111-84E7-47DA-B2A2-B47C080E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23CC-5F0B-4BD0-94B1-C7B51DE25B68}" type="datetime1">
              <a:rPr lang="en-US" smtClean="0"/>
              <a:t>09-Aug-21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448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41992" grpId="0" animBg="1"/>
      <p:bldP spid="41994" grpId="0" animBg="1"/>
      <p:bldP spid="41995" grpId="0" animBg="1"/>
      <p:bldP spid="41996" grpId="0" animBg="1"/>
      <p:bldP spid="41998" grpId="0" animBg="1"/>
      <p:bldP spid="23567" grpId="0" animBg="1"/>
      <p:bldP spid="42000" grpId="0" animBg="1"/>
      <p:bldP spid="23569" grpId="0" animBg="1"/>
      <p:bldP spid="23570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err="1" smtClean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469</Words>
  <Application>Microsoft Office PowerPoint</Application>
  <PresentationFormat>Widescreen</PresentationFormat>
  <Paragraphs>123</Paragraphs>
  <Slides>17</Slides>
  <Notes>1</Notes>
  <HiddenSlides>1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Dante</vt:lpstr>
      <vt:lpstr>Garamond</vt:lpstr>
      <vt:lpstr>Miriam</vt:lpstr>
      <vt:lpstr>Mongolian Baiti</vt:lpstr>
      <vt:lpstr>NikoshBAN</vt:lpstr>
      <vt:lpstr>Vladimir Script</vt:lpstr>
      <vt:lpstr>Organic</vt:lpstr>
      <vt:lpstr>PowerPoint Presentation</vt:lpstr>
      <vt:lpstr>PowerPoint Presentation</vt:lpstr>
      <vt:lpstr>PowerPoint Presentation</vt:lpstr>
      <vt:lpstr>কী দেখছো!</vt:lpstr>
      <vt:lpstr>আমাদের আজকের পাঠ</vt:lpstr>
      <vt:lpstr>শিখনফল</vt:lpstr>
      <vt:lpstr>PowerPoint Presentation</vt:lpstr>
      <vt:lpstr>PowerPoint Presentation</vt:lpstr>
      <vt:lpstr>পেট্রোল ফুয়েল সিস্টেম ডায়াগ্রাম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ধন্যবাদ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Hewlett-Packard Company</dc:creator>
  <cp:lastModifiedBy>TSCM</cp:lastModifiedBy>
  <cp:revision>78</cp:revision>
  <dcterms:created xsi:type="dcterms:W3CDTF">2015-08-16T08:42:06Z</dcterms:created>
  <dcterms:modified xsi:type="dcterms:W3CDTF">2021-08-09T09:34:48Z</dcterms:modified>
</cp:coreProperties>
</file>