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1" r:id="rId13"/>
    <p:sldId id="270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D5ED-E1FE-4A82-B233-EF3DF2BCA07F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E3800-C7F2-4835-8E9C-E5DFBB74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9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E3800-C7F2-4835-8E9C-E5DFBB74A3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2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3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2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68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2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68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14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9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8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9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9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2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8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D81FBA-53A7-45A8-BB70-27AE4BE3A5F4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64F1-3200-40AA-ABA9-C80719F3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9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684"/>
            <a:ext cx="12192000" cy="5579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112" y="59484"/>
            <a:ext cx="12057888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 "/>
              </a:rPr>
              <a:t>আজকের</a:t>
            </a:r>
            <a:r>
              <a:rPr lang="en-US" sz="60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 "/>
              </a:rPr>
              <a:t>পাঠে</a:t>
            </a:r>
            <a:r>
              <a:rPr lang="en-US" sz="60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 "/>
              </a:rPr>
              <a:t>সবাইকে</a:t>
            </a:r>
            <a:r>
              <a:rPr lang="en-US" sz="60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 "/>
              </a:rPr>
              <a:t>স্বাগতম</a:t>
            </a:r>
            <a:endParaRPr lang="en-US" sz="6000" dirty="0">
              <a:solidFill>
                <a:srgbClr val="002060"/>
              </a:solidFill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17110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49" y="0"/>
            <a:ext cx="5711455" cy="12926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ইনানী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বীচঃ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1414606"/>
            <a:ext cx="5062037" cy="320992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04" y="1414606"/>
            <a:ext cx="5137521" cy="320992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61963" y="5503783"/>
            <a:ext cx="10977562" cy="13542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ইনানী ব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কক্সবাজার সমুদ্রসৈকত থেকে ৩৫ কিলোমিটার দক্ষিণে অবস্থিত।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69316" y="4802547"/>
            <a:ext cx="2424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ইনানী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বীচঃ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7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3" y="0"/>
            <a:ext cx="1068705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আমরা কি দেখেছি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1450" y="1446550"/>
            <a:ext cx="10015538" cy="50783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আমরা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কক্সবাজার</a:t>
            </a:r>
            <a:r>
              <a:rPr lang="en-US" sz="5400" dirty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জেলার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বিভিন্ন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সৌন্দর্য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মন্ডিত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স্থানের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ছবি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দেখেছি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পরিবার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নিয়ে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অবসর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কাটানোর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জন্য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একটি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সুন্দর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জায়গা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কক্সবাজার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সমুদ্র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 "/>
              </a:rPr>
              <a:t>সৈকত</a:t>
            </a:r>
            <a:r>
              <a:rPr lang="en-US" sz="5400" dirty="0" smtClean="0">
                <a:solidFill>
                  <a:srgbClr val="002060"/>
                </a:solidFill>
                <a:latin typeface="Nikoshban "/>
              </a:rPr>
              <a:t>।</a:t>
            </a:r>
            <a:endParaRPr lang="en-US" sz="5400" dirty="0">
              <a:solidFill>
                <a:srgbClr val="002060"/>
              </a:solidFill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3831906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" y="2371725"/>
            <a:ext cx="11229976" cy="21852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dirty="0" err="1" smtClean="0">
                <a:solidFill>
                  <a:srgbClr val="002060"/>
                </a:solidFill>
                <a:latin typeface="Nikoshban "/>
              </a:rPr>
              <a:t>দীর্ঘতম</a:t>
            </a:r>
            <a:r>
              <a:rPr lang="en-US" sz="48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 "/>
              </a:rPr>
              <a:t>বালুময়</a:t>
            </a:r>
            <a:r>
              <a:rPr lang="en-US" sz="48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 "/>
              </a:rPr>
              <a:t>সমুদ্র</a:t>
            </a:r>
            <a:r>
              <a:rPr lang="en-US" sz="48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 "/>
              </a:rPr>
              <a:t>সৈকত</a:t>
            </a:r>
            <a:r>
              <a:rPr lang="en-US" sz="4800" dirty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 "/>
              </a:rPr>
              <a:t>কোনটি</a:t>
            </a:r>
            <a:r>
              <a:rPr lang="en-US" sz="4800" dirty="0" smtClean="0">
                <a:solidFill>
                  <a:srgbClr val="002060"/>
                </a:solidFill>
                <a:latin typeface="Nikoshban 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dirty="0" err="1" smtClean="0">
                <a:solidFill>
                  <a:srgbClr val="002060"/>
                </a:solidFill>
                <a:latin typeface="Nikoshban "/>
              </a:rPr>
              <a:t>জলপ্রপাত</a:t>
            </a:r>
            <a:r>
              <a:rPr lang="en-US" sz="48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 "/>
              </a:rPr>
              <a:t>কোথায়</a:t>
            </a:r>
            <a:r>
              <a:rPr lang="en-US" sz="48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 "/>
              </a:rPr>
              <a:t>দেখা</a:t>
            </a:r>
            <a:r>
              <a:rPr lang="en-US" sz="48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 "/>
              </a:rPr>
              <a:t>যায়</a:t>
            </a:r>
            <a:r>
              <a:rPr lang="en-US" sz="4800" dirty="0" smtClean="0">
                <a:solidFill>
                  <a:srgbClr val="002060"/>
                </a:solidFill>
                <a:latin typeface="Nikoshban "/>
              </a:rPr>
              <a:t>?</a:t>
            </a:r>
          </a:p>
          <a:p>
            <a:r>
              <a:rPr lang="en-US" sz="4000" dirty="0" smtClean="0">
                <a:latin typeface="Nikoshban "/>
              </a:rPr>
              <a:t>  </a:t>
            </a:r>
            <a:endParaRPr lang="en-US" sz="4000" dirty="0">
              <a:latin typeface="Nikosh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089" y="314325"/>
            <a:ext cx="5029200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 "/>
              </a:rPr>
              <a:t>একক</a:t>
            </a:r>
            <a:r>
              <a:rPr lang="en-US" sz="6600" dirty="0" smtClean="0">
                <a:latin typeface="Nikoshban "/>
              </a:rPr>
              <a:t> </a:t>
            </a:r>
            <a:r>
              <a:rPr lang="en-US" sz="6600" dirty="0" err="1" smtClean="0">
                <a:latin typeface="Nikoshban "/>
              </a:rPr>
              <a:t>কাজঃ</a:t>
            </a:r>
            <a:r>
              <a:rPr lang="en-US" sz="6600" dirty="0" smtClean="0">
                <a:latin typeface="Nikoshban "/>
              </a:rPr>
              <a:t> </a:t>
            </a:r>
            <a:endParaRPr lang="en-US" sz="66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387853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7212" y="285751"/>
            <a:ext cx="3371850" cy="65722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7237" y="940385"/>
            <a:ext cx="31718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 "/>
              </a:rPr>
              <a:t>এবার বইয়ের </a:t>
            </a:r>
            <a:r>
              <a:rPr lang="en-US" sz="4800" dirty="0" smtClean="0">
                <a:solidFill>
                  <a:schemeClr val="bg1"/>
                </a:solidFill>
                <a:latin typeface="Nikoshban "/>
              </a:rPr>
              <a:t>১৩২</a:t>
            </a:r>
            <a:r>
              <a:rPr lang="bn-BD" sz="4800" dirty="0" smtClean="0">
                <a:solidFill>
                  <a:schemeClr val="bg1"/>
                </a:solidFill>
                <a:latin typeface="Nikoshban "/>
              </a:rPr>
              <a:t> পৃষ্ঠা </a:t>
            </a:r>
            <a:r>
              <a:rPr lang="en-US" sz="4800" dirty="0" err="1" smtClean="0">
                <a:solidFill>
                  <a:schemeClr val="bg1"/>
                </a:solidFill>
                <a:latin typeface="Nikoshban "/>
                <a:cs typeface="NikoshBAN" panose="02000000000000000000" pitchFamily="2" charset="0"/>
              </a:rPr>
              <a:t>খুলে</a:t>
            </a:r>
            <a:r>
              <a:rPr lang="bn-BD" sz="4800" dirty="0" smtClean="0">
                <a:solidFill>
                  <a:schemeClr val="bg1"/>
                </a:solidFill>
                <a:latin typeface="Nikoshban "/>
              </a:rPr>
              <a:t> পাঠ্য অংশ্তুকু নীরবে পড়</a:t>
            </a:r>
            <a:r>
              <a:rPr lang="en-US" sz="4800" dirty="0" smtClean="0">
                <a:solidFill>
                  <a:schemeClr val="bg1"/>
                </a:solidFill>
                <a:latin typeface="Nikoshban "/>
              </a:rPr>
              <a:t>।</a:t>
            </a:r>
            <a:r>
              <a:rPr lang="bn-BD" sz="4800" dirty="0" smtClean="0">
                <a:solidFill>
                  <a:schemeClr val="bg1"/>
                </a:solidFill>
                <a:latin typeface="Nikoshban "/>
              </a:rPr>
              <a:t> </a:t>
            </a:r>
            <a:endParaRPr lang="en-US" sz="4800" dirty="0" smtClean="0">
              <a:solidFill>
                <a:schemeClr val="bg1"/>
              </a:solidFill>
              <a:latin typeface="Nikoshban "/>
            </a:endParaRPr>
          </a:p>
          <a:p>
            <a:r>
              <a:rPr lang="en-US" sz="4800" dirty="0" smtClean="0">
                <a:latin typeface="Nikoshban "/>
              </a:rPr>
              <a:t> </a:t>
            </a:r>
            <a:endParaRPr lang="en-US" sz="4800" dirty="0">
              <a:latin typeface="Nikoshban 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7" b="28959"/>
          <a:stretch/>
        </p:blipFill>
        <p:spPr>
          <a:xfrm>
            <a:off x="6428294" y="0"/>
            <a:ext cx="5230305" cy="65885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29087" y="2300288"/>
            <a:ext cx="2043113" cy="158591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7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1450"/>
            <a:ext cx="6043613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 "/>
              </a:rPr>
              <a:t>জোড়ায়</a:t>
            </a:r>
            <a:r>
              <a:rPr lang="en-US" sz="66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 "/>
              </a:rPr>
              <a:t>কাজঃ</a:t>
            </a:r>
            <a:endParaRPr lang="en-US" sz="6600" dirty="0">
              <a:solidFill>
                <a:srgbClr val="002060"/>
              </a:solidFill>
              <a:latin typeface="Nikosh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6" y="2400300"/>
            <a:ext cx="11763374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হিমছড়ি কি্সের জন্য বিখ্যাত?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বৃহত্তম সমুদ্রসৈকতের নাম কী?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 সৈকতের দৈর্ঘ্য কত?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8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859406" y="2784763"/>
            <a:ext cx="2489926" cy="2738460"/>
          </a:xfrm>
          <a:custGeom>
            <a:avLst/>
            <a:gdLst>
              <a:gd name="connsiteX0" fmla="*/ 0 w 2489926"/>
              <a:gd name="connsiteY0" fmla="*/ 414996 h 2738460"/>
              <a:gd name="connsiteX1" fmla="*/ 414996 w 2489926"/>
              <a:gd name="connsiteY1" fmla="*/ 0 h 2738460"/>
              <a:gd name="connsiteX2" fmla="*/ 2074930 w 2489926"/>
              <a:gd name="connsiteY2" fmla="*/ 0 h 2738460"/>
              <a:gd name="connsiteX3" fmla="*/ 2489926 w 2489926"/>
              <a:gd name="connsiteY3" fmla="*/ 414996 h 2738460"/>
              <a:gd name="connsiteX4" fmla="*/ 2489926 w 2489926"/>
              <a:gd name="connsiteY4" fmla="*/ 2323464 h 2738460"/>
              <a:gd name="connsiteX5" fmla="*/ 2074930 w 2489926"/>
              <a:gd name="connsiteY5" fmla="*/ 2738460 h 2738460"/>
              <a:gd name="connsiteX6" fmla="*/ 414996 w 2489926"/>
              <a:gd name="connsiteY6" fmla="*/ 2738460 h 2738460"/>
              <a:gd name="connsiteX7" fmla="*/ 0 w 2489926"/>
              <a:gd name="connsiteY7" fmla="*/ 2323464 h 2738460"/>
              <a:gd name="connsiteX8" fmla="*/ 0 w 2489926"/>
              <a:gd name="connsiteY8" fmla="*/ 414996 h 273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9926" h="2738460">
                <a:moveTo>
                  <a:pt x="0" y="414996"/>
                </a:moveTo>
                <a:cubicBezTo>
                  <a:pt x="0" y="185800"/>
                  <a:pt x="185800" y="0"/>
                  <a:pt x="414996" y="0"/>
                </a:cubicBezTo>
                <a:lnTo>
                  <a:pt x="2074930" y="0"/>
                </a:lnTo>
                <a:cubicBezTo>
                  <a:pt x="2304126" y="0"/>
                  <a:pt x="2489926" y="185800"/>
                  <a:pt x="2489926" y="414996"/>
                </a:cubicBezTo>
                <a:lnTo>
                  <a:pt x="2489926" y="2323464"/>
                </a:lnTo>
                <a:cubicBezTo>
                  <a:pt x="2489926" y="2552660"/>
                  <a:pt x="2304126" y="2738460"/>
                  <a:pt x="2074930" y="2738460"/>
                </a:cubicBezTo>
                <a:lnTo>
                  <a:pt x="414996" y="2738460"/>
                </a:lnTo>
                <a:cubicBezTo>
                  <a:pt x="185800" y="2738460"/>
                  <a:pt x="0" y="2552660"/>
                  <a:pt x="0" y="2323464"/>
                </a:cubicBezTo>
                <a:lnTo>
                  <a:pt x="0" y="414996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273948" tIns="273948" rIns="273948" bIns="273948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kern="1200" dirty="0" smtClean="0">
                <a:solidFill>
                  <a:srgbClr val="FFFF00"/>
                </a:solidFill>
              </a:rPr>
              <a:t>দলীয় কাজ</a:t>
            </a:r>
            <a:endParaRPr lang="en-US" sz="6000" kern="1200" dirty="0">
              <a:solidFill>
                <a:srgbClr val="FFFF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 rot="16191159">
            <a:off x="5894203" y="2578649"/>
            <a:ext cx="412228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412228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>
            <a:off x="4424313" y="244459"/>
            <a:ext cx="3345475" cy="2128076"/>
          </a:xfrm>
          <a:custGeom>
            <a:avLst/>
            <a:gdLst>
              <a:gd name="connsiteX0" fmla="*/ 0 w 3345475"/>
              <a:gd name="connsiteY0" fmla="*/ 354686 h 2128076"/>
              <a:gd name="connsiteX1" fmla="*/ 354686 w 3345475"/>
              <a:gd name="connsiteY1" fmla="*/ 0 h 2128076"/>
              <a:gd name="connsiteX2" fmla="*/ 2990789 w 3345475"/>
              <a:gd name="connsiteY2" fmla="*/ 0 h 2128076"/>
              <a:gd name="connsiteX3" fmla="*/ 3345475 w 3345475"/>
              <a:gd name="connsiteY3" fmla="*/ 354686 h 2128076"/>
              <a:gd name="connsiteX4" fmla="*/ 3345475 w 3345475"/>
              <a:gd name="connsiteY4" fmla="*/ 1773390 h 2128076"/>
              <a:gd name="connsiteX5" fmla="*/ 2990789 w 3345475"/>
              <a:gd name="connsiteY5" fmla="*/ 2128076 h 2128076"/>
              <a:gd name="connsiteX6" fmla="*/ 354686 w 3345475"/>
              <a:gd name="connsiteY6" fmla="*/ 2128076 h 2128076"/>
              <a:gd name="connsiteX7" fmla="*/ 0 w 3345475"/>
              <a:gd name="connsiteY7" fmla="*/ 1773390 h 2128076"/>
              <a:gd name="connsiteX8" fmla="*/ 0 w 3345475"/>
              <a:gd name="connsiteY8" fmla="*/ 354686 h 212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5475" h="2128076">
                <a:moveTo>
                  <a:pt x="0" y="354686"/>
                </a:moveTo>
                <a:cubicBezTo>
                  <a:pt x="0" y="158798"/>
                  <a:pt x="158798" y="0"/>
                  <a:pt x="354686" y="0"/>
                </a:cubicBezTo>
                <a:lnTo>
                  <a:pt x="2990789" y="0"/>
                </a:lnTo>
                <a:cubicBezTo>
                  <a:pt x="3186677" y="0"/>
                  <a:pt x="3345475" y="158798"/>
                  <a:pt x="3345475" y="354686"/>
                </a:cubicBezTo>
                <a:lnTo>
                  <a:pt x="3345475" y="1773390"/>
                </a:lnTo>
                <a:cubicBezTo>
                  <a:pt x="3345475" y="1969278"/>
                  <a:pt x="3186677" y="2128076"/>
                  <a:pt x="2990789" y="2128076"/>
                </a:cubicBezTo>
                <a:lnTo>
                  <a:pt x="354686" y="2128076"/>
                </a:lnTo>
                <a:cubicBezTo>
                  <a:pt x="158798" y="2128076"/>
                  <a:pt x="0" y="1969278"/>
                  <a:pt x="0" y="1773390"/>
                </a:cubicBezTo>
                <a:lnTo>
                  <a:pt x="0" y="354686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95324" tIns="195324" rIns="195324" bIns="19532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u="sng" kern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দল নং০১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/>
              <a:t>কক্সবাজার স</a:t>
            </a:r>
            <a:r>
              <a:rPr lang="en-US" sz="3200" kern="1200" dirty="0" err="1" smtClean="0"/>
              <a:t>ম্পর্কে</a:t>
            </a:r>
            <a:r>
              <a:rPr lang="en-US" sz="3200" kern="1200" dirty="0" smtClean="0"/>
              <a:t> </a:t>
            </a:r>
            <a:r>
              <a:rPr lang="bn-BD" sz="3200" kern="1200" dirty="0" smtClean="0"/>
              <a:t>এক</a:t>
            </a:r>
            <a:r>
              <a:rPr lang="en-US" sz="3200" kern="1200" dirty="0" err="1" smtClean="0"/>
              <a:t>টি</a:t>
            </a:r>
            <a:r>
              <a:rPr lang="en-US" sz="3200" kern="1200" dirty="0" smtClean="0"/>
              <a:t> </a:t>
            </a:r>
            <a:r>
              <a:rPr lang="en-US" sz="3200" kern="1200" dirty="0" err="1" smtClean="0"/>
              <a:t>বাক্য</a:t>
            </a:r>
            <a:r>
              <a:rPr lang="en-US" sz="3200" kern="1200" dirty="0" smtClean="0"/>
              <a:t> </a:t>
            </a:r>
            <a:r>
              <a:rPr lang="en-US" sz="3200" kern="1200" dirty="0" err="1" smtClean="0"/>
              <a:t>লিখ</a:t>
            </a:r>
            <a:endParaRPr lang="en-US" sz="3200" kern="1200" dirty="0"/>
          </a:p>
        </p:txBody>
      </p:sp>
      <p:sp>
        <p:nvSpPr>
          <p:cNvPr id="5" name="Freeform 4"/>
          <p:cNvSpPr/>
          <p:nvPr/>
        </p:nvSpPr>
        <p:spPr>
          <a:xfrm rot="955490">
            <a:off x="7326952" y="4669224"/>
            <a:ext cx="1166352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166352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8470924" y="4170193"/>
            <a:ext cx="3554822" cy="2332364"/>
          </a:xfrm>
          <a:custGeom>
            <a:avLst/>
            <a:gdLst>
              <a:gd name="connsiteX0" fmla="*/ 0 w 3554822"/>
              <a:gd name="connsiteY0" fmla="*/ 388735 h 2332364"/>
              <a:gd name="connsiteX1" fmla="*/ 388735 w 3554822"/>
              <a:gd name="connsiteY1" fmla="*/ 0 h 2332364"/>
              <a:gd name="connsiteX2" fmla="*/ 3166087 w 3554822"/>
              <a:gd name="connsiteY2" fmla="*/ 0 h 2332364"/>
              <a:gd name="connsiteX3" fmla="*/ 3554822 w 3554822"/>
              <a:gd name="connsiteY3" fmla="*/ 388735 h 2332364"/>
              <a:gd name="connsiteX4" fmla="*/ 3554822 w 3554822"/>
              <a:gd name="connsiteY4" fmla="*/ 1943629 h 2332364"/>
              <a:gd name="connsiteX5" fmla="*/ 3166087 w 3554822"/>
              <a:gd name="connsiteY5" fmla="*/ 2332364 h 2332364"/>
              <a:gd name="connsiteX6" fmla="*/ 388735 w 3554822"/>
              <a:gd name="connsiteY6" fmla="*/ 2332364 h 2332364"/>
              <a:gd name="connsiteX7" fmla="*/ 0 w 3554822"/>
              <a:gd name="connsiteY7" fmla="*/ 1943629 h 2332364"/>
              <a:gd name="connsiteX8" fmla="*/ 0 w 3554822"/>
              <a:gd name="connsiteY8" fmla="*/ 388735 h 233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4822" h="2332364">
                <a:moveTo>
                  <a:pt x="0" y="388735"/>
                </a:moveTo>
                <a:cubicBezTo>
                  <a:pt x="0" y="174043"/>
                  <a:pt x="174043" y="0"/>
                  <a:pt x="388735" y="0"/>
                </a:cubicBezTo>
                <a:lnTo>
                  <a:pt x="3166087" y="0"/>
                </a:lnTo>
                <a:cubicBezTo>
                  <a:pt x="3380779" y="0"/>
                  <a:pt x="3554822" y="174043"/>
                  <a:pt x="3554822" y="388735"/>
                </a:cubicBezTo>
                <a:lnTo>
                  <a:pt x="3554822" y="1943629"/>
                </a:lnTo>
                <a:cubicBezTo>
                  <a:pt x="3554822" y="2158321"/>
                  <a:pt x="3380779" y="2332364"/>
                  <a:pt x="3166087" y="2332364"/>
                </a:cubicBezTo>
                <a:lnTo>
                  <a:pt x="388735" y="2332364"/>
                </a:lnTo>
                <a:cubicBezTo>
                  <a:pt x="174043" y="2332364"/>
                  <a:pt x="0" y="2158321"/>
                  <a:pt x="0" y="1943629"/>
                </a:cubicBezTo>
                <a:lnTo>
                  <a:pt x="0" y="388735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457" tIns="215457" rIns="215457" bIns="215457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u="sng" kern="1200" dirty="0" smtClean="0">
                <a:solidFill>
                  <a:schemeClr val="bg2">
                    <a:lumMod val="10000"/>
                  </a:schemeClr>
                </a:solidFill>
              </a:rPr>
              <a:t>দল নং০৩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solidFill>
                  <a:srgbClr val="002060"/>
                </a:solidFill>
              </a:rPr>
              <a:t>সেন্ট মার্টিন সম্পর্কে একটি বাক্য লিখ।</a:t>
            </a:r>
            <a:endParaRPr lang="en-US" sz="3200" kern="1200" dirty="0">
              <a:solidFill>
                <a:srgbClr val="00206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9888538">
            <a:off x="3745636" y="4640553"/>
            <a:ext cx="1133575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133575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32522" y="4101799"/>
            <a:ext cx="3532918" cy="2333825"/>
          </a:xfrm>
          <a:custGeom>
            <a:avLst/>
            <a:gdLst>
              <a:gd name="connsiteX0" fmla="*/ 0 w 3532918"/>
              <a:gd name="connsiteY0" fmla="*/ 388979 h 2333825"/>
              <a:gd name="connsiteX1" fmla="*/ 388979 w 3532918"/>
              <a:gd name="connsiteY1" fmla="*/ 0 h 2333825"/>
              <a:gd name="connsiteX2" fmla="*/ 3143939 w 3532918"/>
              <a:gd name="connsiteY2" fmla="*/ 0 h 2333825"/>
              <a:gd name="connsiteX3" fmla="*/ 3532918 w 3532918"/>
              <a:gd name="connsiteY3" fmla="*/ 388979 h 2333825"/>
              <a:gd name="connsiteX4" fmla="*/ 3532918 w 3532918"/>
              <a:gd name="connsiteY4" fmla="*/ 1944846 h 2333825"/>
              <a:gd name="connsiteX5" fmla="*/ 3143939 w 3532918"/>
              <a:gd name="connsiteY5" fmla="*/ 2333825 h 2333825"/>
              <a:gd name="connsiteX6" fmla="*/ 388979 w 3532918"/>
              <a:gd name="connsiteY6" fmla="*/ 2333825 h 2333825"/>
              <a:gd name="connsiteX7" fmla="*/ 0 w 3532918"/>
              <a:gd name="connsiteY7" fmla="*/ 1944846 h 2333825"/>
              <a:gd name="connsiteX8" fmla="*/ 0 w 3532918"/>
              <a:gd name="connsiteY8" fmla="*/ 388979 h 233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2918" h="2333825">
                <a:moveTo>
                  <a:pt x="0" y="388979"/>
                </a:moveTo>
                <a:cubicBezTo>
                  <a:pt x="0" y="174152"/>
                  <a:pt x="174152" y="0"/>
                  <a:pt x="388979" y="0"/>
                </a:cubicBezTo>
                <a:lnTo>
                  <a:pt x="3143939" y="0"/>
                </a:lnTo>
                <a:cubicBezTo>
                  <a:pt x="3358766" y="0"/>
                  <a:pt x="3532918" y="174152"/>
                  <a:pt x="3532918" y="388979"/>
                </a:cubicBezTo>
                <a:lnTo>
                  <a:pt x="3532918" y="1944846"/>
                </a:lnTo>
                <a:cubicBezTo>
                  <a:pt x="3532918" y="2159673"/>
                  <a:pt x="3358766" y="2333825"/>
                  <a:pt x="3143939" y="2333825"/>
                </a:cubicBezTo>
                <a:lnTo>
                  <a:pt x="388979" y="2333825"/>
                </a:lnTo>
                <a:cubicBezTo>
                  <a:pt x="174152" y="2333825"/>
                  <a:pt x="0" y="2159673"/>
                  <a:pt x="0" y="1944846"/>
                </a:cubicBezTo>
                <a:lnTo>
                  <a:pt x="0" y="388979"/>
                </a:lnTo>
                <a:close/>
              </a:path>
            </a:pathLst>
          </a:custGeom>
          <a:solidFill>
            <a:srgbClr val="D957C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528" tIns="215528" rIns="215528" bIns="215528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u="sng" kern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দল নং ০২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solidFill>
                  <a:srgbClr val="FFFF00"/>
                </a:solidFill>
              </a:rPr>
              <a:t>হিমছড়ি সম্পর্কে একটি বাক্য লিখ। </a:t>
            </a:r>
            <a:endParaRPr lang="en-US" sz="3200" kern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076" y="2457450"/>
            <a:ext cx="1102995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সৌন্দর্য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মন্ডিত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5850" y="328613"/>
            <a:ext cx="51435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853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014537"/>
            <a:ext cx="11201400" cy="4210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963" y="300038"/>
            <a:ext cx="8029575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 "/>
              </a:rPr>
              <a:t>সবাইকে</a:t>
            </a:r>
            <a:r>
              <a:rPr lang="en-US" sz="8000" dirty="0" smtClean="0">
                <a:latin typeface="Nikoshban "/>
              </a:rPr>
              <a:t> </a:t>
            </a:r>
            <a:r>
              <a:rPr lang="en-US" sz="8000" dirty="0" err="1" smtClean="0">
                <a:latin typeface="Nikoshban "/>
              </a:rPr>
              <a:t>ধন্যবাদ</a:t>
            </a:r>
            <a:r>
              <a:rPr lang="en-US" sz="8000" dirty="0" smtClean="0">
                <a:latin typeface="Nikoshban "/>
              </a:rPr>
              <a:t> </a:t>
            </a:r>
            <a:endParaRPr lang="en-US" sz="8000" dirty="0"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11044498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0" y="243840"/>
            <a:ext cx="8429626" cy="1816608"/>
          </a:xfrm>
          <a:prstGeom prst="flowChartPreparati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0861" y="644312"/>
            <a:ext cx="5327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 "/>
              </a:rPr>
              <a:t>শিক্ষক পরিচিতি</a:t>
            </a:r>
            <a:endParaRPr lang="en-US" sz="6000" dirty="0">
              <a:solidFill>
                <a:srgbClr val="002060"/>
              </a:solidFill>
              <a:latin typeface="Nikoshban 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5159451" y="2915984"/>
            <a:ext cx="7019093" cy="3192399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002060"/>
                </a:solidFill>
                <a:latin typeface="Nikoshban "/>
              </a:rPr>
              <a:t>শাহেনুর আলম শিবলী</a:t>
            </a:r>
            <a:endParaRPr lang="en-US" sz="5400" dirty="0">
              <a:solidFill>
                <a:srgbClr val="002060"/>
              </a:solidFill>
              <a:latin typeface="Nikoshban "/>
            </a:endParaRPr>
          </a:p>
          <a:p>
            <a:r>
              <a:rPr lang="bn-IN" sz="2800" dirty="0">
                <a:latin typeface="Nikoshban "/>
              </a:rPr>
              <a:t>সহকারী শিক্ষক</a:t>
            </a:r>
            <a:endParaRPr lang="en-US" sz="2800" dirty="0">
              <a:latin typeface="Nikoshban "/>
            </a:endParaRPr>
          </a:p>
          <a:p>
            <a:r>
              <a:rPr lang="bn-IN" sz="2800" dirty="0">
                <a:latin typeface="Nikoshban "/>
              </a:rPr>
              <a:t> লাল মোঃ সিকদার পাড়া সরকারি প্রাথমিক বিদ্যালয়।</a:t>
            </a:r>
            <a:endParaRPr lang="en-US" sz="2800" dirty="0">
              <a:latin typeface="Nikoshban "/>
            </a:endParaRPr>
          </a:p>
          <a:p>
            <a:r>
              <a:rPr lang="bn-IN" sz="2800" dirty="0">
                <a:latin typeface="Nikoshban "/>
              </a:rPr>
              <a:t>মহেশখালী </a:t>
            </a:r>
            <a:r>
              <a:rPr lang="en-US" sz="2800" dirty="0" smtClean="0">
                <a:latin typeface="Nikoshban "/>
              </a:rPr>
              <a:t>, </a:t>
            </a:r>
            <a:r>
              <a:rPr lang="bn-IN" sz="2800" dirty="0" smtClean="0">
                <a:latin typeface="Nikoshban "/>
              </a:rPr>
              <a:t>কক্সবাজার</a:t>
            </a:r>
            <a:r>
              <a:rPr lang="bn-IN" sz="2800" dirty="0">
                <a:latin typeface="Nikoshban "/>
              </a:rPr>
              <a:t>।</a:t>
            </a:r>
            <a:endParaRPr lang="en-US" sz="2800" dirty="0">
              <a:latin typeface="Nikoshban 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105621" y="2386013"/>
            <a:ext cx="4636461" cy="4057650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 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5" y="2621280"/>
            <a:ext cx="2940071" cy="338709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459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57350" y="557213"/>
            <a:ext cx="8715375" cy="12858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0263" y="557213"/>
            <a:ext cx="7529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38" y="2986088"/>
            <a:ext cx="8701087" cy="36009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শ্রেণি</a:t>
            </a:r>
            <a:endParaRPr lang="en-US" sz="6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 </a:t>
            </a:r>
          </a:p>
          <a:p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872038" y="2003763"/>
            <a:ext cx="1657350" cy="98232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91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075" y="244495"/>
            <a:ext cx="10922794" cy="14465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08803"/>
            <a:ext cx="3614737" cy="2824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76" y="2292026"/>
            <a:ext cx="3695674" cy="2744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04" y="2189500"/>
            <a:ext cx="3492168" cy="2744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170352"/>
            <a:ext cx="2886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85000"/>
                  </a:schemeClr>
                </a:solidFill>
                <a:latin typeface="Nikoshban "/>
              </a:rPr>
              <a:t>কক্সবাজার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latin typeface="Nikoshban 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</a:schemeClr>
                </a:solidFill>
                <a:latin typeface="Nikoshban "/>
              </a:rPr>
              <a:t>সমুদ্র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latin typeface="Nikoshban 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</a:schemeClr>
                </a:solidFill>
                <a:latin typeface="Nikoshban "/>
              </a:rPr>
              <a:t>সৈকত</a:t>
            </a:r>
            <a:endParaRPr lang="en-US" b="1" dirty="0">
              <a:solidFill>
                <a:schemeClr val="tx1">
                  <a:lumMod val="85000"/>
                </a:schemeClr>
              </a:solidFill>
              <a:latin typeface="Nikoshban 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3432" y="5170351"/>
            <a:ext cx="352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 "/>
              </a:rPr>
              <a:t>সূর্যাস্থ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 "/>
              </a:rPr>
              <a:t> </a:t>
            </a:r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 "/>
              </a:rPr>
              <a:t>কক্সবাজার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 "/>
              </a:rPr>
              <a:t> </a:t>
            </a:r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 "/>
              </a:rPr>
              <a:t>সমুদ্র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 "/>
              </a:rPr>
              <a:t> </a:t>
            </a:r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 "/>
              </a:rPr>
              <a:t>সৈকত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Nikoshban 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3431" y="5170351"/>
            <a:ext cx="2886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Nikoshban "/>
              </a:rPr>
              <a:t>হিমছড়ি</a:t>
            </a:r>
            <a:r>
              <a:rPr lang="en-US" b="1" dirty="0" smtClean="0">
                <a:solidFill>
                  <a:srgbClr val="FFFF00"/>
                </a:solidFill>
                <a:latin typeface="Nikoshban 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 "/>
              </a:rPr>
              <a:t>কক্সবাজার</a:t>
            </a:r>
            <a:r>
              <a:rPr lang="en-US" b="1" dirty="0" smtClean="0">
                <a:solidFill>
                  <a:srgbClr val="FFFF00"/>
                </a:solidFill>
                <a:latin typeface="Nikoshban "/>
              </a:rPr>
              <a:t> </a:t>
            </a:r>
            <a:endParaRPr lang="en-US" b="1" dirty="0">
              <a:solidFill>
                <a:srgbClr val="FFFF00"/>
              </a:solidFill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16744669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638" y="585788"/>
            <a:ext cx="10772775" cy="46474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7200" u="sng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8000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endParaRPr lang="bn-BD" sz="48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ঃ </a:t>
            </a:r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endParaRPr lang="en-US" sz="48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ঃ</a:t>
            </a:r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7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8" y="2928938"/>
            <a:ext cx="11887200" cy="30777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rgbClr val="FFFF00"/>
                </a:solidFill>
                <a:latin typeface="Nikoshban "/>
              </a:rPr>
              <a:t>এ </a:t>
            </a:r>
            <a:r>
              <a:rPr lang="en-US" sz="4400" dirty="0" err="1" smtClean="0">
                <a:solidFill>
                  <a:srgbClr val="FFFF00"/>
                </a:solidFill>
                <a:latin typeface="Nikoshban "/>
              </a:rPr>
              <a:t>পাঠ</a:t>
            </a:r>
            <a:r>
              <a:rPr lang="bn-BD" sz="4400" dirty="0" smtClean="0">
                <a:solidFill>
                  <a:srgbClr val="FFFF00"/>
                </a:solidFill>
                <a:latin typeface="Nikoshban "/>
              </a:rPr>
              <a:t> শেষে শিক্ষার্থীরা-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rgbClr val="FFFF00"/>
                </a:solidFill>
                <a:latin typeface="Nikoshban "/>
              </a:rPr>
              <a:t>১৫.২.৩-বাংলাদেশের প্রাকৃতিক সৌন্দর্যমন্ডিত স্থানের প্রাকৃতিক সৌন্দর্যের বর্ণ্না করতে পারবে। </a:t>
            </a:r>
          </a:p>
          <a:p>
            <a:pPr marL="4400550" lvl="8" indent="-742950" algn="ctr">
              <a:buFont typeface="+mj-lt"/>
              <a:buAutoNum type="arabicPeriod"/>
            </a:pPr>
            <a:endParaRPr lang="en-US" sz="4400" dirty="0" smtClean="0">
              <a:solidFill>
                <a:srgbClr val="FFFF00"/>
              </a:solidFill>
              <a:latin typeface="Nikoshban 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85738" y="385762"/>
            <a:ext cx="6843712" cy="15001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1" y="0"/>
            <a:ext cx="3814762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928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357188"/>
            <a:ext cx="10244138" cy="1046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আমরা কি দেখতে পাচ্ছি?</a:t>
            </a:r>
            <a:endParaRPr lang="en-US" sz="44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" y="1456992"/>
            <a:ext cx="3429000" cy="380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52" y="1484085"/>
            <a:ext cx="3584576" cy="3746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67" y="1456992"/>
            <a:ext cx="4107657" cy="3684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600700"/>
            <a:ext cx="11531999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 "/>
              </a:rPr>
              <a:t>আমরা</a:t>
            </a:r>
            <a:r>
              <a:rPr lang="en-US" sz="40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 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 "/>
              </a:rPr>
              <a:t>পাচ্ছি</a:t>
            </a:r>
            <a:r>
              <a:rPr lang="en-US" sz="40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 "/>
              </a:rPr>
              <a:t>সেন্টমার্টিনের</a:t>
            </a:r>
            <a:r>
              <a:rPr lang="en-US" sz="40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 "/>
              </a:rPr>
              <a:t>ম্যাপ</a:t>
            </a:r>
            <a:r>
              <a:rPr lang="en-US" sz="4000" dirty="0" smtClean="0">
                <a:solidFill>
                  <a:srgbClr val="002060"/>
                </a:solidFill>
                <a:latin typeface="Nikoshban "/>
              </a:rPr>
              <a:t> , </a:t>
            </a:r>
            <a:r>
              <a:rPr lang="en-US" sz="4000" dirty="0" err="1" smtClean="0">
                <a:solidFill>
                  <a:srgbClr val="002060"/>
                </a:solidFill>
                <a:latin typeface="Nikoshban "/>
              </a:rPr>
              <a:t>সেন্টমার্টিনের</a:t>
            </a:r>
            <a:r>
              <a:rPr lang="en-US" sz="40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 "/>
              </a:rPr>
              <a:t>বীচ</a:t>
            </a:r>
            <a:r>
              <a:rPr lang="en-US" sz="4000" dirty="0" smtClean="0">
                <a:solidFill>
                  <a:srgbClr val="002060"/>
                </a:solidFill>
                <a:latin typeface="Nikoshban 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 "/>
              </a:rPr>
              <a:t>সেন্টমার্টিন</a:t>
            </a:r>
            <a:r>
              <a:rPr lang="en-US" sz="40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 "/>
              </a:rPr>
              <a:t>যাওয়ার</a:t>
            </a:r>
            <a:r>
              <a:rPr lang="en-US" sz="4000" dirty="0" smtClean="0">
                <a:solidFill>
                  <a:srgbClr val="002060"/>
                </a:solidFill>
                <a:latin typeface="Nikoshban 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 "/>
              </a:rPr>
              <a:t>জাহাজ</a:t>
            </a:r>
            <a:r>
              <a:rPr lang="en-US" sz="4000" dirty="0" smtClean="0">
                <a:solidFill>
                  <a:srgbClr val="002060"/>
                </a:solidFill>
                <a:latin typeface="Nikoshban "/>
              </a:rPr>
              <a:t>।  </a:t>
            </a:r>
            <a:endParaRPr lang="en-US" sz="4000" dirty="0">
              <a:solidFill>
                <a:srgbClr val="002060"/>
              </a:solidFill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314801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238190"/>
            <a:ext cx="5314951" cy="3572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50" y="15895"/>
            <a:ext cx="10472738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ভালভাবে লক্ষ্য কর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AutoShape 2" descr="Himchori Waterfall, Cox&amp;#39;s Baz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375" y="4898076"/>
            <a:ext cx="400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 "/>
              </a:rPr>
              <a:t>হিমছড়ি</a:t>
            </a:r>
            <a:r>
              <a:rPr lang="en-US" sz="3200" dirty="0" smtClean="0">
                <a:latin typeface="Nikoshban "/>
              </a:rPr>
              <a:t> </a:t>
            </a:r>
            <a:r>
              <a:rPr lang="en-US" sz="3200" dirty="0" err="1" smtClean="0">
                <a:latin typeface="Nikoshban "/>
              </a:rPr>
              <a:t>জলপ্রপাত</a:t>
            </a:r>
            <a:r>
              <a:rPr lang="en-US" sz="3200" dirty="0" smtClean="0">
                <a:latin typeface="Nikoshban "/>
              </a:rPr>
              <a:t> </a:t>
            </a:r>
            <a:endParaRPr lang="en-US" sz="3200" dirty="0">
              <a:latin typeface="Nikoshban 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5799" y="4798372"/>
            <a:ext cx="4182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 "/>
              </a:rPr>
              <a:t>হিমছড়িতে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 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 "/>
              </a:rPr>
              <a:t>পর্যটক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 "/>
              </a:rPr>
              <a:t>   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Nikoshban 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7" y="5470280"/>
            <a:ext cx="11884024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আমরা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হিমছড়ির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সৌন্দর্যের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কিছু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ছবি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দেখছি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যেটি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 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  <a:cs typeface="NikoshBAN" panose="02000000000000000000" pitchFamily="2" charset="0"/>
              </a:rPr>
              <a:t>কক্সবাজার সমুদ্রসৈকত থেকে ১৮ কিলোমিটার দক্ষিণে অবস্থিত। এটি জলপ্রপাতের জন্য বিখ্যাত।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 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 "/>
              </a:rPr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 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1238190"/>
            <a:ext cx="5060018" cy="337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70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963" y="0"/>
            <a:ext cx="638651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সেন্টমার্টিন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1015663"/>
            <a:ext cx="5362575" cy="3575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1" y="1188704"/>
            <a:ext cx="4770668" cy="3138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71462" y="5124734"/>
            <a:ext cx="11758611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সেন্টমার্টিন</a:t>
            </a:r>
            <a:endParaRPr lang="en-US" sz="4800" dirty="0" smtClean="0">
              <a:solidFill>
                <a:srgbClr val="002060"/>
              </a:solidFill>
            </a:endParaRPr>
          </a:p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একমাত্র প্রবাল দ্বীপ।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938213" y="4579706"/>
            <a:ext cx="25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সেন্টমার্টিন</a:t>
            </a:r>
            <a:r>
              <a:rPr lang="en-US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বীচ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3889" y="4326791"/>
            <a:ext cx="150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প্রবাল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69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209</TotalTime>
  <Words>282</Words>
  <Application>Microsoft Office PowerPoint</Application>
  <PresentationFormat>Widescreen</PresentationFormat>
  <Paragraphs>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NikoshBAN</vt:lpstr>
      <vt:lpstr>Nikoshban 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24</cp:revision>
  <dcterms:created xsi:type="dcterms:W3CDTF">2021-08-09T14:23:40Z</dcterms:created>
  <dcterms:modified xsi:type="dcterms:W3CDTF">2021-08-09T17:52:51Z</dcterms:modified>
</cp:coreProperties>
</file>