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2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CC33"/>
    <a:srgbClr val="FF3399"/>
    <a:srgbClr val="FF0066"/>
    <a:srgbClr val="6C5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87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A5B2-FB72-4E72-A77E-11CC5EC13DB3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6F18B-8996-4C30-AADD-9CAB9331E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6F18B-8996-4C30-AADD-9CAB9331E7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6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5E8F-BB42-47D2-8F1F-C37DC7F1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D767E-B5EC-4005-9FD3-3B717A08F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F1DF3-6F09-4A29-A348-E1838034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D3CD-2A91-4D8F-B36A-76262399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D6E7-CDB1-40BB-8ED4-AFD4F374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174A-7FAE-4169-A46B-2351A1E2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61719-E78B-4D24-BBDB-DC0686379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E5FCB-ED79-4514-A6F0-F34F4B89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C60A5-D459-4898-8471-EE59C882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1172-D158-4703-82C0-03A31CF5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2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891BE-D5B0-4B8D-A1E1-EC68B069C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7E868-6927-4E1B-BBBC-85E2FA818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E526-792A-4644-B533-A1D65D82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86856-A796-4644-BEB0-0B5B7AC2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4A66-4255-4B39-9D5E-7A5BD53A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37E0-E88A-4E40-A7C8-8DF8CA6F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0413-9095-473E-B94B-30D0646D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577E-E910-4E38-ABC5-E2781B40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8E1A5-8799-4EE5-A944-26E71FC0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F56C7-766A-4C0F-9975-CBAE4EAD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03B6-FF8B-4604-BC62-70F1ED70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66287-3F88-4B12-BC2C-6B47B161E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A26FC-4ED7-4260-9F46-D3E2AE4E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BBF18-A898-47D7-AD68-37A9540B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5BE44-AEDD-4FB1-96FA-71BA2F31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2A1F-D46E-4919-A616-913187A4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4DF9-AA9D-41A9-91C9-8A48015AF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39E4B-4C59-41B9-A798-CE67E93E6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E93C2-5058-4A6D-8B7F-105DCF2A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20AB6-95EF-47D3-8048-1179CF99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C04C4-DBF3-46A4-AA8C-E5A1121D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5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9AD2-BE4A-4B43-9648-9E77DB4A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641B1-7640-4BB3-BF51-30BB2A6C7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3ADD1-C195-40A7-99B5-62AB86AD3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435FA-5436-427C-9858-38766F239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77399-7AAE-4D9F-9A31-91CD6BBB7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1A097-1921-4AE1-BEC7-5CF09ACB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311F-9242-4199-952A-EB43D7C4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6D59-9534-4C5F-B2EA-DA87CCD1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AA4C-707C-42E5-9A60-511051C4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881E4-2383-4571-B95E-28A4E3D7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37C43-8B9A-46ED-831C-F86EE6CB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0A372-521D-4C67-BB98-18FAAE95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0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168A2-4E3E-449D-89D8-524C37D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6DF89-6BBB-43EC-9B3F-F12C46CC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BB8B5-9A42-45B1-8177-03BC0B78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0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A99E-4E38-49E8-B902-A54B3B84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AC39-1521-4B0A-8B1A-F08696E7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AFA7-CB1D-439A-B8BA-D6FBD881F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C2F7F-4FE0-4B78-9872-081012DB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44FF4-D75A-4EF6-B62E-4EA2CC3C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063D8-8F75-4707-9C06-94D6BBDC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0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74B1-9A6F-454A-BA01-F9B4BCD2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B135C-6CD2-4543-A67F-293F4D8A9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F1E8-A0F1-4AF7-958A-3E7EFC8E7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3C993-991C-490E-8BFC-86829CD2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CDCDD-3A6B-4A6B-ABBD-250AB4B6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CC3BB-FB63-4772-A803-989EA55C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3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F506E-2C45-420D-8EA9-508867EC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8541-E072-4C38-8945-EA9244C1E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E1C2C-A694-45DB-A37B-25D3030B6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F14D-9FA5-4C47-BBAB-6EB5FE7CF6E9}" type="datetimeFigureOut">
              <a:rPr lang="en-US" smtClean="0"/>
              <a:t>8/8/2021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E8BB2-33F6-4D1F-8B6D-31DFA58CC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F4C50-21A9-4251-82D2-86226AC93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49F-C083-4123-96B7-E200F54C4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7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26745-A411-4B10-908A-6F0519616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5" y="144379"/>
            <a:ext cx="12192000" cy="63526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A2AFC7-6893-453F-804B-1F163B89E529}"/>
              </a:ext>
            </a:extLst>
          </p:cNvPr>
          <p:cNvSpPr txBox="1"/>
          <p:nvPr/>
        </p:nvSpPr>
        <p:spPr>
          <a:xfrm>
            <a:off x="-56148" y="4927393"/>
            <a:ext cx="12079705" cy="1569660"/>
          </a:xfrm>
          <a:prstGeom prst="rect">
            <a:avLst/>
          </a:prstGeom>
          <a:noFill/>
          <a:scene3d>
            <a:camera prst="orthographicFront">
              <a:rot lat="0" lon="900001" rev="0"/>
            </a:camera>
            <a:lightRig rig="threePt" dir="t"/>
          </a:scene3d>
          <a:sp3d>
            <a:bevelT w="12700"/>
          </a:sp3d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438AC-078A-478F-8F6F-B9998842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91485-DD94-4432-821B-394F0186D68A}"/>
              </a:ext>
            </a:extLst>
          </p:cNvPr>
          <p:cNvSpPr txBox="1"/>
          <p:nvPr/>
        </p:nvSpPr>
        <p:spPr>
          <a:xfrm>
            <a:off x="4236720" y="777240"/>
            <a:ext cx="3291840" cy="1107996"/>
          </a:xfrm>
          <a:prstGeom prst="rect">
            <a:avLst/>
          </a:prstGeom>
          <a:solidFill>
            <a:srgbClr val="CC66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C9FCC-DDBF-4DEE-9125-3F4F9B126B31}"/>
              </a:ext>
            </a:extLst>
          </p:cNvPr>
          <p:cNvSpPr txBox="1"/>
          <p:nvPr/>
        </p:nvSpPr>
        <p:spPr>
          <a:xfrm>
            <a:off x="746760" y="2606040"/>
            <a:ext cx="9433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 বাস,ট্রাক,রিকশা প্রভৃতি চালান।চালক যানবাহন করে আমাদের বিভিন্ন জায়গায় আনা নেওয়া করেন।যানবাহনের সাহায্যে চালক নানা রকমের মালপত্র আনা নেওয়া করেন।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B37AC-252C-41B1-8326-2757C065F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8051" r="6251" b="5267"/>
          <a:stretch/>
        </p:blipFill>
        <p:spPr>
          <a:xfrm>
            <a:off x="259080" y="106680"/>
            <a:ext cx="11673840" cy="6644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62740-FF64-4B04-A761-B9E6F191762D}"/>
              </a:ext>
            </a:extLst>
          </p:cNvPr>
          <p:cNvSpPr txBox="1"/>
          <p:nvPr/>
        </p:nvSpPr>
        <p:spPr>
          <a:xfrm>
            <a:off x="3931920" y="73152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দেখ?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6AE31-B35A-4697-8C6E-9E150ADB7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931849"/>
            <a:ext cx="8168640" cy="3905250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06335-C756-43B0-8B1A-8BAC04912C5D}"/>
              </a:ext>
            </a:extLst>
          </p:cNvPr>
          <p:cNvSpPr txBox="1"/>
          <p:nvPr/>
        </p:nvSpPr>
        <p:spPr>
          <a:xfrm>
            <a:off x="4724400" y="44196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5587B-A19F-4B95-A205-E0FA451D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01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511B6-4F55-4A10-BDCE-00D8E3B04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693360"/>
            <a:ext cx="4160520" cy="2278439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9D904-3356-49EC-9E21-AE88DE0C0942}"/>
              </a:ext>
            </a:extLst>
          </p:cNvPr>
          <p:cNvSpPr txBox="1"/>
          <p:nvPr/>
        </p:nvSpPr>
        <p:spPr>
          <a:xfrm>
            <a:off x="1264920" y="3169920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ও নার্স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অসুখ হলে মানুষ ডাক্তারের কাছে যান।অনেক সময় হাসপাতালেও যান।নার্স হাসপাতালে রোগীদের সেবা করেন।তারা রোগীদের ওষুধ ও পথ্য খাওয়ান।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AE5A7-26AB-41CF-A3E2-BF0C80CB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81000"/>
            <a:ext cx="1153668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ECCCB-EA64-4AA3-8833-F48C03A43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9" r="303"/>
          <a:stretch/>
        </p:blipFill>
        <p:spPr>
          <a:xfrm>
            <a:off x="1021080" y="1036321"/>
            <a:ext cx="10012680" cy="4878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BD647-4223-41D9-89F0-2F0A2C92816E}"/>
              </a:ext>
            </a:extLst>
          </p:cNvPr>
          <p:cNvSpPr txBox="1"/>
          <p:nvPr/>
        </p:nvSpPr>
        <p:spPr>
          <a:xfrm>
            <a:off x="4282440" y="1036321"/>
            <a:ext cx="348996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FA239-DBF6-4B0F-B613-A2C491F0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92000" cy="704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F4A4CC-C64D-45D2-B37A-89A7F4821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667" r="-1555" b="19333"/>
          <a:stretch/>
        </p:blipFill>
        <p:spPr>
          <a:xfrm>
            <a:off x="4789170" y="646181"/>
            <a:ext cx="2876550" cy="2417058"/>
          </a:xfrm>
          <a:prstGeom prst="rect">
            <a:avLst/>
          </a:prstGeom>
          <a:ln w="228600" cap="sq" cmpd="thickThin">
            <a:solidFill>
              <a:srgbClr val="CC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4E8BD-2502-4367-9DCF-90275C89911E}"/>
              </a:ext>
            </a:extLst>
          </p:cNvPr>
          <p:cNvSpPr txBox="1"/>
          <p:nvPr/>
        </p:nvSpPr>
        <p:spPr>
          <a:xfrm>
            <a:off x="990600" y="3566160"/>
            <a:ext cx="8122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শিক্ষার্থীদের স্কুলে লেখাপড়া শেখান।তাঁরা খেলাধুলা,নাচগান,ছবি-আকা ইত্যাদি শিখতে সাহায্য করেন।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1AFAA-901E-404F-A116-3D78771DA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417320"/>
            <a:ext cx="6385559" cy="5227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D08AA-A036-4C99-B425-17F476CD5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4" y="4584383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2932F3-9EEF-4994-8104-6196D3B9C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13049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EAE74-0EF7-43DE-913F-93260089C0F6}"/>
              </a:ext>
            </a:extLst>
          </p:cNvPr>
          <p:cNvSpPr txBox="1"/>
          <p:nvPr/>
        </p:nvSpPr>
        <p:spPr>
          <a:xfrm>
            <a:off x="2499360" y="259080"/>
            <a:ext cx="6842760" cy="769441"/>
          </a:xfrm>
          <a:prstGeom prst="rect">
            <a:avLst/>
          </a:prstGeom>
          <a:solidFill>
            <a:srgbClr val="FF33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পাঠ্য বই খোল </a:t>
            </a:r>
            <a:endParaRPr lang="en-US" sz="44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ADCDC2-8616-49B6-B6C6-A92D9DBF0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" y="13049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27FE53-C14B-44BB-9D93-00B70586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151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82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AC2078D-2965-4CF7-A087-421649FF5C1C}"/>
              </a:ext>
            </a:extLst>
          </p:cNvPr>
          <p:cNvSpPr/>
          <p:nvPr/>
        </p:nvSpPr>
        <p:spPr>
          <a:xfrm>
            <a:off x="1" y="134101"/>
            <a:ext cx="12015536" cy="6723899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DBF41-24F4-46DA-A44E-217D4F7C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7" y="1524000"/>
            <a:ext cx="7812506" cy="429928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2CC673-2A16-4E2C-AD84-B7D1D43C256F}"/>
              </a:ext>
            </a:extLst>
          </p:cNvPr>
          <p:cNvSpPr txBox="1"/>
          <p:nvPr/>
        </p:nvSpPr>
        <p:spPr>
          <a:xfrm>
            <a:off x="585537" y="436147"/>
            <a:ext cx="1084446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z="-12700"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18DE4-F361-45E6-B8D9-D01F92DF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217"/>
            <a:ext cx="119481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04484E-2342-439D-AA22-979136477F5F}"/>
              </a:ext>
            </a:extLst>
          </p:cNvPr>
          <p:cNvSpPr txBox="1"/>
          <p:nvPr/>
        </p:nvSpPr>
        <p:spPr>
          <a:xfrm>
            <a:off x="1021080" y="807720"/>
            <a:ext cx="1010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সাথে বামপাশের বাক্যাংশের মিল কর? </a:t>
            </a:r>
            <a:endParaRPr lang="en-US" sz="48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6ACC9-7F74-45C9-A47D-333880EE8452}"/>
              </a:ext>
            </a:extLst>
          </p:cNvPr>
          <p:cNvSpPr txBox="1"/>
          <p:nvPr/>
        </p:nvSpPr>
        <p:spPr>
          <a:xfrm>
            <a:off x="967740" y="2859613"/>
            <a:ext cx="6880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ক)মাটি দিয়ে হাঁড়ি ,কলস তৈরি করেন                     খ)রোগীকে ওষুধ ও পথ্য খাওয়ান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গ)ফসল ও সবজি চাষ করেন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ঘ) ইট ,সিমেন্ট দিয়ে বাড়ি তৈরি 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887BC-F38E-4ABC-9A1A-EB59889A3F90}"/>
              </a:ext>
            </a:extLst>
          </p:cNvPr>
          <p:cNvSpPr txBox="1"/>
          <p:nvPr/>
        </p:nvSpPr>
        <p:spPr>
          <a:xfrm>
            <a:off x="9235440" y="3429000"/>
            <a:ext cx="132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02784-3AE8-401A-8784-2CD1A6E87521}"/>
              </a:ext>
            </a:extLst>
          </p:cNvPr>
          <p:cNvSpPr txBox="1"/>
          <p:nvPr/>
        </p:nvSpPr>
        <p:spPr>
          <a:xfrm>
            <a:off x="9083040" y="4136886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9308A-6F34-472E-BF34-E911BA4B7AD4}"/>
              </a:ext>
            </a:extLst>
          </p:cNvPr>
          <p:cNvSpPr txBox="1"/>
          <p:nvPr/>
        </p:nvSpPr>
        <p:spPr>
          <a:xfrm>
            <a:off x="9235440" y="2556897"/>
            <a:ext cx="195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D4BAE-E82E-40F9-B4BA-09A2E3DEA041}"/>
              </a:ext>
            </a:extLst>
          </p:cNvPr>
          <p:cNvSpPr txBox="1"/>
          <p:nvPr/>
        </p:nvSpPr>
        <p:spPr>
          <a:xfrm>
            <a:off x="9235440" y="4943802"/>
            <a:ext cx="216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33125 0.19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19557 -0.100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97 -0.18403 L -0.16497 0.0659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52 -0.4625 L -0.24752 -0.2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2A52D-829E-482A-83C3-02D3CDC83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464820"/>
            <a:ext cx="10165080" cy="59283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C66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66A6E3-68DB-4FC3-9F73-BF4C6FE3151C}"/>
              </a:ext>
            </a:extLst>
          </p:cNvPr>
          <p:cNvSpPr txBox="1"/>
          <p:nvPr/>
        </p:nvSpPr>
        <p:spPr>
          <a:xfrm>
            <a:off x="5242560" y="981194"/>
            <a:ext cx="486156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36595-B37D-4AFB-BCD8-A4B19AA2508D}"/>
              </a:ext>
            </a:extLst>
          </p:cNvPr>
          <p:cNvSpPr txBox="1"/>
          <p:nvPr/>
        </p:nvSpPr>
        <p:spPr>
          <a:xfrm>
            <a:off x="3139440" y="2164080"/>
            <a:ext cx="8016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বড় হয়ে কি হতে চাও?তোমার লক্ষ্য নিয়ে দুটি বাক্য লিখ?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52FE5-3598-47EE-8685-FB7FBEF49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57" y="3657506"/>
            <a:ext cx="3673642" cy="2607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73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84384-E147-4AC5-A169-BDD946F3D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4286" r="4668" b="2380"/>
          <a:stretch/>
        </p:blipFill>
        <p:spPr>
          <a:xfrm>
            <a:off x="-167640" y="0"/>
            <a:ext cx="11856720" cy="6964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5A32E-49DE-421A-911E-12A11EC8AB43}"/>
              </a:ext>
            </a:extLst>
          </p:cNvPr>
          <p:cNvSpPr txBox="1"/>
          <p:nvPr/>
        </p:nvSpPr>
        <p:spPr>
          <a:xfrm>
            <a:off x="3642360" y="463034"/>
            <a:ext cx="44805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BF7E2E7-4B14-43CF-A6EF-47AA20A96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34201"/>
              </p:ext>
            </p:extLst>
          </p:nvPr>
        </p:nvGraphicFramePr>
        <p:xfrm>
          <a:off x="685800" y="3093720"/>
          <a:ext cx="10088880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5169">
                  <a:extLst>
                    <a:ext uri="{9D8B030D-6E8A-4147-A177-3AD203B41FA5}">
                      <a16:colId xmlns:a16="http://schemas.microsoft.com/office/drawing/2014/main" val="1327585490"/>
                    </a:ext>
                  </a:extLst>
                </a:gridCol>
                <a:gridCol w="3620848">
                  <a:extLst>
                    <a:ext uri="{9D8B030D-6E8A-4147-A177-3AD203B41FA5}">
                      <a16:colId xmlns:a16="http://schemas.microsoft.com/office/drawing/2014/main" val="425238346"/>
                    </a:ext>
                  </a:extLst>
                </a:gridCol>
                <a:gridCol w="2762863">
                  <a:extLst>
                    <a:ext uri="{9D8B030D-6E8A-4147-A177-3AD203B41FA5}">
                      <a16:colId xmlns:a16="http://schemas.microsoft.com/office/drawing/2014/main" val="2883548239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তৈরি করেন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উৎপাদন করেন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 সাহায্য করেন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51449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38455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268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94B549-B11C-43E3-8890-A19D4CAD1037}"/>
              </a:ext>
            </a:extLst>
          </p:cNvPr>
          <p:cNvSpPr txBox="1"/>
          <p:nvPr/>
        </p:nvSpPr>
        <p:spPr>
          <a:xfrm>
            <a:off x="990600" y="1811298"/>
            <a:ext cx="978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তিনটি শিরোনামে বিভিন্ন পেশার নাম লিখ?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28F067-14F9-4693-922F-233041220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1" r="26608" b="-1"/>
          <a:stretch/>
        </p:blipFill>
        <p:spPr>
          <a:xfrm>
            <a:off x="449180" y="431055"/>
            <a:ext cx="4251157" cy="5953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B75F7DA-BF5F-4D00-8B1B-0597FD76F053}"/>
              </a:ext>
            </a:extLst>
          </p:cNvPr>
          <p:cNvSpPr/>
          <p:nvPr/>
        </p:nvSpPr>
        <p:spPr>
          <a:xfrm>
            <a:off x="48126" y="67050"/>
            <a:ext cx="12191999" cy="6723899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6A8DF7-049B-4F77-97D3-6A4563005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8" y="452147"/>
            <a:ext cx="4748462" cy="5953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4608D6E-02EE-48AE-B09B-FD17C4D394A6}"/>
              </a:ext>
            </a:extLst>
          </p:cNvPr>
          <p:cNvSpPr/>
          <p:nvPr/>
        </p:nvSpPr>
        <p:spPr>
          <a:xfrm>
            <a:off x="5727032" y="577516"/>
            <a:ext cx="64168" cy="43955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D748ABF-F31B-4593-BCC7-BBA9A892326E}"/>
              </a:ext>
            </a:extLst>
          </p:cNvPr>
          <p:cNvSpPr/>
          <p:nvPr/>
        </p:nvSpPr>
        <p:spPr>
          <a:xfrm>
            <a:off x="5907506" y="1231230"/>
            <a:ext cx="64168" cy="43955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CCD2B0F-A383-4FE1-9929-0247015F34DD}"/>
              </a:ext>
            </a:extLst>
          </p:cNvPr>
          <p:cNvSpPr/>
          <p:nvPr/>
        </p:nvSpPr>
        <p:spPr>
          <a:xfrm>
            <a:off x="6103621" y="1852863"/>
            <a:ext cx="45719" cy="43955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46695-B0E7-491C-A5FF-CF8DA002EE5D}"/>
              </a:ext>
            </a:extLst>
          </p:cNvPr>
          <p:cNvSpPr txBox="1"/>
          <p:nvPr/>
        </p:nvSpPr>
        <p:spPr>
          <a:xfrm>
            <a:off x="7178843" y="1443839"/>
            <a:ext cx="4692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প্রত্যুষা রানী দাস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ঘাটুয়া সরকারি প্রাথমিক বিদ্যালয়।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বানিয়াচং,হবিগঞ্জ।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11DE3-6D14-45BF-8AB1-FF0E5C581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137160"/>
            <a:ext cx="6675120" cy="399288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9F273-21DD-4E6F-A427-F3CD298C65C6}"/>
              </a:ext>
            </a:extLst>
          </p:cNvPr>
          <p:cNvSpPr txBox="1"/>
          <p:nvPr/>
        </p:nvSpPr>
        <p:spPr>
          <a:xfrm>
            <a:off x="106680" y="4130040"/>
            <a:ext cx="12085320" cy="2369880"/>
          </a:xfrm>
          <a:prstGeom prst="rect">
            <a:avLst/>
          </a:prstGeom>
          <a:solidFill>
            <a:srgbClr val="CC66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তোমার আশেপাশে কোন পেশাজীবি কাজ করেন,তার সম্পর্কে  দুটি বাক্য লিখে আনবে।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E2E14-914B-40FF-986A-F914C9CB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388620"/>
            <a:ext cx="12192000" cy="60807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AB24E-5DAC-49D5-B7EE-8797CC4C4D51}"/>
              </a:ext>
            </a:extLst>
          </p:cNvPr>
          <p:cNvSpPr txBox="1"/>
          <p:nvPr/>
        </p:nvSpPr>
        <p:spPr>
          <a:xfrm rot="1672230">
            <a:off x="1379220" y="2644170"/>
            <a:ext cx="9433560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4800000" scaled="0"/>
            </a:gradFill>
          </a:ln>
          <a:effectLst>
            <a:outerShdw blurRad="50800" dist="50800" dir="4800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t" anchorCtr="1">
            <a:spAutoFit/>
          </a:bodyPr>
          <a:lstStyle/>
          <a:p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3C722-2E56-4D28-8284-0F5D06F1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7694"/>
            <a:ext cx="12192000" cy="96733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1EAF0CBE-FACF-471B-A764-856F2B949985}"/>
              </a:ext>
            </a:extLst>
          </p:cNvPr>
          <p:cNvSpPr/>
          <p:nvPr/>
        </p:nvSpPr>
        <p:spPr>
          <a:xfrm>
            <a:off x="2561685" y="930442"/>
            <a:ext cx="7068629" cy="1764632"/>
          </a:xfrm>
          <a:prstGeom prst="diamond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BEB10-D125-4446-A541-C0E213FA52B8}"/>
              </a:ext>
            </a:extLst>
          </p:cNvPr>
          <p:cNvSpPr txBox="1"/>
          <p:nvPr/>
        </p:nvSpPr>
        <p:spPr>
          <a:xfrm>
            <a:off x="2307536" y="2925838"/>
            <a:ext cx="7576925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শ্রেনি-তৃতীয়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বিশ্বপরিচয়।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অধ্যায়-চতুর্থ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সময়-৪০ মিনিট। </a:t>
            </a: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8B0A4-B227-40B4-BA0B-4BC47B6E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57" y="1131395"/>
            <a:ext cx="914400" cy="4595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837B2-A707-441D-B1A1-269DF01A2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7" y="1251711"/>
            <a:ext cx="914400" cy="45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056AE-4292-41B5-A00D-F0213976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34F50-865B-4579-B329-5FF33B8065D4}"/>
              </a:ext>
            </a:extLst>
          </p:cNvPr>
          <p:cNvSpPr txBox="1"/>
          <p:nvPr/>
        </p:nvSpPr>
        <p:spPr>
          <a:xfrm>
            <a:off x="2791326" y="467017"/>
            <a:ext cx="6224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8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8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02067-2970-4A56-B9D5-D9AE00B46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7" y="2175209"/>
            <a:ext cx="6773019" cy="3375359"/>
          </a:xfrm>
          <a:prstGeom prst="rect">
            <a:avLst/>
          </a:prstGeom>
          <a:ln w="228600" cap="sq" cmpd="thickThin">
            <a:solidFill>
              <a:srgbClr val="6C530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13AF9F-715D-4359-AAAD-E1728230F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6" y="2140859"/>
            <a:ext cx="6773019" cy="354530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A77A1-A8D0-458E-BC44-EC232B076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54" y="1973179"/>
            <a:ext cx="7318451" cy="3747335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09C0E-8A36-4914-8FAD-82184FAF7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42" y="1837584"/>
            <a:ext cx="7571873" cy="388293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057B5D-FFC6-432C-AFC3-AA96DE937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42" y="1973189"/>
            <a:ext cx="7954446" cy="4316068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44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0EAC4-0ACA-4410-B889-B4A3A605F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6317" r="2763" b="4093"/>
          <a:stretch/>
        </p:blipFill>
        <p:spPr>
          <a:xfrm>
            <a:off x="0" y="340894"/>
            <a:ext cx="12192000" cy="61762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C530E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F2EEA-2B83-42DA-AD46-2C8E1FDDD398}"/>
              </a:ext>
            </a:extLst>
          </p:cNvPr>
          <p:cNvSpPr txBox="1"/>
          <p:nvPr/>
        </p:nvSpPr>
        <p:spPr>
          <a:xfrm rot="19849514">
            <a:off x="3978442" y="208548"/>
            <a:ext cx="4235116" cy="144655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/>
          <a:scene3d>
            <a:camera prst="isometricBottomDown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517C1-05BC-43B2-8E32-5B4999277856}"/>
              </a:ext>
            </a:extLst>
          </p:cNvPr>
          <p:cNvSpPr txBox="1"/>
          <p:nvPr/>
        </p:nvSpPr>
        <p:spPr>
          <a:xfrm>
            <a:off x="256674" y="2241656"/>
            <a:ext cx="11678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১. ১।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ধরনের পেশার তালিকা তৈরি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F41B6-FFF7-4F5E-807C-DF3C0AA0B252}"/>
              </a:ext>
            </a:extLst>
          </p:cNvPr>
          <p:cNvSpPr txBox="1"/>
          <p:nvPr/>
        </p:nvSpPr>
        <p:spPr>
          <a:xfrm>
            <a:off x="256674" y="3216260"/>
            <a:ext cx="93806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১ .২ 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পেশার বনর্না দিতে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F8499-C2C6-4B8B-B98E-1E6BE32D257D}"/>
              </a:ext>
            </a:extLst>
          </p:cNvPr>
          <p:cNvSpPr txBox="1"/>
          <p:nvPr/>
        </p:nvSpPr>
        <p:spPr>
          <a:xfrm>
            <a:off x="240632" y="4022389"/>
            <a:ext cx="12528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.১. ৩।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 কাজ যে সমান তার গুরুত্ব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53F23-80D8-49ED-AB74-B4876BF6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1" y="292768"/>
            <a:ext cx="12191999" cy="62724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57AC3-9C3F-4D64-BEF4-9B50FADF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420"/>
            <a:ext cx="4283242" cy="261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4B6B1-7962-48DE-A12A-1B69A3751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7" r="2982"/>
          <a:stretch/>
        </p:blipFill>
        <p:spPr>
          <a:xfrm>
            <a:off x="7908757" y="326856"/>
            <a:ext cx="4283242" cy="261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AAD08B-4F59-460E-8D86-C14F8C781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" y="3584039"/>
            <a:ext cx="3866148" cy="261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130D3-DFF0-49EB-98A6-00F6ED8AC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47" y="3716387"/>
            <a:ext cx="4145130" cy="24204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1C8A4-15BB-4D41-BED6-C788EB97E730}"/>
              </a:ext>
            </a:extLst>
          </p:cNvPr>
          <p:cNvSpPr txBox="1"/>
          <p:nvPr/>
        </p:nvSpPr>
        <p:spPr>
          <a:xfrm>
            <a:off x="310785" y="2937708"/>
            <a:ext cx="11383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A1DADF-6AA0-424F-984B-00CC9C5EFB9F}"/>
              </a:ext>
            </a:extLst>
          </p:cNvPr>
          <p:cNvSpPr txBox="1"/>
          <p:nvPr/>
        </p:nvSpPr>
        <p:spPr>
          <a:xfrm>
            <a:off x="310785" y="2771272"/>
            <a:ext cx="201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4A514-9118-41EA-9976-D71931D15B87}"/>
              </a:ext>
            </a:extLst>
          </p:cNvPr>
          <p:cNvSpPr txBox="1"/>
          <p:nvPr/>
        </p:nvSpPr>
        <p:spPr>
          <a:xfrm>
            <a:off x="9320463" y="2937708"/>
            <a:ext cx="218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D0807-DA1B-4339-80E4-F5EAAFC15DAC}"/>
              </a:ext>
            </a:extLst>
          </p:cNvPr>
          <p:cNvSpPr txBox="1"/>
          <p:nvPr/>
        </p:nvSpPr>
        <p:spPr>
          <a:xfrm>
            <a:off x="1138989" y="6192253"/>
            <a:ext cx="2662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চালক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A236D-3C57-4D28-B438-98605C17A61B}"/>
              </a:ext>
            </a:extLst>
          </p:cNvPr>
          <p:cNvSpPr txBox="1"/>
          <p:nvPr/>
        </p:nvSpPr>
        <p:spPr>
          <a:xfrm>
            <a:off x="7908757" y="6074918"/>
            <a:ext cx="266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চালক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69AE4-8016-4D8B-A5D4-3B9E28440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699519"/>
            <a:ext cx="10424160" cy="545896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51256A-CAB9-4DFB-B738-3171ED17C6CA}"/>
              </a:ext>
            </a:extLst>
          </p:cNvPr>
          <p:cNvSpPr txBox="1"/>
          <p:nvPr/>
        </p:nvSpPr>
        <p:spPr>
          <a:xfrm>
            <a:off x="4383353" y="2253206"/>
            <a:ext cx="323278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16233-F3D0-4CD3-B0A5-7C167CAF4D23}"/>
              </a:ext>
            </a:extLst>
          </p:cNvPr>
          <p:cNvSpPr txBox="1"/>
          <p:nvPr/>
        </p:nvSpPr>
        <p:spPr>
          <a:xfrm>
            <a:off x="2720051" y="3589132"/>
            <a:ext cx="6308202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পাঠ-সমাজের বিভিন্ন পেশা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EAD48-7F9E-4A7B-82F4-FC5094203E0B}"/>
              </a:ext>
            </a:extLst>
          </p:cNvPr>
          <p:cNvSpPr txBox="1"/>
          <p:nvPr/>
        </p:nvSpPr>
        <p:spPr>
          <a:xfrm>
            <a:off x="1539433" y="4925058"/>
            <a:ext cx="836849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পাঠ্যাংশ-যারা সেবা দেন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79BB5-ABD9-4B98-9093-566501B4D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59130"/>
            <a:ext cx="11094720" cy="55397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92529-78B9-44F2-B7AC-8FAB0E1F0835}"/>
              </a:ext>
            </a:extLst>
          </p:cNvPr>
          <p:cNvSpPr txBox="1"/>
          <p:nvPr/>
        </p:nvSpPr>
        <p:spPr>
          <a:xfrm>
            <a:off x="792480" y="960120"/>
            <a:ext cx="3840480" cy="1107996"/>
          </a:xfrm>
          <a:prstGeom prst="rect">
            <a:avLst/>
          </a:prstGeom>
          <a:solidFill>
            <a:srgbClr val="FF33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8C06B-6220-4AD4-877A-4BA7D7E98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 r="-500"/>
          <a:stretch/>
        </p:blipFill>
        <p:spPr>
          <a:xfrm>
            <a:off x="792480" y="2556153"/>
            <a:ext cx="4724400" cy="3154679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14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B71A0-B6DC-4FC2-B684-3A8920A1A117}"/>
              </a:ext>
            </a:extLst>
          </p:cNvPr>
          <p:cNvSpPr txBox="1"/>
          <p:nvPr/>
        </p:nvSpPr>
        <p:spPr>
          <a:xfrm>
            <a:off x="1097281" y="0"/>
            <a:ext cx="9616440" cy="1446550"/>
          </a:xfrm>
          <a:prstGeom prst="rect">
            <a:avLst/>
          </a:prstGeom>
          <a:solidFill>
            <a:srgbClr val="CC66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দেখ? 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8F67A-0D0F-4E63-89FD-B470A3FE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7" y="1681521"/>
            <a:ext cx="4968240" cy="4414479"/>
          </a:xfrm>
          <a:prstGeom prst="rect">
            <a:avLst/>
          </a:prstGeom>
          <a:ln w="2286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18461-AE04-4DF7-8936-DD32B4A7F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0" y="1681521"/>
            <a:ext cx="5364123" cy="4414480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6E629F-6275-4186-A3F4-4688A28F0E80}"/>
              </a:ext>
            </a:extLst>
          </p:cNvPr>
          <p:cNvSpPr txBox="1"/>
          <p:nvPr/>
        </p:nvSpPr>
        <p:spPr>
          <a:xfrm>
            <a:off x="3810000" y="4754880"/>
            <a:ext cx="3657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287</Words>
  <Application>Microsoft Office PowerPoint</Application>
  <PresentationFormat>Widescreen</PresentationFormat>
  <Paragraphs>56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2021-08-07T14:11:24Z</dcterms:created>
  <dcterms:modified xsi:type="dcterms:W3CDTF">2021-08-08T16:25:24Z</dcterms:modified>
</cp:coreProperties>
</file>