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7"/>
  </p:notesMasterIdLst>
  <p:sldIdLst>
    <p:sldId id="257" r:id="rId2"/>
    <p:sldId id="258" r:id="rId3"/>
    <p:sldId id="276" r:id="rId4"/>
    <p:sldId id="264" r:id="rId5"/>
    <p:sldId id="262" r:id="rId6"/>
    <p:sldId id="267" r:id="rId7"/>
    <p:sldId id="259" r:id="rId8"/>
    <p:sldId id="266" r:id="rId9"/>
    <p:sldId id="269" r:id="rId10"/>
    <p:sldId id="277" r:id="rId11"/>
    <p:sldId id="263" r:id="rId12"/>
    <p:sldId id="274" r:id="rId13"/>
    <p:sldId id="270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696139-4BF1-4217-BB3A-FCDA5F582629}">
          <p14:sldIdLst>
            <p14:sldId id="257"/>
            <p14:sldId id="258"/>
            <p14:sldId id="276"/>
            <p14:sldId id="264"/>
            <p14:sldId id="262"/>
            <p14:sldId id="267"/>
            <p14:sldId id="259"/>
            <p14:sldId id="266"/>
            <p14:sldId id="269"/>
            <p14:sldId id="277"/>
            <p14:sldId id="263"/>
            <p14:sldId id="274"/>
          </p14:sldIdLst>
        </p14:section>
        <p14:section name="Untitled Section" id="{53261B5E-9912-4C06-AA97-79070C599395}">
          <p14:sldIdLst>
            <p14:sldId id="270"/>
            <p14:sldId id="271"/>
            <p14:sldId id="273"/>
          </p14:sldIdLst>
        </p14:section>
        <p14:section name="Untitled Section" id="{50583F17-0F8C-4871-BF3D-0A50F2367B2C}">
          <p14:sldIdLst/>
        </p14:section>
      </p14:sectionLst>
    </p:ex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89929" autoAdjust="0"/>
  </p:normalViewPr>
  <p:slideViewPr>
    <p:cSldViewPr snapToGrid="0">
      <p:cViewPr>
        <p:scale>
          <a:sx n="59" d="100"/>
          <a:sy n="59" d="100"/>
        </p:scale>
        <p:origin x="-1188" y="-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3687F-3CB1-40D5-AC89-A33B05A2E2F9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65C9E-43D5-4409-819F-2B0CF56A7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65C9E-43D5-4409-819F-2B0CF56A7D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9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65C9E-43D5-4409-819F-2B0CF56A7D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2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65C9E-43D5-4409-819F-2B0CF56A7D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3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8221-E789-48B3-8B4A-20372B1C470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D74-57C6-47A0-AF8D-763FF93D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3851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8221-E789-48B3-8B4A-20372B1C470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D74-57C6-47A0-AF8D-763FF93D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204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8221-E789-48B3-8B4A-20372B1C470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D74-57C6-47A0-AF8D-763FF93DE78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034291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8221-E789-48B3-8B4A-20372B1C470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D74-57C6-47A0-AF8D-763FF93D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1219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8221-E789-48B3-8B4A-20372B1C470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D74-57C6-47A0-AF8D-763FF93DE78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146124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8221-E789-48B3-8B4A-20372B1C470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D74-57C6-47A0-AF8D-763FF93D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991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8221-E789-48B3-8B4A-20372B1C470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D74-57C6-47A0-AF8D-763FF93D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1734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8221-E789-48B3-8B4A-20372B1C470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D74-57C6-47A0-AF8D-763FF93D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7005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8221-E789-48B3-8B4A-20372B1C470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D74-57C6-47A0-AF8D-763FF93D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3906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8221-E789-48B3-8B4A-20372B1C470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D74-57C6-47A0-AF8D-763FF93D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7788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8221-E789-48B3-8B4A-20372B1C470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D74-57C6-47A0-AF8D-763FF93D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809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8221-E789-48B3-8B4A-20372B1C470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D74-57C6-47A0-AF8D-763FF93D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8741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8221-E789-48B3-8B4A-20372B1C470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D74-57C6-47A0-AF8D-763FF93D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9051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8221-E789-48B3-8B4A-20372B1C470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D74-57C6-47A0-AF8D-763FF93D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0927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8221-E789-48B3-8B4A-20372B1C470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D74-57C6-47A0-AF8D-763FF93D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8430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8221-E789-48B3-8B4A-20372B1C470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AD74-57C6-47A0-AF8D-763FF93D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2681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B8221-E789-48B3-8B4A-20372B1C470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79AD74-57C6-47A0-AF8D-763FF93D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5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ransition spd="slow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8" y="-7911"/>
            <a:ext cx="9813754" cy="986482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পরিচিতি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444" y="994612"/>
            <a:ext cx="8995612" cy="4841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ডেমুরা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চাপারকোণা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বারহাট্টা, নেত্রকোনা।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User\Desktop\picture-43930-1536175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87" y="1073116"/>
            <a:ext cx="2181726" cy="21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0986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আমিও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as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as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16" y="2120065"/>
            <a:ext cx="3200400" cy="4286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511" y="2641935"/>
            <a:ext cx="2971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6940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55962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945" y="1390194"/>
            <a:ext cx="3040972" cy="22184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5" y="4032746"/>
            <a:ext cx="3023186" cy="21087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7" name="Rounded Rectangle 16"/>
          <p:cNvSpPr/>
          <p:nvPr/>
        </p:nvSpPr>
        <p:spPr>
          <a:xfrm>
            <a:off x="899828" y="2090733"/>
            <a:ext cx="2095687" cy="81742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একছড়া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87104" y="4544705"/>
            <a:ext cx="2230316" cy="82393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একদৃষ্টে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095149" y="1946608"/>
            <a:ext cx="2928953" cy="110567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গুচ্ছ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243444" y="4222439"/>
            <a:ext cx="2780658" cy="1090245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পলক না ফেলে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319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21" y="1062718"/>
            <a:ext cx="32623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21" y="3850821"/>
            <a:ext cx="3262313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492" y="1907268"/>
            <a:ext cx="20970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72" y="4552043"/>
            <a:ext cx="2219325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820" y="1907268"/>
            <a:ext cx="2693987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553" y="4547281"/>
            <a:ext cx="27733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39" y="-177864"/>
            <a:ext cx="9693275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209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3425" y="1685925"/>
            <a:ext cx="7855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লীলা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মজুমদার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কত সালে জম্মগ্রহন করেন</a:t>
            </a:r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5538" y="2624137"/>
            <a:ext cx="58435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হাঁসরা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নামল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425" y="3605212"/>
            <a:ext cx="5457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2987" y="4562473"/>
            <a:ext cx="82438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শরীরটা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থর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কাঁপছে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023" y="0"/>
            <a:ext cx="950695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40104" y="24064"/>
            <a:ext cx="12192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526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1"/>
            <a:ext cx="9372600" cy="93044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0055" y="1900250"/>
            <a:ext cx="9686919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টি বাক্য লিখে আ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151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2791" y="4144602"/>
            <a:ext cx="6429375" cy="1569660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63" y="0"/>
            <a:ext cx="4163105" cy="414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8382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Image result for পহেলা বৈশাখ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36768"/>
            <a:ext cx="9486900" cy="12236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কিসের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ছবি</a:t>
            </a:r>
            <a:endParaRPr lang="en-US" sz="4800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5" y="1604061"/>
            <a:ext cx="7124648" cy="398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15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42" y="1779374"/>
            <a:ext cx="6813185" cy="383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30"/>
            <a:ext cx="9428205" cy="12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35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নববর্ষ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3609474" y="1363575"/>
            <a:ext cx="6079957" cy="406224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লীলা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মজুমদার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98" y="1582902"/>
            <a:ext cx="2511425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64123" y="15960"/>
            <a:ext cx="9036551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950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58313" cy="102772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ফল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88" y="1703973"/>
            <a:ext cx="9215437" cy="50577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 </a:t>
            </a:r>
            <a:endParaRPr lang="en-US" sz="4000" dirty="0" smtClean="0"/>
          </a:p>
          <a:p>
            <a:pPr marL="0" indent="0">
              <a:buNone/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 অতিথি পাখি সনাক্ত করতে পারবে।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০২।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জীবপ্রেমের উদারহরণ দিতে পারবে।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০৩।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শিকারিদের অন্যায়ের প্রতিরোধ করতে পারবে।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০৪।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পশুপাখির প্রতি মমতা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খাতে অনুপ্রাণিত হবে।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570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Callout 22"/>
          <p:cNvSpPr/>
          <p:nvPr/>
        </p:nvSpPr>
        <p:spPr>
          <a:xfrm>
            <a:off x="4619624" y="321016"/>
            <a:ext cx="2362200" cy="9906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6917102" y="182540"/>
            <a:ext cx="4248409" cy="2613842"/>
            <a:chOff x="5562600" y="752475"/>
            <a:chExt cx="3340798" cy="2245219"/>
          </a:xfrm>
        </p:grpSpPr>
        <p:sp>
          <p:nvSpPr>
            <p:cNvPr id="25" name="Oval 24"/>
            <p:cNvSpPr/>
            <p:nvPr/>
          </p:nvSpPr>
          <p:spPr bwMode="auto">
            <a:xfrm>
              <a:off x="6140053" y="752475"/>
              <a:ext cx="2763345" cy="158188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26" name="Straight Arrow Connector 25"/>
            <p:cNvCxnSpPr/>
            <p:nvPr/>
          </p:nvCxnSpPr>
          <p:spPr bwMode="auto">
            <a:xfrm flipV="1">
              <a:off x="5562600" y="1977541"/>
              <a:ext cx="680535" cy="102015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782521" y="236979"/>
            <a:ext cx="351407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ctr" eaLnBrk="1" hangingPunct="1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</a:p>
          <a:p>
            <a:pPr algn="ctr" eaLnBrk="1" hangingPunct="1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১৯০৮সালে</a:t>
            </a:r>
          </a:p>
          <a:p>
            <a:pPr algn="ctr" eaLnBrk="1" hangingPunct="1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</a:p>
          <a:p>
            <a:pPr algn="ctr" eaLnBrk="1" hangingPunct="1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49"/>
          <p:cNvGrpSpPr>
            <a:grpSpLocks/>
          </p:cNvGrpSpPr>
          <p:nvPr/>
        </p:nvGrpSpPr>
        <p:grpSpPr bwMode="auto">
          <a:xfrm>
            <a:off x="6898284" y="3045202"/>
            <a:ext cx="4147755" cy="3766043"/>
            <a:chOff x="5524775" y="3445599"/>
            <a:chExt cx="3520450" cy="3141597"/>
          </a:xfrm>
        </p:grpSpPr>
        <p:sp>
          <p:nvSpPr>
            <p:cNvPr id="30" name="Oval 29"/>
            <p:cNvSpPr/>
            <p:nvPr/>
          </p:nvSpPr>
          <p:spPr bwMode="auto">
            <a:xfrm>
              <a:off x="5715008" y="4853918"/>
              <a:ext cx="3067042" cy="173327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31" name="Straight Arrow Connector 30"/>
            <p:cNvCxnSpPr/>
            <p:nvPr/>
          </p:nvCxnSpPr>
          <p:spPr bwMode="auto">
            <a:xfrm>
              <a:off x="5524775" y="3445599"/>
              <a:ext cx="1116352" cy="101938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5701392" y="4805853"/>
              <a:ext cx="3343833" cy="1643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</a:t>
              </a:r>
            </a:p>
            <a:p>
              <a:pPr eaLnBrk="1" hangingPunct="1"/>
              <a:r>
                <a: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সাহিত্য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        </a:t>
              </a:r>
            </a:p>
            <a:p>
              <a:pPr eaLnBrk="1" hangingPunct="1"/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উপন্যাস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নাটক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</a:p>
            <a:p>
              <a:pPr eaLnBrk="1" hangingPunct="1"/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প্রবন্ধ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eaLnBrk="1" hangingPunct="1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as-IN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5" name="Group 55"/>
          <p:cNvGrpSpPr>
            <a:grpSpLocks/>
          </p:cNvGrpSpPr>
          <p:nvPr/>
        </p:nvGrpSpPr>
        <p:grpSpPr bwMode="auto">
          <a:xfrm rot="158356">
            <a:off x="277961" y="3311163"/>
            <a:ext cx="4411283" cy="3568622"/>
            <a:chOff x="-389013" y="3514099"/>
            <a:chExt cx="3558513" cy="3353010"/>
          </a:xfrm>
        </p:grpSpPr>
        <p:sp>
          <p:nvSpPr>
            <p:cNvPr id="37" name="Oval 36"/>
            <p:cNvSpPr/>
            <p:nvPr/>
          </p:nvSpPr>
          <p:spPr bwMode="auto">
            <a:xfrm>
              <a:off x="-389013" y="5050362"/>
              <a:ext cx="3176960" cy="181674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38" name="Straight Arrow Connector 37"/>
            <p:cNvCxnSpPr/>
            <p:nvPr/>
          </p:nvCxnSpPr>
          <p:spPr bwMode="auto">
            <a:xfrm rot="21441644" flipH="1">
              <a:off x="1944553" y="3514099"/>
              <a:ext cx="1224947" cy="122277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61"/>
          <p:cNvGrpSpPr>
            <a:grpSpLocks/>
          </p:cNvGrpSpPr>
          <p:nvPr/>
        </p:nvGrpSpPr>
        <p:grpSpPr bwMode="auto">
          <a:xfrm>
            <a:off x="644279" y="609886"/>
            <a:ext cx="4072919" cy="2744744"/>
            <a:chOff x="228600" y="304800"/>
            <a:chExt cx="3019371" cy="2635381"/>
          </a:xfrm>
        </p:grpSpPr>
        <p:sp>
          <p:nvSpPr>
            <p:cNvPr id="41" name="Oval 40"/>
            <p:cNvSpPr/>
            <p:nvPr/>
          </p:nvSpPr>
          <p:spPr bwMode="auto">
            <a:xfrm>
              <a:off x="228600" y="304800"/>
              <a:ext cx="2682490" cy="173327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42" name="Straight Arrow Connector 41"/>
            <p:cNvCxnSpPr/>
            <p:nvPr/>
          </p:nvCxnSpPr>
          <p:spPr bwMode="auto">
            <a:xfrm rot="10800000">
              <a:off x="2104971" y="1949581"/>
              <a:ext cx="1143000" cy="990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29"/>
          <p:cNvSpPr txBox="1">
            <a:spLocks noChangeArrowheads="1"/>
          </p:cNvSpPr>
          <p:nvPr/>
        </p:nvSpPr>
        <p:spPr bwMode="auto">
          <a:xfrm>
            <a:off x="4645696" y="364458"/>
            <a:ext cx="2400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653028" y="4464077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48" y="1608739"/>
            <a:ext cx="2999276" cy="36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2519" y="5124717"/>
            <a:ext cx="386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         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: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দিনদুপুরে,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বদ্যিনাথের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বাড়ি,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গুপির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গুপ্তখাতা </a:t>
            </a:r>
            <a:endParaRPr lang="as-IN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2609" y="1027867"/>
            <a:ext cx="30854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মৃত্যুঃ</a:t>
            </a:r>
            <a:endParaRPr lang="as-IN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as-IN" sz="2400" b="1" dirty="0">
                <a:latin typeface="NikoshBAN" pitchFamily="2" charset="0"/>
                <a:cs typeface="NikoshBAN" pitchFamily="2" charset="0"/>
              </a:rPr>
              <a:t>৫ এপ্রিল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২০০৭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সালে</a:t>
            </a:r>
            <a:endParaRPr lang="as-IN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476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97" y="1428751"/>
            <a:ext cx="6239103" cy="41363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372600" cy="914400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Bell MT" panose="02020503060305020303" pitchFamily="18" charset="0"/>
              </a:rPr>
              <a:t>আদর্শ </a:t>
            </a:r>
            <a:r>
              <a:rPr lang="en-US" sz="6000" dirty="0" err="1" smtClean="0">
                <a:latin typeface="Bell MT" panose="02020503060305020303" pitchFamily="18" charset="0"/>
              </a:rPr>
              <a:t>পাঠ</a:t>
            </a:r>
            <a:endParaRPr lang="en-US" sz="6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670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8" y="1585914"/>
            <a:ext cx="5886450" cy="436163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0"/>
            <a:ext cx="9486899" cy="1351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সরব</a:t>
            </a:r>
            <a:r>
              <a:rPr lang="en-US" sz="6000" dirty="0" smtClean="0"/>
              <a:t> </a:t>
            </a:r>
            <a:r>
              <a:rPr lang="en-US" sz="6000" dirty="0" err="1" smtClean="0"/>
              <a:t>পাঠ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6104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2737"/>
          </a:xfrm>
          <a:solidFill>
            <a:srgbClr val="00B0F0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5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5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বক্তব্য</a:t>
            </a:r>
            <a:endParaRPr lang="en-US" sz="5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8" y="1821979"/>
            <a:ext cx="4272183" cy="3795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62" y="1821979"/>
            <a:ext cx="4636916" cy="379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287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1026</TotalTime>
  <Words>148</Words>
  <Application>Microsoft Office PowerPoint</Application>
  <PresentationFormat>Custom</PresentationFormat>
  <Paragraphs>57</Paragraphs>
  <Slides>15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পরিচিতি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মূল বক্তব্য</vt:lpstr>
      <vt:lpstr>আমিও যে পাখি ভালোবাসি 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DCH SCHOOL</dc:creator>
  <cp:lastModifiedBy>User</cp:lastModifiedBy>
  <cp:revision>223</cp:revision>
  <dcterms:created xsi:type="dcterms:W3CDTF">2018-11-11T05:35:02Z</dcterms:created>
  <dcterms:modified xsi:type="dcterms:W3CDTF">2021-08-09T16:56:02Z</dcterms:modified>
</cp:coreProperties>
</file>