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888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524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Good Morning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75839"/>
            <a:ext cx="11887200" cy="522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9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533400"/>
            <a:ext cx="4419600" cy="990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362200"/>
            <a:ext cx="1028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 at 6 o’clock?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studies.             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Who sew at 8 o’clock?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mother.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When does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 read?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6 o’clock.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457200"/>
            <a:ext cx="5334000" cy="1295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981200"/>
            <a:ext cx="9601200" cy="403187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at 10 o’clock?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He helps his mother)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Who cook dinner at 6 o’clock?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mother)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does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father write?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At 11 o’clock)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do they eat dinner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togather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At 9 o’clock)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9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100" y="990600"/>
            <a:ext cx="929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What have you learnt from this lesson?</a:t>
            </a:r>
          </a:p>
          <a:p>
            <a:endParaRPr lang="en-US" sz="2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676400" y="2971800"/>
            <a:ext cx="9067800" cy="2590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We’ve learnt about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his parents evening activities.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87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20396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2" y="1371600"/>
            <a:ext cx="4498258" cy="5181600"/>
          </a:xfrm>
          <a:prstGeom prst="rect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2819400" y="76200"/>
            <a:ext cx="7467600" cy="1295400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 Introduction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439412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Kuhinur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Jannat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Fakirakata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Govt. Primary School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834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Lesson Introduction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39" y="1227618"/>
            <a:ext cx="4667561" cy="55688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1664017"/>
            <a:ext cx="6629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English For Today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Class – Five 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Unit – 3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Lesson – (3-4)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Actvity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– D &amp; E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Title –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Saikat’s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6" y="-13520"/>
            <a:ext cx="838200" cy="6871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76200"/>
            <a:ext cx="975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At the end of the lesson, Students will be able to-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91380"/>
            <a:ext cx="11277600" cy="553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Listening 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1.4.1   recognize and use intonation patterns for Yes/No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questions.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Speaking 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1.1.1   say words, phrases and sentences with proper sounds and stress.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1.1.2   say sentences with proper intonation.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3.1.1   ask and answer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questions.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6.1.2   say what others are doing.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Reading 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1.5.1   read words, phrases and sentences in the test with proper pronunciation, stress and intonation.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1.6.1   recognize and read statements, commands, greetings, questions and answers.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5.1.1   read silently with understanding paragraph.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5.1.4   read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silently with understanding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personal letters and other test materials.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"/>
            <a:ext cx="769620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Students silent reading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11658600" cy="5562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12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1054876"/>
            <a:ext cx="49530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Answer  the questions: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14697"/>
            <a:ext cx="1089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in his free time?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 his father do in his free time?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 his mother do in his free time?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3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3738"/>
              </p:ext>
            </p:extLst>
          </p:nvPr>
        </p:nvGraphicFramePr>
        <p:xfrm>
          <a:off x="457200" y="990600"/>
          <a:ext cx="11277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828800"/>
                <a:gridCol w="1905000"/>
                <a:gridCol w="2540000"/>
                <a:gridCol w="1879600"/>
              </a:tblGrid>
              <a:tr h="72079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r>
                        <a:rPr lang="en-US" sz="4000" baseline="0" dirty="0" smtClean="0"/>
                        <a:t> p.m.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8 p.m.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r>
                        <a:rPr lang="en-US" sz="3600" baseline="0" dirty="0" smtClean="0"/>
                        <a:t> p.m.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 p.m.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 p.m.</a:t>
                      </a:r>
                      <a:endParaRPr lang="en-US" sz="3600" dirty="0"/>
                    </a:p>
                  </a:txBody>
                  <a:tcPr/>
                </a:tc>
              </a:tr>
              <a:tr h="59793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Saikat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Study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Watch TV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Eat dinner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Help mum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Go to bed</a:t>
                      </a:r>
                      <a:endParaRPr lang="en-US" sz="3200" dirty="0"/>
                    </a:p>
                  </a:txBody>
                  <a:tcPr/>
                </a:tc>
              </a:tr>
              <a:tr h="59793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Father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Cook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Eat dinner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Wash dishes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Watch TV</a:t>
                      </a:r>
                      <a:endParaRPr lang="en-US" sz="3200" dirty="0"/>
                    </a:p>
                  </a:txBody>
                  <a:tcPr/>
                </a:tc>
              </a:tr>
              <a:tr h="59793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Mother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Watch TV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Eat dinner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Help his</a:t>
                      </a:r>
                      <a:r>
                        <a:rPr lang="en-US" sz="3200" baseline="0" dirty="0" smtClean="0"/>
                        <a:t> wife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Write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762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Teachers loud reading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5181600"/>
            <a:ext cx="8458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 this table silently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5657850" y="3646539"/>
            <a:ext cx="952500" cy="1458861"/>
          </a:xfrm>
          <a:prstGeom prst="up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51054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Answer the questions: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146280"/>
            <a:ext cx="10820400" cy="34163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  Whom the first row in the table is about?</a:t>
            </a:r>
          </a:p>
          <a:p>
            <a:r>
              <a:rPr lang="en-US" sz="3600" dirty="0" smtClean="0"/>
              <a:t>                   (</a:t>
            </a:r>
            <a:r>
              <a:rPr lang="en-US" sz="3600" dirty="0" err="1" smtClean="0"/>
              <a:t>Saikat</a:t>
            </a:r>
            <a:r>
              <a:rPr lang="en-US" sz="3600" dirty="0" smtClean="0"/>
              <a:t>)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Third rows activities are related with whom?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(</a:t>
            </a:r>
            <a:r>
              <a:rPr lang="en-US" sz="3600" dirty="0" err="1" smtClean="0"/>
              <a:t>Saikat’s</a:t>
            </a:r>
            <a:r>
              <a:rPr lang="en-US" sz="3600" dirty="0" smtClean="0"/>
              <a:t> mother)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Second rows activities are related with whom?</a:t>
            </a:r>
          </a:p>
          <a:p>
            <a:r>
              <a:rPr lang="en-US" sz="3600" dirty="0" smtClean="0"/>
              <a:t>                   (</a:t>
            </a:r>
            <a:r>
              <a:rPr lang="en-US" sz="3600" dirty="0" err="1" smtClean="0"/>
              <a:t>Saikat’s</a:t>
            </a:r>
            <a:r>
              <a:rPr lang="en-US" sz="3600" dirty="0" smtClean="0"/>
              <a:t> father)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579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3058" y="2362200"/>
            <a:ext cx="10360742" cy="381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Generally from 6 p.m. to 11 p.m.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Saikat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studies, watches TV, eats dinner, helps mum in cleaning and finally goes to bed.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362200" y="609600"/>
            <a:ext cx="7467600" cy="990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Summary of Table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6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426</Words>
  <Application>Microsoft Office PowerPoint</Application>
  <PresentationFormat>Custom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2006-08-16T00:00:00Z</dcterms:created>
  <dcterms:modified xsi:type="dcterms:W3CDTF">2021-08-08T14:30:30Z</dcterms:modified>
</cp:coreProperties>
</file>