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46A0F-98AF-406E-999D-8BEC9D730EEF}" type="datetimeFigureOut">
              <a:rPr lang="en-US" smtClean="0"/>
              <a:t>09-Aug-21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B0C39-1733-49EC-9736-032D8BB4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4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B0C39-1733-49EC-9736-032D8BB43C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7" Type="http://schemas.openxmlformats.org/officeDocument/2006/relationships/image" Target="../media/image10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fif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fif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5419" cy="6857999"/>
          </a:xfrm>
          <a:prstGeom prst="rect">
            <a:avLst/>
          </a:prstGeom>
        </p:spPr>
      </p:pic>
      <p:sp>
        <p:nvSpPr>
          <p:cNvPr id="2" name="Flowchart: Alternate Process 1"/>
          <p:cNvSpPr/>
          <p:nvPr/>
        </p:nvSpPr>
        <p:spPr>
          <a:xfrm>
            <a:off x="1066800" y="4800600"/>
            <a:ext cx="5715000" cy="1399308"/>
          </a:xfrm>
          <a:prstGeom prst="flowChartAlternate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15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15000" dirty="0" err="1" smtClean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15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5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473530"/>
            <a:ext cx="7696200" cy="469867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বাংলাদেশে প্রায়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২৫ মিলিয়ন ছাগল রয়েছে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ব্লাক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বেঙ্গল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মাংস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দুধের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ঝুলন্ত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কানবিশিস্ট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যমুনাপাড়ি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5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66752"/>
            <a:ext cx="6515100" cy="8382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গৃহপালিত পশুর সাধারন বৈশিষ্ট্যঃ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68683"/>
            <a:ext cx="8458200" cy="352251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গৃহপালিত পশু সহজে পোষ মানে।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গৃহপালিত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পালনকারীদের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সান্নিধ্য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প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ছন্দ করে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এরা বাড়ির মানুষের আচরণে সাড়া দেয়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গৃহপালিত পশু বাড়িতে বাচ্চা প্রসব করে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এরা স্তন্যপায়ী হয়ে থাকে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87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57600"/>
            <a:ext cx="3581400" cy="26147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1188"/>
            <a:ext cx="4232564" cy="2614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63" y="241188"/>
            <a:ext cx="4620491" cy="26147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48200" y="3886200"/>
            <a:ext cx="4114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স্তন্যপায়ী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বাছুর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গরুর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ঘোড়ার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অবিভক্ত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2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143000"/>
            <a:ext cx="47244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667000"/>
            <a:ext cx="8077200" cy="297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গরুর ২টি করে বৈশিষ্ট্য লেখ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6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22218"/>
            <a:ext cx="48768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362200"/>
            <a:ext cx="7924800" cy="3581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শাহীওয়াল ও রেড সিন্ধি গাভিও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দৈনিক কত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লিটার দুধ দেয়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২-৪ লিটার                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৪-৫লিটার 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৬-১০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লিটার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১১-১৬ 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লিটার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4476750"/>
            <a:ext cx="457200" cy="4000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7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7129"/>
            <a:ext cx="2943225" cy="15525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76600" y="1785258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200400"/>
            <a:ext cx="6553200" cy="2667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তোমাদের বাড়ীতে কী কী প্রজাতির গরু ও ছাগল আছে  লিখে নিয়ে আসবে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0"/>
            <a:ext cx="9094721" cy="685800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85800" y="1143000"/>
            <a:ext cx="6629400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96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IN" sz="9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IN" sz="96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9600" i="1" dirty="0">
                <a:latin typeface="NikoshBAN" pitchFamily="2" charset="0"/>
                <a:cs typeface="NikoshBAN" pitchFamily="2" charset="0"/>
              </a:rPr>
              <a:t>দ</a:t>
            </a:r>
            <a:r>
              <a:rPr lang="bn-IN" sz="9600" dirty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7573" y="457200"/>
            <a:ext cx="7603054" cy="5834694"/>
            <a:chOff x="486439" y="533400"/>
            <a:chExt cx="7603054" cy="5834694"/>
          </a:xfrm>
        </p:grpSpPr>
        <p:sp>
          <p:nvSpPr>
            <p:cNvPr id="3" name="Rounded Rectangle 2"/>
            <p:cNvSpPr/>
            <p:nvPr/>
          </p:nvSpPr>
          <p:spPr>
            <a:xfrm>
              <a:off x="2895600" y="533400"/>
              <a:ext cx="2667000" cy="1447800"/>
            </a:xfrm>
            <a:prstGeom prst="roundRect">
              <a:avLst/>
            </a:prstGeom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003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</a:t>
              </a:r>
              <a:r>
                <a:rPr lang="bn-IN" sz="6000" dirty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রি</a:t>
              </a:r>
              <a:r>
                <a:rPr lang="bn-IN" sz="6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চি</a:t>
              </a:r>
              <a:r>
                <a:rPr lang="bn-IN" sz="6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তি</a:t>
              </a:r>
              <a:r>
                <a:rPr lang="bn-IN" sz="9600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sz="96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439" y="2286000"/>
              <a:ext cx="3222705" cy="4082094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Rectangle 4"/>
            <p:cNvSpPr/>
            <p:nvPr/>
          </p:nvSpPr>
          <p:spPr>
            <a:xfrm>
              <a:off x="607463" y="4827494"/>
              <a:ext cx="314650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মোছাঃ  মাসুদা পারভীন </a:t>
              </a:r>
            </a:p>
            <a:p>
              <a:r>
                <a:rPr lang="bn-IN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সহকারী শিক্ষিকা</a:t>
              </a:r>
            </a:p>
            <a:p>
              <a:r>
                <a:rPr lang="bn-IN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চকমানিকপুর </a:t>
              </a:r>
              <a:r>
                <a:rPr lang="bn-IN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ফাজিল ( ডিগ্রী)  মাদ্রাসা </a:t>
              </a:r>
            </a:p>
            <a:p>
              <a:r>
                <a:rPr lang="bn-IN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গোবিন্দগঞ্জ, </a:t>
              </a:r>
              <a:r>
                <a:rPr lang="bn-IN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গাইবান্ধা  । </a:t>
              </a:r>
              <a:r>
                <a:rPr lang="bn-IN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5875" y="2286000"/>
              <a:ext cx="3153618" cy="4082094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Rectangle 6"/>
            <p:cNvSpPr/>
            <p:nvPr/>
          </p:nvSpPr>
          <p:spPr>
            <a:xfrm>
              <a:off x="5496035" y="3485919"/>
              <a:ext cx="116567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bn-IN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অধ্যায় ৫</a:t>
              </a:r>
            </a:p>
            <a:p>
              <a:r>
                <a:rPr lang="bn-IN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পাঠ ১৩  </a:t>
              </a:r>
              <a:endPara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84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579" y="762000"/>
            <a:ext cx="4495800" cy="76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লক্ষ্য কর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768" y="4688849"/>
            <a:ext cx="2413723" cy="18079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499" y="2460530"/>
            <a:ext cx="3061601" cy="17304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AutoShape 2" descr="ঘোড়া সম্পর্কে বিস্ময়কর কিছু তথ্য | হরেক খব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2386012"/>
            <a:ext cx="2466975" cy="184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54" y="2398902"/>
            <a:ext cx="3067107" cy="17175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4" y="4688847"/>
            <a:ext cx="2832829" cy="172733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954" y="4755763"/>
            <a:ext cx="2616327" cy="17410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825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658093"/>
            <a:ext cx="7467600" cy="28956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গৃহপালিত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পশুর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457200" y="762000"/>
            <a:ext cx="7086600" cy="1752600"/>
          </a:xfrm>
          <a:prstGeom prst="flowChartMer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371600"/>
            <a:ext cx="3276600" cy="76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964" y="2994561"/>
            <a:ext cx="7086600" cy="3352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..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গৃহপালিত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গৃহপালিত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পশুর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858980"/>
            <a:ext cx="4495800" cy="57595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উন্নত জাতের গরু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412" y="4037425"/>
            <a:ext cx="2438361" cy="1434381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689" y="1795210"/>
            <a:ext cx="2203084" cy="143438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Rectangle 5"/>
          <p:cNvSpPr/>
          <p:nvPr/>
        </p:nvSpPr>
        <p:spPr>
          <a:xfrm>
            <a:off x="5791201" y="3276600"/>
            <a:ext cx="914399" cy="5051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জার্সি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5689962"/>
            <a:ext cx="1447800" cy="5230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ব্রাহামা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06" y="3716855"/>
            <a:ext cx="2462575" cy="165977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Rectangle 8"/>
          <p:cNvSpPr/>
          <p:nvPr/>
        </p:nvSpPr>
        <p:spPr>
          <a:xfrm>
            <a:off x="914400" y="5638799"/>
            <a:ext cx="1524000" cy="5741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রেড সিন্ধি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37" y="1600200"/>
            <a:ext cx="2594325" cy="14528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1" name="Rectangle 10"/>
          <p:cNvSpPr/>
          <p:nvPr/>
        </p:nvSpPr>
        <p:spPr>
          <a:xfrm>
            <a:off x="1141286" y="3053022"/>
            <a:ext cx="1346814" cy="5352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হলষ্টাইন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8001000" cy="51054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 প্রায় ২৪ মিলিয়ন গরু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রয়েছে ।</a:t>
            </a:r>
            <a:endPara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 দেশি গাভি দৈনিক গড়ে ১ লিটার দুধ দেয় ।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কিন্তু বিদেশি উন্নত জাতের গাভি দৈনিক ১৫-২০ লিটার দুধ দেয় ।উন্নত জাতের দুগ্ধ উৎপাদনকারি গরুর মধ্যে হলস্টাইন ফ্রিজিয়ান ও জারসি অন্যতম ।শাহীওয়াল ও রেড সিন্ধি গাভিও দৈনিক ৬-১০ লিটার দুধ দেয় 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5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990600"/>
            <a:ext cx="495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একক কাজ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14400" y="3505200"/>
            <a:ext cx="73152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কয়েকটি উন্নত জাতের গরুর নাম লেখ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3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914400"/>
            <a:ext cx="5791200" cy="914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উন্নত জাতের ছাগল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025969"/>
            <a:ext cx="2667000" cy="1493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72199" y="3542496"/>
            <a:ext cx="1600201" cy="560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যমুনা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পাড়ি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14" y="2025969"/>
            <a:ext cx="3067792" cy="15788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90574" y="3726446"/>
            <a:ext cx="1600201" cy="4545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ব্লাক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বেঙ্গ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4382366"/>
            <a:ext cx="2286000" cy="1714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43000" y="6108359"/>
            <a:ext cx="895350" cy="55357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বিটল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233986"/>
            <a:ext cx="2743200" cy="178581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123337" y="6019800"/>
            <a:ext cx="1191863" cy="609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বেয়ার</a:t>
            </a:r>
          </a:p>
        </p:txBody>
      </p:sp>
    </p:spTree>
    <p:extLst>
      <p:ext uri="{BB962C8B-B14F-4D97-AF65-F5344CB8AC3E}">
        <p14:creationId xmlns:p14="http://schemas.microsoft.com/office/powerpoint/2010/main" val="31286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387</TotalTime>
  <Words>297</Words>
  <Application>Microsoft Office PowerPoint</Application>
  <PresentationFormat>On-screen Show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FIROZ BSc</dc:creator>
  <cp:lastModifiedBy>FIROZ BSc</cp:lastModifiedBy>
  <cp:revision>113</cp:revision>
  <dcterms:created xsi:type="dcterms:W3CDTF">2006-08-16T00:00:00Z</dcterms:created>
  <dcterms:modified xsi:type="dcterms:W3CDTF">2021-08-08T23:32:41Z</dcterms:modified>
</cp:coreProperties>
</file>