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</p:sldIdLst>
  <p:sldSz cx="15179675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11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89D00-CD35-47DB-8135-C18CBF8A6EBD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143000"/>
            <a:ext cx="6026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442C9-51CA-4C25-AA54-6644A7070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55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442C9-51CA-4C25-AA54-6644A70700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08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7460" y="1272011"/>
            <a:ext cx="11384756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7460" y="4082310"/>
            <a:ext cx="11384756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35D8-D0F9-4301-BBD4-539B0F7F151D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4744-B48A-4853-A0BE-F933E73F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0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35D8-D0F9-4301-BBD4-539B0F7F151D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4744-B48A-4853-A0BE-F933E73F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2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62955" y="413808"/>
            <a:ext cx="3273117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3603" y="413808"/>
            <a:ext cx="9629606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35D8-D0F9-4301-BBD4-539B0F7F151D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4744-B48A-4853-A0BE-F933E73F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9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35D8-D0F9-4301-BBD4-539B0F7F151D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4744-B48A-4853-A0BE-F933E73F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9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696" y="1937704"/>
            <a:ext cx="1309247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5696" y="5201392"/>
            <a:ext cx="1309247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35D8-D0F9-4301-BBD4-539B0F7F151D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4744-B48A-4853-A0BE-F933E73F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3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3" y="2069042"/>
            <a:ext cx="6451362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4710" y="2069042"/>
            <a:ext cx="6451362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35D8-D0F9-4301-BBD4-539B0F7F151D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4744-B48A-4853-A0BE-F933E73F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1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580" y="413809"/>
            <a:ext cx="130924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581" y="1905318"/>
            <a:ext cx="6421713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5581" y="2839085"/>
            <a:ext cx="6421713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84710" y="1905318"/>
            <a:ext cx="6453339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84710" y="2839085"/>
            <a:ext cx="6453339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35D8-D0F9-4301-BBD4-539B0F7F151D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4744-B48A-4853-A0BE-F933E73F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6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35D8-D0F9-4301-BBD4-539B0F7F151D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4744-B48A-4853-A0BE-F933E73F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2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0B6FB465-157D-49C1-B085-3950BFFF6FD2}"/>
              </a:ext>
            </a:extLst>
          </p:cNvPr>
          <p:cNvSpPr/>
          <p:nvPr userDrawn="1"/>
        </p:nvSpPr>
        <p:spPr>
          <a:xfrm>
            <a:off x="0" y="0"/>
            <a:ext cx="15179675" cy="7772400"/>
          </a:xfrm>
          <a:prstGeom prst="frame">
            <a:avLst>
              <a:gd name="adj1" fmla="val 157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670F283C-B9D2-46E9-902D-085BA00456B1}"/>
              </a:ext>
            </a:extLst>
          </p:cNvPr>
          <p:cNvSpPr/>
          <p:nvPr userDrawn="1"/>
        </p:nvSpPr>
        <p:spPr>
          <a:xfrm>
            <a:off x="130629" y="146958"/>
            <a:ext cx="14918417" cy="7494814"/>
          </a:xfrm>
          <a:prstGeom prst="frame">
            <a:avLst>
              <a:gd name="adj1" fmla="val 117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0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580" y="518160"/>
            <a:ext cx="4895840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3339" y="1119082"/>
            <a:ext cx="7684710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5580" y="2331720"/>
            <a:ext cx="4895840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35D8-D0F9-4301-BBD4-539B0F7F151D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4744-B48A-4853-A0BE-F933E73F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1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580" y="518160"/>
            <a:ext cx="4895840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53339" y="1119082"/>
            <a:ext cx="7684710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5580" y="2331720"/>
            <a:ext cx="4895840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35D8-D0F9-4301-BBD4-539B0F7F151D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4744-B48A-4853-A0BE-F933E73F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603" y="413809"/>
            <a:ext cx="130924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603" y="2069042"/>
            <a:ext cx="130924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3603" y="7203864"/>
            <a:ext cx="3415427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835D8-D0F9-4301-BBD4-539B0F7F151D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8268" y="7203864"/>
            <a:ext cx="512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0645" y="7203864"/>
            <a:ext cx="3415427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B4744-B48A-4853-A0BE-F933E73F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ckground-green-grass-lawn-19861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utumn_in_Dresden.jp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B49EA4-FDBF-42B9-AB2B-DF386CE44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4637" y="300317"/>
            <a:ext cx="14630400" cy="72076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760D62-8D3E-4BE3-B95C-32604C793ED6}"/>
              </a:ext>
            </a:extLst>
          </p:cNvPr>
          <p:cNvSpPr txBox="1"/>
          <p:nvPr/>
        </p:nvSpPr>
        <p:spPr>
          <a:xfrm>
            <a:off x="1128014" y="1824317"/>
            <a:ext cx="12428538" cy="4123765"/>
          </a:xfrm>
          <a:prstGeom prst="rect">
            <a:avLst/>
          </a:prstGeom>
          <a:noFill/>
        </p:spPr>
        <p:txBody>
          <a:bodyPr wrap="square" lIns="103622" tIns="51811" rIns="103622" bIns="51811" rtlCol="0">
            <a:prstTxWarp prst="textArchUp">
              <a:avLst>
                <a:gd name="adj" fmla="val 10603770"/>
              </a:avLst>
            </a:prstTxWarp>
            <a:spAutoFit/>
          </a:bodyPr>
          <a:lstStyle/>
          <a:p>
            <a:pPr algn="ctr"/>
            <a:r>
              <a:rPr lang="en-US" sz="1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1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1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1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809E75-2E69-4923-A68F-7D567E03C49A}"/>
              </a:ext>
            </a:extLst>
          </p:cNvPr>
          <p:cNvSpPr txBox="1"/>
          <p:nvPr/>
        </p:nvSpPr>
        <p:spPr>
          <a:xfrm>
            <a:off x="2348754" y="2453005"/>
            <a:ext cx="10739718" cy="4275006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lIns="103622" tIns="51811" rIns="103622" bIns="51811" rtlCol="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27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202548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>
            <a:extLst>
              <a:ext uri="{FF2B5EF4-FFF2-40B4-BE49-F238E27FC236}">
                <a16:creationId xmlns:a16="http://schemas.microsoft.com/office/drawing/2014/main" id="{C9D9FA49-64E4-4930-8EF9-474625403F95}"/>
              </a:ext>
            </a:extLst>
          </p:cNvPr>
          <p:cNvSpPr txBox="1"/>
          <p:nvPr/>
        </p:nvSpPr>
        <p:spPr>
          <a:xfrm>
            <a:off x="3562467" y="350357"/>
            <a:ext cx="7642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 সংখ্যার যোগ করিঃ</a:t>
            </a:r>
            <a:endParaRPr lang="en-US" sz="6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641F604-86A9-4A05-8507-EC5B25B0F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710861"/>
              </p:ext>
            </p:extLst>
          </p:nvPr>
        </p:nvGraphicFramePr>
        <p:xfrm>
          <a:off x="621792" y="2871480"/>
          <a:ext cx="4956048" cy="422600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39012">
                  <a:extLst>
                    <a:ext uri="{9D8B030D-6E8A-4147-A177-3AD203B41FA5}">
                      <a16:colId xmlns:a16="http://schemas.microsoft.com/office/drawing/2014/main" val="935146592"/>
                    </a:ext>
                  </a:extLst>
                </a:gridCol>
                <a:gridCol w="1239012">
                  <a:extLst>
                    <a:ext uri="{9D8B030D-6E8A-4147-A177-3AD203B41FA5}">
                      <a16:colId xmlns:a16="http://schemas.microsoft.com/office/drawing/2014/main" val="2428095251"/>
                    </a:ext>
                  </a:extLst>
                </a:gridCol>
                <a:gridCol w="1239012">
                  <a:extLst>
                    <a:ext uri="{9D8B030D-6E8A-4147-A177-3AD203B41FA5}">
                      <a16:colId xmlns:a16="http://schemas.microsoft.com/office/drawing/2014/main" val="4082356094"/>
                    </a:ext>
                  </a:extLst>
                </a:gridCol>
                <a:gridCol w="1239012">
                  <a:extLst>
                    <a:ext uri="{9D8B030D-6E8A-4147-A177-3AD203B41FA5}">
                      <a16:colId xmlns:a16="http://schemas.microsoft.com/office/drawing/2014/main" val="1713820158"/>
                    </a:ext>
                  </a:extLst>
                </a:gridCol>
              </a:tblGrid>
              <a:tr h="1056501">
                <a:tc>
                  <a:txBody>
                    <a:bodyPr/>
                    <a:lstStyle/>
                    <a:p>
                      <a:pPr algn="ctr"/>
                      <a:r>
                        <a:rPr lang="bn-BD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৩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355434"/>
                  </a:ext>
                </a:extLst>
              </a:tr>
              <a:tr h="1056501">
                <a:tc>
                  <a:txBody>
                    <a:bodyPr/>
                    <a:lstStyle/>
                    <a:p>
                      <a:pPr algn="ctr"/>
                      <a:r>
                        <a:rPr lang="bn-BD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00320"/>
                  </a:ext>
                </a:extLst>
              </a:tr>
              <a:tr h="1056501">
                <a:tc>
                  <a:txBody>
                    <a:bodyPr/>
                    <a:lstStyle/>
                    <a:p>
                      <a:pPr algn="ctr"/>
                      <a:r>
                        <a:rPr lang="bn-BD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714855"/>
                  </a:ext>
                </a:extLst>
              </a:tr>
              <a:tr h="1056501">
                <a:tc>
                  <a:txBody>
                    <a:bodyPr/>
                    <a:lstStyle/>
                    <a:p>
                      <a:pPr algn="ctr"/>
                      <a:endParaRPr lang="en-US" sz="5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36722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F849423-0EAA-4FED-A9C3-09F1767E1AFD}"/>
              </a:ext>
            </a:extLst>
          </p:cNvPr>
          <p:cNvSpPr txBox="1"/>
          <p:nvPr/>
        </p:nvSpPr>
        <p:spPr>
          <a:xfrm>
            <a:off x="521305" y="1241558"/>
            <a:ext cx="7313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৩২০৫+২৫৮৬+২৬৬৭=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86202-EBCD-4300-AD5D-A301CBADDBE3}"/>
              </a:ext>
            </a:extLst>
          </p:cNvPr>
          <p:cNvSpPr txBox="1"/>
          <p:nvPr/>
        </p:nvSpPr>
        <p:spPr>
          <a:xfrm>
            <a:off x="8888768" y="2441887"/>
            <a:ext cx="5309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স্থানঃ ৫+৬+৭=১৮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14963C-02A3-442A-9937-83E216432D89}"/>
              </a:ext>
            </a:extLst>
          </p:cNvPr>
          <p:cNvSpPr txBox="1"/>
          <p:nvPr/>
        </p:nvSpPr>
        <p:spPr>
          <a:xfrm>
            <a:off x="8229600" y="3645113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দশক স্থানঃ ০+৮+৬+১=১৫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4B2141-4A96-4D80-98D7-CEA3812192ED}"/>
              </a:ext>
            </a:extLst>
          </p:cNvPr>
          <p:cNvSpPr txBox="1"/>
          <p:nvPr/>
        </p:nvSpPr>
        <p:spPr>
          <a:xfrm>
            <a:off x="8229600" y="4706112"/>
            <a:ext cx="5967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শতক স্থানঃ২+ ৫+৬+১=১৪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51ADD5-7379-41C4-9D27-2889FDEE2D31}"/>
              </a:ext>
            </a:extLst>
          </p:cNvPr>
          <p:cNvSpPr txBox="1"/>
          <p:nvPr/>
        </p:nvSpPr>
        <p:spPr>
          <a:xfrm>
            <a:off x="7906385" y="5803392"/>
            <a:ext cx="6141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হাজার স্থানঃ ৩+২+২+১=৮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E82F6D3F-832A-4C1E-B5CE-E853AAC89894}"/>
              </a:ext>
            </a:extLst>
          </p:cNvPr>
          <p:cNvSpPr/>
          <p:nvPr/>
        </p:nvSpPr>
        <p:spPr>
          <a:xfrm rot="2269554" flipH="1">
            <a:off x="12947714" y="5379979"/>
            <a:ext cx="318187" cy="65863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0F2BF978-193F-43C7-A678-A542DB4C57FD}"/>
              </a:ext>
            </a:extLst>
          </p:cNvPr>
          <p:cNvSpPr/>
          <p:nvPr/>
        </p:nvSpPr>
        <p:spPr>
          <a:xfrm rot="2176634">
            <a:off x="12970977" y="3171435"/>
            <a:ext cx="297425" cy="65863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EE2F5055-A6E5-4076-B0BA-CA4905BB764F}"/>
              </a:ext>
            </a:extLst>
          </p:cNvPr>
          <p:cNvSpPr/>
          <p:nvPr/>
        </p:nvSpPr>
        <p:spPr>
          <a:xfrm rot="2269554">
            <a:off x="12837675" y="4376794"/>
            <a:ext cx="297425" cy="65863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5ACE9F-7DD3-4A5E-A704-1D55A333842F}"/>
              </a:ext>
            </a:extLst>
          </p:cNvPr>
          <p:cNvSpPr txBox="1"/>
          <p:nvPr/>
        </p:nvSpPr>
        <p:spPr>
          <a:xfrm>
            <a:off x="7834903" y="1185148"/>
            <a:ext cx="232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৮৪৫৮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98A4C0-5AAC-4A15-B833-CA2C9B798B93}"/>
              </a:ext>
            </a:extLst>
          </p:cNvPr>
          <p:cNvSpPr txBox="1"/>
          <p:nvPr/>
        </p:nvSpPr>
        <p:spPr>
          <a:xfrm>
            <a:off x="4350073" y="5934360"/>
            <a:ext cx="1072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AE3358-654F-4283-A4C9-3880B552F895}"/>
              </a:ext>
            </a:extLst>
          </p:cNvPr>
          <p:cNvSpPr txBox="1"/>
          <p:nvPr/>
        </p:nvSpPr>
        <p:spPr>
          <a:xfrm>
            <a:off x="3176484" y="5976017"/>
            <a:ext cx="1001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968B50-3F69-4A3C-B2DE-6BC1FFAFC77D}"/>
              </a:ext>
            </a:extLst>
          </p:cNvPr>
          <p:cNvSpPr txBox="1"/>
          <p:nvPr/>
        </p:nvSpPr>
        <p:spPr>
          <a:xfrm>
            <a:off x="1855870" y="5953862"/>
            <a:ext cx="1165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A73A5D-7CB6-41D4-887A-13592035B955}"/>
              </a:ext>
            </a:extLst>
          </p:cNvPr>
          <p:cNvSpPr txBox="1"/>
          <p:nvPr/>
        </p:nvSpPr>
        <p:spPr>
          <a:xfrm>
            <a:off x="811296" y="6021381"/>
            <a:ext cx="1165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9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709576-F238-4AAA-9250-018BB3B70AD9}"/>
              </a:ext>
            </a:extLst>
          </p:cNvPr>
          <p:cNvSpPr txBox="1"/>
          <p:nvPr/>
        </p:nvSpPr>
        <p:spPr>
          <a:xfrm>
            <a:off x="5217592" y="599729"/>
            <a:ext cx="4146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A3A99CD-9570-4833-8149-3FF150661C2B}"/>
              </a:ext>
            </a:extLst>
          </p:cNvPr>
          <p:cNvGrpSpPr/>
          <p:nvPr/>
        </p:nvGrpSpPr>
        <p:grpSpPr>
          <a:xfrm>
            <a:off x="1233411" y="3277109"/>
            <a:ext cx="4968309" cy="3416320"/>
            <a:chOff x="2859483" y="2864430"/>
            <a:chExt cx="4027199" cy="3416320"/>
          </a:xfrm>
        </p:grpSpPr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4D945CB4-6600-4969-BC85-42A9173A806B}"/>
                </a:ext>
              </a:extLst>
            </p:cNvPr>
            <p:cNvSpPr txBox="1"/>
            <p:nvPr/>
          </p:nvSpPr>
          <p:spPr>
            <a:xfrm>
              <a:off x="2859483" y="2864430"/>
              <a:ext cx="4027199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৯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৫</a:t>
              </a:r>
            </a:p>
            <a:p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৮ ৫ ১</a:t>
              </a:r>
            </a:p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  + ২ ৩ ৭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</a:p>
            <a:p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88CBC9D-4AE3-4112-A729-9C1F462A6FE0}"/>
                </a:ext>
              </a:extLst>
            </p:cNvPr>
            <p:cNvCxnSpPr>
              <a:cxnSpLocks/>
            </p:cNvCxnSpPr>
            <p:nvPr/>
          </p:nvCxnSpPr>
          <p:spPr>
            <a:xfrm>
              <a:off x="3398107" y="5293997"/>
              <a:ext cx="28044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0C5C994-783F-4009-AB41-E9F6962260C1}"/>
              </a:ext>
            </a:extLst>
          </p:cNvPr>
          <p:cNvGrpSpPr/>
          <p:nvPr/>
        </p:nvGrpSpPr>
        <p:grpSpPr>
          <a:xfrm>
            <a:off x="6201720" y="3302198"/>
            <a:ext cx="4682639" cy="2585322"/>
            <a:chOff x="2786743" y="2931886"/>
            <a:chExt cx="2698605" cy="2284135"/>
          </a:xfrm>
        </p:grpSpPr>
        <p:sp>
          <p:nvSpPr>
            <p:cNvPr id="7" name="TextBox 20">
              <a:extLst>
                <a:ext uri="{FF2B5EF4-FFF2-40B4-BE49-F238E27FC236}">
                  <a16:creationId xmlns:a16="http://schemas.microsoft.com/office/drawing/2014/main" id="{D8AE3CC9-A9AD-4FAD-AEFD-9648997F0292}"/>
                </a:ext>
              </a:extLst>
            </p:cNvPr>
            <p:cNvSpPr txBox="1"/>
            <p:nvPr/>
          </p:nvSpPr>
          <p:spPr>
            <a:xfrm>
              <a:off x="2786743" y="2931886"/>
              <a:ext cx="2698605" cy="2284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।  ৩ ৫ ৬ ৭</a:t>
              </a:r>
            </a:p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২ ৫ ৬</a:t>
              </a:r>
            </a:p>
            <a:p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১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৯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৫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8A35D9C-4C74-4DFD-963B-6DA85F87AA16}"/>
                </a:ext>
              </a:extLst>
            </p:cNvPr>
            <p:cNvCxnSpPr>
              <a:cxnSpLocks/>
            </p:cNvCxnSpPr>
            <p:nvPr/>
          </p:nvCxnSpPr>
          <p:spPr>
            <a:xfrm>
              <a:off x="3178489" y="5008723"/>
              <a:ext cx="16536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546D08D-2371-40AD-AC9B-7E723F10ABD0}"/>
              </a:ext>
            </a:extLst>
          </p:cNvPr>
          <p:cNvGrpSpPr/>
          <p:nvPr/>
        </p:nvGrpSpPr>
        <p:grpSpPr>
          <a:xfrm>
            <a:off x="10361638" y="3334083"/>
            <a:ext cx="3981889" cy="2585323"/>
            <a:chOff x="2786743" y="2931886"/>
            <a:chExt cx="1987725" cy="2585323"/>
          </a:xfrm>
        </p:grpSpPr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E8392DBC-E5B7-4E29-90D3-361F33812DA0}"/>
                </a:ext>
              </a:extLst>
            </p:cNvPr>
            <p:cNvSpPr txBox="1"/>
            <p:nvPr/>
          </p:nvSpPr>
          <p:spPr>
            <a:xfrm>
              <a:off x="2786743" y="2931886"/>
              <a:ext cx="1987725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২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৬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৫</a:t>
              </a:r>
              <a:endParaRPr lang="bn-BD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৩ ৪ ৫ ৮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+ ১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৪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743575D-01E0-40BE-91AC-89E9EF81CB78}"/>
                </a:ext>
              </a:extLst>
            </p:cNvPr>
            <p:cNvCxnSpPr>
              <a:cxnSpLocks/>
            </p:cNvCxnSpPr>
            <p:nvPr/>
          </p:nvCxnSpPr>
          <p:spPr>
            <a:xfrm>
              <a:off x="3130602" y="5339049"/>
              <a:ext cx="14559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3D3CACB-E456-4757-A107-ECA2A18546B2}"/>
              </a:ext>
            </a:extLst>
          </p:cNvPr>
          <p:cNvSpPr txBox="1"/>
          <p:nvPr/>
        </p:nvSpPr>
        <p:spPr>
          <a:xfrm>
            <a:off x="8620481" y="5559640"/>
            <a:ext cx="6442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4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BBD81B-3D06-4495-B789-1EB07893CB45}"/>
              </a:ext>
            </a:extLst>
          </p:cNvPr>
          <p:cNvSpPr txBox="1"/>
          <p:nvPr/>
        </p:nvSpPr>
        <p:spPr>
          <a:xfrm>
            <a:off x="3510889" y="5533429"/>
            <a:ext cx="676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36A841-A92A-46AB-AFFB-548870708AC2}"/>
              </a:ext>
            </a:extLst>
          </p:cNvPr>
          <p:cNvSpPr txBox="1"/>
          <p:nvPr/>
        </p:nvSpPr>
        <p:spPr>
          <a:xfrm>
            <a:off x="12331250" y="5603198"/>
            <a:ext cx="6125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endParaRPr lang="en-US" sz="48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C072A8-7ABE-461F-A5BD-642ECFA64C96}"/>
              </a:ext>
            </a:extLst>
          </p:cNvPr>
          <p:cNvCxnSpPr>
            <a:cxnSpLocks/>
          </p:cNvCxnSpPr>
          <p:nvPr/>
        </p:nvCxnSpPr>
        <p:spPr>
          <a:xfrm>
            <a:off x="4087904" y="2892921"/>
            <a:ext cx="0" cy="279518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0F5449-6766-4B2E-8188-75FC36C0BA99}"/>
              </a:ext>
            </a:extLst>
          </p:cNvPr>
          <p:cNvCxnSpPr>
            <a:cxnSpLocks/>
          </p:cNvCxnSpPr>
          <p:nvPr/>
        </p:nvCxnSpPr>
        <p:spPr>
          <a:xfrm>
            <a:off x="3648634" y="2892921"/>
            <a:ext cx="0" cy="279518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25EC40-C6AA-4644-ABA5-7410178FE457}"/>
              </a:ext>
            </a:extLst>
          </p:cNvPr>
          <p:cNvCxnSpPr>
            <a:cxnSpLocks/>
          </p:cNvCxnSpPr>
          <p:nvPr/>
        </p:nvCxnSpPr>
        <p:spPr>
          <a:xfrm>
            <a:off x="3101788" y="2892921"/>
            <a:ext cx="0" cy="279518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3C3927-BFCB-4B8D-B13C-293A1C81313F}"/>
              </a:ext>
            </a:extLst>
          </p:cNvPr>
          <p:cNvCxnSpPr>
            <a:cxnSpLocks/>
          </p:cNvCxnSpPr>
          <p:nvPr/>
        </p:nvCxnSpPr>
        <p:spPr>
          <a:xfrm>
            <a:off x="8640738" y="2928779"/>
            <a:ext cx="0" cy="279518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35BE6F7-2B58-4F9C-AACE-B21207A485A1}"/>
              </a:ext>
            </a:extLst>
          </p:cNvPr>
          <p:cNvCxnSpPr>
            <a:cxnSpLocks/>
          </p:cNvCxnSpPr>
          <p:nvPr/>
        </p:nvCxnSpPr>
        <p:spPr>
          <a:xfrm>
            <a:off x="8139949" y="2928779"/>
            <a:ext cx="0" cy="279518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D149452-E7EE-4ECF-8BBC-F79332795C83}"/>
              </a:ext>
            </a:extLst>
          </p:cNvPr>
          <p:cNvCxnSpPr>
            <a:cxnSpLocks/>
          </p:cNvCxnSpPr>
          <p:nvPr/>
        </p:nvCxnSpPr>
        <p:spPr>
          <a:xfrm>
            <a:off x="7543800" y="2928779"/>
            <a:ext cx="0" cy="279518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964349E-B201-4E26-BEC6-AF2DD0C80E2D}"/>
              </a:ext>
            </a:extLst>
          </p:cNvPr>
          <p:cNvCxnSpPr>
            <a:cxnSpLocks/>
          </p:cNvCxnSpPr>
          <p:nvPr/>
        </p:nvCxnSpPr>
        <p:spPr>
          <a:xfrm>
            <a:off x="12846422" y="2996008"/>
            <a:ext cx="0" cy="279518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DC7AE97-2EC8-4359-B3BB-1B3DE0BB8C4D}"/>
              </a:ext>
            </a:extLst>
          </p:cNvPr>
          <p:cNvCxnSpPr>
            <a:cxnSpLocks/>
          </p:cNvCxnSpPr>
          <p:nvPr/>
        </p:nvCxnSpPr>
        <p:spPr>
          <a:xfrm>
            <a:off x="12353363" y="2996008"/>
            <a:ext cx="0" cy="279518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776B548-6438-48FC-AE76-C591B3EE0265}"/>
              </a:ext>
            </a:extLst>
          </p:cNvPr>
          <p:cNvCxnSpPr>
            <a:cxnSpLocks/>
          </p:cNvCxnSpPr>
          <p:nvPr/>
        </p:nvCxnSpPr>
        <p:spPr>
          <a:xfrm>
            <a:off x="11914092" y="2996008"/>
            <a:ext cx="0" cy="279518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F17B196-9380-48FD-BF2C-B8090647840B}"/>
              </a:ext>
            </a:extLst>
          </p:cNvPr>
          <p:cNvSpPr txBox="1"/>
          <p:nvPr/>
        </p:nvSpPr>
        <p:spPr>
          <a:xfrm>
            <a:off x="4216303" y="5534684"/>
            <a:ext cx="5020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E5BB22-4974-487F-B347-FEBEC96C3D48}"/>
              </a:ext>
            </a:extLst>
          </p:cNvPr>
          <p:cNvSpPr txBox="1"/>
          <p:nvPr/>
        </p:nvSpPr>
        <p:spPr>
          <a:xfrm>
            <a:off x="3053034" y="5559641"/>
            <a:ext cx="676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5BE546-697A-4D63-BC6D-99AF722F772F}"/>
              </a:ext>
            </a:extLst>
          </p:cNvPr>
          <p:cNvSpPr txBox="1"/>
          <p:nvPr/>
        </p:nvSpPr>
        <p:spPr>
          <a:xfrm>
            <a:off x="2553764" y="5544400"/>
            <a:ext cx="676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A49E5E-96DA-4A94-BB1E-98FCDA818223}"/>
              </a:ext>
            </a:extLst>
          </p:cNvPr>
          <p:cNvSpPr txBox="1"/>
          <p:nvPr/>
        </p:nvSpPr>
        <p:spPr>
          <a:xfrm>
            <a:off x="7964283" y="5511812"/>
            <a:ext cx="676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70ED27-A372-4889-8C30-50B6ECF98C2E}"/>
              </a:ext>
            </a:extLst>
          </p:cNvPr>
          <p:cNvSpPr txBox="1"/>
          <p:nvPr/>
        </p:nvSpPr>
        <p:spPr>
          <a:xfrm>
            <a:off x="7455883" y="5513473"/>
            <a:ext cx="676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245FAA-35D5-4BA0-908F-3078C49C7B09}"/>
              </a:ext>
            </a:extLst>
          </p:cNvPr>
          <p:cNvSpPr txBox="1"/>
          <p:nvPr/>
        </p:nvSpPr>
        <p:spPr>
          <a:xfrm>
            <a:off x="6952508" y="5524155"/>
            <a:ext cx="676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63BB49-D8D8-4F7F-BDBA-9210E88D082A}"/>
              </a:ext>
            </a:extLst>
          </p:cNvPr>
          <p:cNvSpPr txBox="1"/>
          <p:nvPr/>
        </p:nvSpPr>
        <p:spPr>
          <a:xfrm>
            <a:off x="12770522" y="5593964"/>
            <a:ext cx="645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endParaRPr lang="en-US" sz="4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F18CE4-87AC-48A9-94FE-F0ABE6DA68B6}"/>
              </a:ext>
            </a:extLst>
          </p:cNvPr>
          <p:cNvSpPr txBox="1"/>
          <p:nvPr/>
        </p:nvSpPr>
        <p:spPr>
          <a:xfrm>
            <a:off x="11653426" y="5619196"/>
            <a:ext cx="8582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endParaRPr lang="en-US" sz="4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2C7508-7CD7-4A1F-B86D-6545D30953CA}"/>
              </a:ext>
            </a:extLst>
          </p:cNvPr>
          <p:cNvSpPr txBox="1"/>
          <p:nvPr/>
        </p:nvSpPr>
        <p:spPr>
          <a:xfrm>
            <a:off x="11135008" y="5603198"/>
            <a:ext cx="8582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৬</a:t>
            </a:r>
            <a:endParaRPr lang="en-US" sz="48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6ACAC25-92BC-4FCA-97AD-4F1D5DA9C1F5}"/>
              </a:ext>
            </a:extLst>
          </p:cNvPr>
          <p:cNvSpPr txBox="1"/>
          <p:nvPr/>
        </p:nvSpPr>
        <p:spPr>
          <a:xfrm>
            <a:off x="3648634" y="2874354"/>
            <a:ext cx="4606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9972F16-2D3D-431E-AD74-31ED451B3674}"/>
              </a:ext>
            </a:extLst>
          </p:cNvPr>
          <p:cNvSpPr txBox="1"/>
          <p:nvPr/>
        </p:nvSpPr>
        <p:spPr>
          <a:xfrm>
            <a:off x="3110745" y="2892921"/>
            <a:ext cx="4606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123C82F-C898-4F5D-9981-B2D32674717C}"/>
              </a:ext>
            </a:extLst>
          </p:cNvPr>
          <p:cNvSpPr txBox="1"/>
          <p:nvPr/>
        </p:nvSpPr>
        <p:spPr>
          <a:xfrm>
            <a:off x="2607922" y="2874354"/>
            <a:ext cx="4606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E52F31C-58F5-4567-A37F-EC318DD2F176}"/>
              </a:ext>
            </a:extLst>
          </p:cNvPr>
          <p:cNvSpPr txBox="1"/>
          <p:nvPr/>
        </p:nvSpPr>
        <p:spPr>
          <a:xfrm>
            <a:off x="8131539" y="2800091"/>
            <a:ext cx="4606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58B1141-0B40-4003-A1A5-1A4810C5CE8E}"/>
              </a:ext>
            </a:extLst>
          </p:cNvPr>
          <p:cNvSpPr txBox="1"/>
          <p:nvPr/>
        </p:nvSpPr>
        <p:spPr>
          <a:xfrm>
            <a:off x="7585906" y="2859696"/>
            <a:ext cx="4606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6F933C7-A789-4030-984E-CD38D2E4655E}"/>
              </a:ext>
            </a:extLst>
          </p:cNvPr>
          <p:cNvSpPr txBox="1"/>
          <p:nvPr/>
        </p:nvSpPr>
        <p:spPr>
          <a:xfrm>
            <a:off x="7038500" y="2861207"/>
            <a:ext cx="4606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83B323A-28E5-4DA6-9991-81C3A8EC90FC}"/>
              </a:ext>
            </a:extLst>
          </p:cNvPr>
          <p:cNvSpPr txBox="1"/>
          <p:nvPr/>
        </p:nvSpPr>
        <p:spPr>
          <a:xfrm>
            <a:off x="12365243" y="3018456"/>
            <a:ext cx="4606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4A162DD-3571-4971-9B2C-320D5AED126F}"/>
              </a:ext>
            </a:extLst>
          </p:cNvPr>
          <p:cNvSpPr txBox="1"/>
          <p:nvPr/>
        </p:nvSpPr>
        <p:spPr>
          <a:xfrm>
            <a:off x="11891977" y="3017225"/>
            <a:ext cx="4606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A8DD313-6B54-4E5D-94F2-CD4280FAD420}"/>
              </a:ext>
            </a:extLst>
          </p:cNvPr>
          <p:cNvSpPr txBox="1"/>
          <p:nvPr/>
        </p:nvSpPr>
        <p:spPr>
          <a:xfrm>
            <a:off x="11430981" y="3017225"/>
            <a:ext cx="4606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31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34000">
              <a:schemeClr val="accent4">
                <a:lumMod val="45000"/>
                <a:lumOff val="55000"/>
              </a:schemeClr>
            </a:gs>
            <a:gs pos="65000">
              <a:schemeClr val="accent4">
                <a:lumMod val="45000"/>
                <a:lumOff val="55000"/>
              </a:schemeClr>
            </a:gs>
            <a:gs pos="100000">
              <a:srgbClr val="92D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57E442-7048-4F75-BA0F-BD0ED41B67B2}"/>
              </a:ext>
            </a:extLst>
          </p:cNvPr>
          <p:cNvSpPr txBox="1"/>
          <p:nvPr/>
        </p:nvSpPr>
        <p:spPr>
          <a:xfrm>
            <a:off x="4971008" y="1392605"/>
            <a:ext cx="3815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3878E-DFFE-42C7-B0AD-FF4F62619161}"/>
              </a:ext>
            </a:extLst>
          </p:cNvPr>
          <p:cNvGrpSpPr/>
          <p:nvPr/>
        </p:nvGrpSpPr>
        <p:grpSpPr>
          <a:xfrm>
            <a:off x="9149273" y="4380848"/>
            <a:ext cx="3714750" cy="2585323"/>
            <a:chOff x="1653678" y="4607928"/>
            <a:chExt cx="3714750" cy="258532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F2F1CF-4A1A-40CC-8EE0-E9B546BA84FF}"/>
                </a:ext>
              </a:extLst>
            </p:cNvPr>
            <p:cNvSpPr txBox="1"/>
            <p:nvPr/>
          </p:nvSpPr>
          <p:spPr>
            <a:xfrm>
              <a:off x="1653678" y="4607928"/>
              <a:ext cx="3714750" cy="2585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৩ ৬ ৮</a:t>
              </a:r>
            </a:p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৩ ৪ ৭ ২</a:t>
              </a:r>
            </a:p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+  ২ ৪ ৭ ৪</a:t>
              </a:r>
              <a:endParaRPr lang="en-US" sz="54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A91399F-524F-41B1-9D2E-37E76D4E5488}"/>
                </a:ext>
              </a:extLst>
            </p:cNvPr>
            <p:cNvCxnSpPr>
              <a:cxnSpLocks/>
            </p:cNvCxnSpPr>
            <p:nvPr/>
          </p:nvCxnSpPr>
          <p:spPr>
            <a:xfrm>
              <a:off x="1956646" y="7193251"/>
              <a:ext cx="291596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AD86EA-B7A3-4B58-90EF-72639036F005}"/>
              </a:ext>
            </a:extLst>
          </p:cNvPr>
          <p:cNvGrpSpPr/>
          <p:nvPr/>
        </p:nvGrpSpPr>
        <p:grpSpPr>
          <a:xfrm>
            <a:off x="3621737" y="4474727"/>
            <a:ext cx="3376854" cy="2585323"/>
            <a:chOff x="6038217" y="4607928"/>
            <a:chExt cx="2715168" cy="258532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E895EB-931B-4EEA-83D4-91BF88EE59B2}"/>
                </a:ext>
              </a:extLst>
            </p:cNvPr>
            <p:cNvSpPr txBox="1"/>
            <p:nvPr/>
          </p:nvSpPr>
          <p:spPr>
            <a:xfrm>
              <a:off x="6038217" y="4607928"/>
              <a:ext cx="2553464" cy="2585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) ৬ ২ ৬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৪ ৩ ২</a:t>
              </a:r>
            </a:p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+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৭ ৮ ৭</a:t>
              </a:r>
              <a:endParaRPr lang="en-US" sz="5400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0091D80-F3EF-422B-A909-E43687744E0E}"/>
                </a:ext>
              </a:extLst>
            </p:cNvPr>
            <p:cNvCxnSpPr>
              <a:cxnSpLocks/>
            </p:cNvCxnSpPr>
            <p:nvPr/>
          </p:nvCxnSpPr>
          <p:spPr>
            <a:xfrm>
              <a:off x="6342108" y="7034677"/>
              <a:ext cx="241127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AA963BD-1CD1-4971-B24A-4A579C7EB6E8}"/>
              </a:ext>
            </a:extLst>
          </p:cNvPr>
          <p:cNvGrpSpPr/>
          <p:nvPr/>
        </p:nvGrpSpPr>
        <p:grpSpPr>
          <a:xfrm>
            <a:off x="2523563" y="2430197"/>
            <a:ext cx="9441876" cy="923330"/>
            <a:chOff x="1300790" y="2241142"/>
            <a:chExt cx="5599044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C4B5EA-9FE7-4CEE-9D70-1409CD171744}"/>
                </a:ext>
              </a:extLst>
            </p:cNvPr>
            <p:cNvSpPr txBox="1"/>
            <p:nvPr/>
          </p:nvSpPr>
          <p:spPr>
            <a:xfrm>
              <a:off x="1300790" y="2241142"/>
              <a:ext cx="440209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(১) ৫৬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৮৬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+ ২৮৪১+ ৩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৯ =  </a:t>
              </a:r>
              <a:endParaRPr lang="en-US" sz="5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30E15A-5DC0-4516-8BDD-358962E8CE78}"/>
                </a:ext>
              </a:extLst>
            </p:cNvPr>
            <p:cNvSpPr/>
            <p:nvPr/>
          </p:nvSpPr>
          <p:spPr>
            <a:xfrm>
              <a:off x="5321861" y="2280894"/>
              <a:ext cx="1577973" cy="78356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F8D8DD-DF1B-4032-BAC2-90357069B1AB}"/>
              </a:ext>
            </a:extLst>
          </p:cNvPr>
          <p:cNvGrpSpPr/>
          <p:nvPr/>
        </p:nvGrpSpPr>
        <p:grpSpPr>
          <a:xfrm>
            <a:off x="2523563" y="3507539"/>
            <a:ext cx="10033172" cy="923330"/>
            <a:chOff x="1157354" y="3420053"/>
            <a:chExt cx="7353016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00EB35-69E3-47F5-9463-688FAF4B1E32}"/>
                </a:ext>
              </a:extLst>
            </p:cNvPr>
            <p:cNvSpPr txBox="1"/>
            <p:nvPr/>
          </p:nvSpPr>
          <p:spPr>
            <a:xfrm>
              <a:off x="1157354" y="3420053"/>
              <a:ext cx="520559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(২) ১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৭৬ + ৩২৯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+ ৩৪২১ =</a:t>
              </a:r>
              <a:endParaRPr lang="en-US" sz="54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6DBED94-90AA-48B3-954B-BA4F3E3B0158}"/>
                </a:ext>
              </a:extLst>
            </p:cNvPr>
            <p:cNvSpPr/>
            <p:nvPr/>
          </p:nvSpPr>
          <p:spPr>
            <a:xfrm>
              <a:off x="6560206" y="3451166"/>
              <a:ext cx="1950164" cy="80639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EBE924F-D4C9-4339-86B3-81953F760763}"/>
              </a:ext>
            </a:extLst>
          </p:cNvPr>
          <p:cNvSpPr txBox="1"/>
          <p:nvPr/>
        </p:nvSpPr>
        <p:spPr>
          <a:xfrm>
            <a:off x="9915788" y="6771261"/>
            <a:ext cx="26208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৩ ১ ৪</a:t>
            </a:r>
            <a:endParaRPr lang="en-US" sz="5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FFFEC9-1B85-4DDE-AC35-1601B66F8608}"/>
              </a:ext>
            </a:extLst>
          </p:cNvPr>
          <p:cNvSpPr txBox="1"/>
          <p:nvPr/>
        </p:nvSpPr>
        <p:spPr>
          <a:xfrm>
            <a:off x="4653759" y="6717310"/>
            <a:ext cx="21437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৯ ৪ ৮ ৩</a:t>
            </a:r>
            <a:endParaRPr lang="en-US" sz="5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9EB8BD-9E1E-4606-A918-ED8D3CE6EFBC}"/>
              </a:ext>
            </a:extLst>
          </p:cNvPr>
          <p:cNvSpPr txBox="1"/>
          <p:nvPr/>
        </p:nvSpPr>
        <p:spPr>
          <a:xfrm>
            <a:off x="9631530" y="2400067"/>
            <a:ext cx="20771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৮ ৮ ৪ ৬</a:t>
            </a:r>
            <a:endParaRPr lang="en-US" sz="5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214EFF-FD1A-4449-9153-4353B7AFDF3E}"/>
              </a:ext>
            </a:extLst>
          </p:cNvPr>
          <p:cNvSpPr txBox="1"/>
          <p:nvPr/>
        </p:nvSpPr>
        <p:spPr>
          <a:xfrm>
            <a:off x="9898841" y="3454480"/>
            <a:ext cx="24647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৮ ১ ৯ 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870DCD-88AE-4E56-9CFD-ABD3A70E87CA}"/>
              </a:ext>
            </a:extLst>
          </p:cNvPr>
          <p:cNvSpPr txBox="1"/>
          <p:nvPr/>
        </p:nvSpPr>
        <p:spPr>
          <a:xfrm>
            <a:off x="4584169" y="183508"/>
            <a:ext cx="4720275" cy="1581961"/>
          </a:xfrm>
          <a:prstGeom prst="rect">
            <a:avLst/>
          </a:prstGeom>
          <a:noFill/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BD" sz="9600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9600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6AEA0C7-4B72-4F4B-8BE3-848EEBA8CBE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28" y="278454"/>
            <a:ext cx="3367409" cy="206466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334B4DC-3797-4D23-9766-7B999DAA1F4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94" y="241555"/>
            <a:ext cx="3499365" cy="206466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5183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4D231A-C675-47B4-B0D1-B34A1703BAE7}"/>
              </a:ext>
            </a:extLst>
          </p:cNvPr>
          <p:cNvSpPr txBox="1"/>
          <p:nvPr/>
        </p:nvSpPr>
        <p:spPr>
          <a:xfrm>
            <a:off x="298938" y="334108"/>
            <a:ext cx="14331462" cy="9319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BD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তোমার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গণিত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বইয়ের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২5 ও ২6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পৃষ্ঠা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বের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করো</a:t>
            </a:r>
            <a:r>
              <a:rPr lang="bn-BD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এবং ৫ মিনিট নিরবে পড়।</a:t>
            </a:r>
            <a:endParaRPr lang="en-US" sz="48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613F1CE-2E31-4313-8851-AD4C6488B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80" y="1519093"/>
            <a:ext cx="4832267" cy="5722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7539CB-B481-47FE-9FC0-57E0A77A8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47" y="1519093"/>
            <a:ext cx="4832266" cy="55971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A2AA29-1294-45D7-AA8D-76960CA3DE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513" y="1519093"/>
            <a:ext cx="4526887" cy="559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FFDE78"/>
            </a:gs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rgbClr val="00B05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ABDCD7-D5C3-4F38-8C37-69AADC6AC755}"/>
              </a:ext>
            </a:extLst>
          </p:cNvPr>
          <p:cNvSpPr txBox="1"/>
          <p:nvPr/>
        </p:nvSpPr>
        <p:spPr>
          <a:xfrm>
            <a:off x="4396325" y="-1129"/>
            <a:ext cx="4720275" cy="1581961"/>
          </a:xfrm>
          <a:prstGeom prst="rect">
            <a:avLst/>
          </a:prstGeom>
          <a:noFill/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IN" sz="9600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C9656E-D5FA-4F1D-AE95-BCAC28F0E26A}"/>
              </a:ext>
            </a:extLst>
          </p:cNvPr>
          <p:cNvSpPr txBox="1"/>
          <p:nvPr/>
        </p:nvSpPr>
        <p:spPr>
          <a:xfrm>
            <a:off x="8495101" y="129260"/>
            <a:ext cx="3815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3F149E-F21F-479F-81C0-46A9C5E0C67F}"/>
              </a:ext>
            </a:extLst>
          </p:cNvPr>
          <p:cNvGrpSpPr/>
          <p:nvPr/>
        </p:nvGrpSpPr>
        <p:grpSpPr>
          <a:xfrm>
            <a:off x="2739838" y="4489693"/>
            <a:ext cx="3714750" cy="1754326"/>
            <a:chOff x="1653678" y="4607928"/>
            <a:chExt cx="3714750" cy="175432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9420294-3EDF-4380-9716-22F26759AD5C}"/>
                </a:ext>
              </a:extLst>
            </p:cNvPr>
            <p:cNvSpPr txBox="1"/>
            <p:nvPr/>
          </p:nvSpPr>
          <p:spPr>
            <a:xfrm>
              <a:off x="1653678" y="4607928"/>
              <a:ext cx="3714750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৩ ৬ ৮ </a:t>
              </a:r>
            </a:p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+ ২ ৪ ৭ ৪</a:t>
              </a:r>
              <a:endParaRPr lang="en-US" sz="5400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3B3FE1E-7815-4C24-93BA-A859C10D9DFF}"/>
                </a:ext>
              </a:extLst>
            </p:cNvPr>
            <p:cNvCxnSpPr/>
            <p:nvPr/>
          </p:nvCxnSpPr>
          <p:spPr>
            <a:xfrm>
              <a:off x="2399420" y="6317500"/>
              <a:ext cx="204707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5DCEF7A-102F-412D-BD35-4380376CEB5E}"/>
              </a:ext>
            </a:extLst>
          </p:cNvPr>
          <p:cNvGrpSpPr/>
          <p:nvPr/>
        </p:nvGrpSpPr>
        <p:grpSpPr>
          <a:xfrm>
            <a:off x="1537488" y="1977618"/>
            <a:ext cx="7353016" cy="923330"/>
            <a:chOff x="1157354" y="3420053"/>
            <a:chExt cx="7353016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FC84A23-D6C3-4FE4-8A28-2AB0468CACF4}"/>
                </a:ext>
              </a:extLst>
            </p:cNvPr>
            <p:cNvSpPr txBox="1"/>
            <p:nvPr/>
          </p:nvSpPr>
          <p:spPr>
            <a:xfrm>
              <a:off x="1157354" y="3420053"/>
              <a:ext cx="520559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) ৬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৭৬ + ৩২৯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5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A23234E-B3D8-42A8-AB62-BAC0A0307CB5}"/>
                </a:ext>
              </a:extLst>
            </p:cNvPr>
            <p:cNvSpPr/>
            <p:nvPr/>
          </p:nvSpPr>
          <p:spPr>
            <a:xfrm>
              <a:off x="6045660" y="3451166"/>
              <a:ext cx="2464710" cy="80639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DC58287-A6B6-4BBA-96B6-DAFABC66F840}"/>
              </a:ext>
            </a:extLst>
          </p:cNvPr>
          <p:cNvSpPr txBox="1"/>
          <p:nvPr/>
        </p:nvSpPr>
        <p:spPr>
          <a:xfrm>
            <a:off x="3608922" y="6051258"/>
            <a:ext cx="21437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৯ ৮ ৪ ২</a:t>
            </a:r>
            <a:endParaRPr lang="en-US" sz="5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B18814-45FC-49C5-A63B-05BB52F72578}"/>
              </a:ext>
            </a:extLst>
          </p:cNvPr>
          <p:cNvSpPr txBox="1"/>
          <p:nvPr/>
        </p:nvSpPr>
        <p:spPr>
          <a:xfrm>
            <a:off x="6330931" y="1966324"/>
            <a:ext cx="24647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৯ ৭ ৭ 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724C14-9A83-45B1-8642-64A40D887B4E}"/>
              </a:ext>
            </a:extLst>
          </p:cNvPr>
          <p:cNvGrpSpPr/>
          <p:nvPr/>
        </p:nvGrpSpPr>
        <p:grpSpPr>
          <a:xfrm>
            <a:off x="1537488" y="2962870"/>
            <a:ext cx="9520166" cy="923330"/>
            <a:chOff x="1157354" y="3420053"/>
            <a:chExt cx="697704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4EDE3C5-7496-44A0-9A22-5BDF265DF020}"/>
                </a:ext>
              </a:extLst>
            </p:cNvPr>
            <p:cNvSpPr txBox="1"/>
            <p:nvPr/>
          </p:nvSpPr>
          <p:spPr>
            <a:xfrm>
              <a:off x="1157354" y="3420053"/>
              <a:ext cx="520559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(২) ১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৭৬ + ৩২৯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+ ৩৪২১ =</a:t>
              </a:r>
              <a:endParaRPr lang="en-US" sz="54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7D3AFCF-6802-46C9-8300-F69A155A0510}"/>
                </a:ext>
              </a:extLst>
            </p:cNvPr>
            <p:cNvSpPr/>
            <p:nvPr/>
          </p:nvSpPr>
          <p:spPr>
            <a:xfrm>
              <a:off x="6184239" y="3420053"/>
              <a:ext cx="1950164" cy="80639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F63094F-015A-46E5-8132-806812A6E851}"/>
              </a:ext>
            </a:extLst>
          </p:cNvPr>
          <p:cNvSpPr txBox="1"/>
          <p:nvPr/>
        </p:nvSpPr>
        <p:spPr>
          <a:xfrm>
            <a:off x="8396660" y="2968089"/>
            <a:ext cx="24647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৮ ১ ৯ 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938F8A-FDCB-4CC7-B0D2-EBF98CB4AAA8}"/>
              </a:ext>
            </a:extLst>
          </p:cNvPr>
          <p:cNvGrpSpPr/>
          <p:nvPr/>
        </p:nvGrpSpPr>
        <p:grpSpPr>
          <a:xfrm>
            <a:off x="9505509" y="4127511"/>
            <a:ext cx="3714750" cy="2585323"/>
            <a:chOff x="1653678" y="4607928"/>
            <a:chExt cx="3714750" cy="258532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AA2EAA-1C5F-45FB-8D0A-6E4D6AC2AABB}"/>
                </a:ext>
              </a:extLst>
            </p:cNvPr>
            <p:cNvSpPr txBox="1"/>
            <p:nvPr/>
          </p:nvSpPr>
          <p:spPr>
            <a:xfrm>
              <a:off x="1653678" y="4607928"/>
              <a:ext cx="3714750" cy="2585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৩ ৬ ৮</a:t>
              </a:r>
            </a:p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৩ ৪ ৭ ২</a:t>
              </a:r>
            </a:p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+  ২ ৪ ৭ ৪</a:t>
              </a:r>
              <a:endParaRPr lang="en-US" sz="5400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635CF25-4705-4982-B929-10BDFB7680F1}"/>
                </a:ext>
              </a:extLst>
            </p:cNvPr>
            <p:cNvCxnSpPr>
              <a:cxnSpLocks/>
            </p:cNvCxnSpPr>
            <p:nvPr/>
          </p:nvCxnSpPr>
          <p:spPr>
            <a:xfrm>
              <a:off x="1956646" y="7193251"/>
              <a:ext cx="291596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AE5055E-D918-42DE-8DE6-F9F5B678D25D}"/>
              </a:ext>
            </a:extLst>
          </p:cNvPr>
          <p:cNvSpPr txBox="1"/>
          <p:nvPr/>
        </p:nvSpPr>
        <p:spPr>
          <a:xfrm>
            <a:off x="10250831" y="6611632"/>
            <a:ext cx="26208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৩ ১ ৪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202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5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5427F4-BFE9-4FA2-8150-CED592FC83C6}"/>
              </a:ext>
            </a:extLst>
          </p:cNvPr>
          <p:cNvSpPr/>
          <p:nvPr/>
        </p:nvSpPr>
        <p:spPr>
          <a:xfrm>
            <a:off x="1073255" y="360297"/>
            <a:ext cx="6812280" cy="1782016"/>
          </a:xfrm>
          <a:prstGeom prst="rect">
            <a:avLst/>
          </a:prstGeom>
          <a:noFill/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IN" sz="109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10900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77F206-612B-4D52-B5C8-30820F3E25FC}"/>
              </a:ext>
            </a:extLst>
          </p:cNvPr>
          <p:cNvSpPr txBox="1"/>
          <p:nvPr/>
        </p:nvSpPr>
        <p:spPr>
          <a:xfrm>
            <a:off x="461827" y="5199403"/>
            <a:ext cx="7423708" cy="2320625"/>
          </a:xfrm>
          <a:prstGeom prst="rect">
            <a:avLst/>
          </a:prstGeom>
          <a:noFill/>
        </p:spPr>
        <p:txBody>
          <a:bodyPr wrap="square" lIns="103622" tIns="51811" rIns="103622" bIns="51811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৮ পৃষ্টার 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৪নং সমস্যাগুলো বাড়িতে সমাধান করবে।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E:\New folder\bari.jpg">
            <a:extLst>
              <a:ext uri="{FF2B5EF4-FFF2-40B4-BE49-F238E27FC236}">
                <a16:creationId xmlns:a16="http://schemas.microsoft.com/office/drawing/2014/main" id="{0A6B0D31-982A-4540-AFBA-2C62DAA87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100149" y="1782016"/>
            <a:ext cx="6528816" cy="330235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1749E7-3B58-49DF-A407-3D61BD6AD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08" y="471812"/>
            <a:ext cx="6086540" cy="68287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DB85FF-8791-4D39-BBED-265CB3E46C9D}"/>
              </a:ext>
            </a:extLst>
          </p:cNvPr>
          <p:cNvSpPr/>
          <p:nvPr/>
        </p:nvSpPr>
        <p:spPr>
          <a:xfrm>
            <a:off x="9271175" y="3137413"/>
            <a:ext cx="4806806" cy="17393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7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570C29-7989-4882-9340-BD47DAE8F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3083" y="233082"/>
            <a:ext cx="14720046" cy="7315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B518A9-3B2F-4FF8-926F-D3EBBBD0CFC2}"/>
              </a:ext>
            </a:extLst>
          </p:cNvPr>
          <p:cNvSpPr txBox="1"/>
          <p:nvPr/>
        </p:nvSpPr>
        <p:spPr>
          <a:xfrm>
            <a:off x="2019957" y="4617767"/>
            <a:ext cx="10796675" cy="2520680"/>
          </a:xfrm>
          <a:prstGeom prst="rect">
            <a:avLst/>
          </a:prstGeom>
          <a:noFill/>
        </p:spPr>
        <p:txBody>
          <a:bodyPr wrap="square" lIns="103622" tIns="51811" rIns="103622" bIns="5181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5700" b="1" spc="56" dirty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 সকলকে</a:t>
            </a:r>
            <a:endParaRPr lang="en-US" sz="15700" b="1" spc="56" dirty="0">
              <a:ln w="1143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20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" presetID="35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74C54F-3B04-43A7-B727-FDBF05F1FF4B}"/>
              </a:ext>
            </a:extLst>
          </p:cNvPr>
          <p:cNvSpPr/>
          <p:nvPr/>
        </p:nvSpPr>
        <p:spPr>
          <a:xfrm>
            <a:off x="5060558" y="742347"/>
            <a:ext cx="4735830" cy="1936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22" tIns="51811" rIns="103622" bIns="51811" rtlCol="0" anchor="ctr"/>
          <a:lstStyle/>
          <a:p>
            <a:pPr algn="ctr"/>
            <a:r>
              <a:rPr lang="bn-BD" sz="13000" b="1" dirty="0">
                <a:ln w="1905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3000" b="1" dirty="0">
              <a:ln w="1905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43B8A8-63EB-4CCB-A2AB-ABAC9532DE78}"/>
              </a:ext>
            </a:extLst>
          </p:cNvPr>
          <p:cNvSpPr/>
          <p:nvPr/>
        </p:nvSpPr>
        <p:spPr>
          <a:xfrm>
            <a:off x="412826" y="3939986"/>
            <a:ext cx="6261701" cy="3090067"/>
          </a:xfrm>
          <a:prstGeom prst="rect">
            <a:avLst/>
          </a:prstGeom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en-US" sz="5400" b="1" spc="56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উজ্বল</a:t>
            </a:r>
            <a:r>
              <a:rPr lang="en-US" sz="5400" b="1" spc="5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6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5400" b="1" spc="5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6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মজুমদার</a:t>
            </a:r>
            <a:r>
              <a:rPr lang="en-US" sz="5400" b="1" spc="5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বড়বামনদহ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মোবাইলঃ ০১৭১৭৯৩৩০৭১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 descr="Uzzol.jpg">
            <a:extLst>
              <a:ext uri="{FF2B5EF4-FFF2-40B4-BE49-F238E27FC236}">
                <a16:creationId xmlns:a16="http://schemas.microsoft.com/office/drawing/2014/main" id="{18F88303-02C3-4AAE-990C-248544F459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10000" contras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5406" y="906243"/>
            <a:ext cx="3168546" cy="29799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5E8BA7-003F-4B7E-9770-D7309FE3BCCB}"/>
              </a:ext>
            </a:extLst>
          </p:cNvPr>
          <p:cNvSpPr/>
          <p:nvPr/>
        </p:nvSpPr>
        <p:spPr>
          <a:xfrm>
            <a:off x="9054353" y="4463207"/>
            <a:ext cx="5956931" cy="2566846"/>
          </a:xfrm>
          <a:prstGeom prst="rect">
            <a:avLst/>
          </a:prstGeom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তৃতীয়,  </a:t>
            </a:r>
            <a:r>
              <a:rPr lang="bn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bn-BD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</a:t>
            </a:r>
            <a:r>
              <a:rPr lang="bn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endParaRPr lang="bn-BD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dirty="0">
              <a:ln w="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5834E28-D062-43BB-9C1C-B39313AD04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566" y="742347"/>
            <a:ext cx="2613972" cy="3384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5C12CB-25A5-4C20-9A43-7476B760459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00" b="90000" l="9496" r="86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1" t="3692" r="17986" b="8230"/>
          <a:stretch/>
        </p:blipFill>
        <p:spPr>
          <a:xfrm>
            <a:off x="6221577" y="2223248"/>
            <a:ext cx="2581835" cy="512664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075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accent2">
                <a:lumMod val="40000"/>
                <a:lumOff val="60000"/>
              </a:schemeClr>
            </a:gs>
            <a:gs pos="82000">
              <a:srgbClr val="92D050"/>
            </a:gs>
            <a:gs pos="0">
              <a:schemeClr val="bg1"/>
            </a:gs>
            <a:gs pos="28000">
              <a:schemeClr val="accent4">
                <a:lumMod val="20000"/>
                <a:lumOff val="80000"/>
              </a:schemeClr>
            </a:gs>
            <a:gs pos="100000">
              <a:srgbClr val="0070C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42E214-53E3-41ED-AED4-664FECE09BFE}"/>
              </a:ext>
            </a:extLst>
          </p:cNvPr>
          <p:cNvSpPr txBox="1"/>
          <p:nvPr/>
        </p:nvSpPr>
        <p:spPr>
          <a:xfrm>
            <a:off x="4760259" y="897937"/>
            <a:ext cx="5351929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38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AAB957-DB3F-4E0D-ABFA-F9F90598C41D}"/>
              </a:ext>
            </a:extLst>
          </p:cNvPr>
          <p:cNvSpPr txBox="1"/>
          <p:nvPr/>
        </p:nvSpPr>
        <p:spPr>
          <a:xfrm>
            <a:off x="400142" y="3113928"/>
            <a:ext cx="1437938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.২.১ º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হাতে না রেখে তিন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অঙ্কবিশিষ্ট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তিনটি সংখ্যা উপরে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নিচে এবং পাশাপাশি যোগ করতে পারবে।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৯.২.২ º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হাতে রেখে তিন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অঙ্কবিশিষ্ট সর্বাধিক তিনটি সংখ্যা উপরে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নিচে এবং পাশাপাশি যোগ করতে পারবে (যোগফল অনূর্ধ্ব ১০,০০০)।</a:t>
            </a:r>
          </a:p>
        </p:txBody>
      </p:sp>
    </p:spTree>
    <p:extLst>
      <p:ext uri="{BB962C8B-B14F-4D97-AF65-F5344CB8AC3E}">
        <p14:creationId xmlns:p14="http://schemas.microsoft.com/office/powerpoint/2010/main" val="264091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054070-A604-45E5-880E-D8947D74580C}"/>
              </a:ext>
            </a:extLst>
          </p:cNvPr>
          <p:cNvSpPr txBox="1"/>
          <p:nvPr/>
        </p:nvSpPr>
        <p:spPr>
          <a:xfrm>
            <a:off x="302081" y="196749"/>
            <a:ext cx="14575511" cy="1458851"/>
          </a:xfrm>
          <a:prstGeom prst="rect">
            <a:avLst/>
          </a:prstGeom>
          <a:noFill/>
        </p:spPr>
        <p:txBody>
          <a:bodyPr wrap="square" lIns="103622" tIns="51811" rIns="103622" bIns="51811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সুপ্ত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৪৫২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টি-শার্ট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৪৩৭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জুঁতা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AA88CD-AB5E-404D-BDA5-B32AAB75E559}"/>
              </a:ext>
            </a:extLst>
          </p:cNvPr>
          <p:cNvGrpSpPr/>
          <p:nvPr/>
        </p:nvGrpSpPr>
        <p:grpSpPr>
          <a:xfrm>
            <a:off x="693244" y="1512384"/>
            <a:ext cx="7582928" cy="715089"/>
            <a:chOff x="3551237" y="1715305"/>
            <a:chExt cx="7582928" cy="71508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F02952-66B8-4A0C-8AE5-5AE8FF936811}"/>
                </a:ext>
              </a:extLst>
            </p:cNvPr>
            <p:cNvSpPr txBox="1"/>
            <p:nvPr/>
          </p:nvSpPr>
          <p:spPr>
            <a:xfrm>
              <a:off x="3551237" y="1715305"/>
              <a:ext cx="7582928" cy="715089"/>
            </a:xfrm>
            <a:prstGeom prst="round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৪৫২ 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৪৩৭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=           কে উপর নিচে যোগ করি</a:t>
              </a:r>
              <a:endParaRPr lang="en-US" sz="36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0868FB1-93A9-4121-85E5-5D49A10E1E20}"/>
                </a:ext>
              </a:extLst>
            </p:cNvPr>
            <p:cNvSpPr/>
            <p:nvPr/>
          </p:nvSpPr>
          <p:spPr>
            <a:xfrm>
              <a:off x="6177290" y="1810871"/>
              <a:ext cx="1030334" cy="4552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FE9856-58EB-4760-901F-7562CF74F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734601"/>
              </p:ext>
            </p:extLst>
          </p:nvPr>
        </p:nvGraphicFramePr>
        <p:xfrm>
          <a:off x="677867" y="2425851"/>
          <a:ext cx="7856531" cy="47772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7643">
                  <a:extLst>
                    <a:ext uri="{9D8B030D-6E8A-4147-A177-3AD203B41FA5}">
                      <a16:colId xmlns:a16="http://schemas.microsoft.com/office/drawing/2014/main" val="2669811985"/>
                    </a:ext>
                  </a:extLst>
                </a:gridCol>
                <a:gridCol w="2527643">
                  <a:extLst>
                    <a:ext uri="{9D8B030D-6E8A-4147-A177-3AD203B41FA5}">
                      <a16:colId xmlns:a16="http://schemas.microsoft.com/office/drawing/2014/main" val="309033248"/>
                    </a:ext>
                  </a:extLst>
                </a:gridCol>
                <a:gridCol w="2801245">
                  <a:extLst>
                    <a:ext uri="{9D8B030D-6E8A-4147-A177-3AD203B41FA5}">
                      <a16:colId xmlns:a16="http://schemas.microsoft.com/office/drawing/2014/main" val="4256797781"/>
                    </a:ext>
                  </a:extLst>
                </a:gridCol>
              </a:tblGrid>
              <a:tr h="47417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দশ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841603"/>
                  </a:ext>
                </a:extLst>
              </a:tr>
              <a:tr h="12729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455299"/>
                  </a:ext>
                </a:extLst>
              </a:tr>
              <a:tr h="122085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285157"/>
                  </a:ext>
                </a:extLst>
              </a:tr>
              <a:tr h="17652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8505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895A1B4-D2F3-4DE5-B55A-EF4BEB69F9E4}"/>
              </a:ext>
            </a:extLst>
          </p:cNvPr>
          <p:cNvSpPr txBox="1"/>
          <p:nvPr/>
        </p:nvSpPr>
        <p:spPr>
          <a:xfrm>
            <a:off x="1717490" y="4906081"/>
            <a:ext cx="702982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8C7F2E-7EE5-4921-A93D-35185BC4CEBF}"/>
              </a:ext>
            </a:extLst>
          </p:cNvPr>
          <p:cNvSpPr txBox="1"/>
          <p:nvPr/>
        </p:nvSpPr>
        <p:spPr>
          <a:xfrm>
            <a:off x="1717491" y="3616212"/>
            <a:ext cx="702982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C43FE3-9996-40C9-80DD-B8D2C31C22FC}"/>
              </a:ext>
            </a:extLst>
          </p:cNvPr>
          <p:cNvSpPr txBox="1"/>
          <p:nvPr/>
        </p:nvSpPr>
        <p:spPr>
          <a:xfrm>
            <a:off x="775447" y="5514639"/>
            <a:ext cx="702982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F5B0F9-A761-4FEE-9614-1FBD86AC6534}"/>
              </a:ext>
            </a:extLst>
          </p:cNvPr>
          <p:cNvSpPr txBox="1"/>
          <p:nvPr/>
        </p:nvSpPr>
        <p:spPr>
          <a:xfrm>
            <a:off x="1717491" y="2987629"/>
            <a:ext cx="702982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946E9A-5297-4433-8B01-AA27BDA5429B}"/>
              </a:ext>
            </a:extLst>
          </p:cNvPr>
          <p:cNvSpPr txBox="1"/>
          <p:nvPr/>
        </p:nvSpPr>
        <p:spPr>
          <a:xfrm>
            <a:off x="775448" y="2987629"/>
            <a:ext cx="702982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F5519F-F85F-4F84-9FCD-1AE1C9611446}"/>
              </a:ext>
            </a:extLst>
          </p:cNvPr>
          <p:cNvSpPr txBox="1"/>
          <p:nvPr/>
        </p:nvSpPr>
        <p:spPr>
          <a:xfrm>
            <a:off x="775447" y="4906081"/>
            <a:ext cx="702982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797773-420F-4F77-B23D-D8B30F38EE48}"/>
              </a:ext>
            </a:extLst>
          </p:cNvPr>
          <p:cNvSpPr txBox="1"/>
          <p:nvPr/>
        </p:nvSpPr>
        <p:spPr>
          <a:xfrm>
            <a:off x="1717491" y="4316942"/>
            <a:ext cx="702982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DD36F4-7BB9-491E-A4B3-4C1462C0BB20}"/>
              </a:ext>
            </a:extLst>
          </p:cNvPr>
          <p:cNvSpPr txBox="1"/>
          <p:nvPr/>
        </p:nvSpPr>
        <p:spPr>
          <a:xfrm>
            <a:off x="775448" y="4316942"/>
            <a:ext cx="702982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6F7877-729C-4603-8580-BEBD73EF4535}"/>
              </a:ext>
            </a:extLst>
          </p:cNvPr>
          <p:cNvSpPr txBox="1"/>
          <p:nvPr/>
        </p:nvSpPr>
        <p:spPr>
          <a:xfrm>
            <a:off x="4934130" y="4523267"/>
            <a:ext cx="497541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DCE218-89F7-47D5-A7DB-924545A3896A}"/>
              </a:ext>
            </a:extLst>
          </p:cNvPr>
          <p:cNvSpPr txBox="1"/>
          <p:nvPr/>
        </p:nvSpPr>
        <p:spPr>
          <a:xfrm>
            <a:off x="4977483" y="2987629"/>
            <a:ext cx="48187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80B897-908F-4402-B5C9-C620DFABDC9F}"/>
              </a:ext>
            </a:extLst>
          </p:cNvPr>
          <p:cNvSpPr txBox="1"/>
          <p:nvPr/>
        </p:nvSpPr>
        <p:spPr>
          <a:xfrm>
            <a:off x="4169857" y="3598707"/>
            <a:ext cx="48187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7CD20C-EA39-4369-AE86-055894032F22}"/>
              </a:ext>
            </a:extLst>
          </p:cNvPr>
          <p:cNvSpPr txBox="1"/>
          <p:nvPr/>
        </p:nvSpPr>
        <p:spPr>
          <a:xfrm>
            <a:off x="3309556" y="3572803"/>
            <a:ext cx="48187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C164AC-C1C5-42E4-B4D9-9141AC3E7226}"/>
              </a:ext>
            </a:extLst>
          </p:cNvPr>
          <p:cNvSpPr txBox="1"/>
          <p:nvPr/>
        </p:nvSpPr>
        <p:spPr>
          <a:xfrm>
            <a:off x="4151898" y="2987629"/>
            <a:ext cx="48187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CC5287-197C-4C13-A508-429D4A5E60E9}"/>
              </a:ext>
            </a:extLst>
          </p:cNvPr>
          <p:cNvSpPr txBox="1"/>
          <p:nvPr/>
        </p:nvSpPr>
        <p:spPr>
          <a:xfrm>
            <a:off x="3309557" y="2987629"/>
            <a:ext cx="48187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155AD4-3BBF-4C85-951F-7A61EE43C33F}"/>
              </a:ext>
            </a:extLst>
          </p:cNvPr>
          <p:cNvSpPr txBox="1"/>
          <p:nvPr/>
        </p:nvSpPr>
        <p:spPr>
          <a:xfrm>
            <a:off x="4176581" y="4514861"/>
            <a:ext cx="497541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FBF4E4-40B1-4FA9-9327-BC38EEC7EE77}"/>
              </a:ext>
            </a:extLst>
          </p:cNvPr>
          <p:cNvSpPr txBox="1"/>
          <p:nvPr/>
        </p:nvSpPr>
        <p:spPr>
          <a:xfrm>
            <a:off x="3310026" y="4514860"/>
            <a:ext cx="497541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368F77-53E6-4FE0-B755-DFC558AC545D}"/>
              </a:ext>
            </a:extLst>
          </p:cNvPr>
          <p:cNvSpPr txBox="1"/>
          <p:nvPr/>
        </p:nvSpPr>
        <p:spPr>
          <a:xfrm>
            <a:off x="6897848" y="4281084"/>
            <a:ext cx="372034" cy="47274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613209-A59B-476C-A3D9-F40824246290}"/>
              </a:ext>
            </a:extLst>
          </p:cNvPr>
          <p:cNvSpPr txBox="1"/>
          <p:nvPr/>
        </p:nvSpPr>
        <p:spPr>
          <a:xfrm>
            <a:off x="6381210" y="4270001"/>
            <a:ext cx="372034" cy="47274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838329-1A74-4F45-AA99-B8766FAE8E84}"/>
              </a:ext>
            </a:extLst>
          </p:cNvPr>
          <p:cNvSpPr txBox="1"/>
          <p:nvPr/>
        </p:nvSpPr>
        <p:spPr>
          <a:xfrm>
            <a:off x="5886689" y="4276166"/>
            <a:ext cx="372034" cy="47274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CE8108-E479-4EEE-B176-6B9A450C1C76}"/>
              </a:ext>
            </a:extLst>
          </p:cNvPr>
          <p:cNvSpPr txBox="1"/>
          <p:nvPr/>
        </p:nvSpPr>
        <p:spPr>
          <a:xfrm>
            <a:off x="5882370" y="4859140"/>
            <a:ext cx="372034" cy="47274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DDF047D-F3BA-490C-881E-27384A5E47BA}"/>
              </a:ext>
            </a:extLst>
          </p:cNvPr>
          <p:cNvSpPr txBox="1"/>
          <p:nvPr/>
        </p:nvSpPr>
        <p:spPr>
          <a:xfrm>
            <a:off x="6416210" y="4853115"/>
            <a:ext cx="372034" cy="47274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92AE6F-C370-44AD-A323-02CE611AC953}"/>
              </a:ext>
            </a:extLst>
          </p:cNvPr>
          <p:cNvSpPr txBox="1"/>
          <p:nvPr/>
        </p:nvSpPr>
        <p:spPr>
          <a:xfrm>
            <a:off x="7437931" y="4281084"/>
            <a:ext cx="372034" cy="47274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71FE294-F524-42FC-B131-F5E98083B24D}"/>
              </a:ext>
            </a:extLst>
          </p:cNvPr>
          <p:cNvSpPr txBox="1"/>
          <p:nvPr/>
        </p:nvSpPr>
        <p:spPr>
          <a:xfrm>
            <a:off x="5879595" y="5764262"/>
            <a:ext cx="372034" cy="47274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F8C6D7-6CE3-4082-8B59-3A852D788188}"/>
              </a:ext>
            </a:extLst>
          </p:cNvPr>
          <p:cNvSpPr txBox="1"/>
          <p:nvPr/>
        </p:nvSpPr>
        <p:spPr>
          <a:xfrm>
            <a:off x="6802746" y="3346215"/>
            <a:ext cx="372034" cy="47274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F825334-6162-47D5-B702-2CD4DE09F716}"/>
              </a:ext>
            </a:extLst>
          </p:cNvPr>
          <p:cNvSpPr txBox="1"/>
          <p:nvPr/>
        </p:nvSpPr>
        <p:spPr>
          <a:xfrm>
            <a:off x="6305542" y="3346215"/>
            <a:ext cx="372034" cy="47274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6CE4B79-FEB7-47AD-91D7-C42F1BD10579}"/>
              </a:ext>
            </a:extLst>
          </p:cNvPr>
          <p:cNvSpPr txBox="1"/>
          <p:nvPr/>
        </p:nvSpPr>
        <p:spPr>
          <a:xfrm>
            <a:off x="6932865" y="4870223"/>
            <a:ext cx="372034" cy="47274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6C78BD-2199-4D70-A38E-48893CC8D75F}"/>
              </a:ext>
            </a:extLst>
          </p:cNvPr>
          <p:cNvSpPr txBox="1"/>
          <p:nvPr/>
        </p:nvSpPr>
        <p:spPr>
          <a:xfrm>
            <a:off x="7822454" y="5745030"/>
            <a:ext cx="372034" cy="47274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D51FB7F-4203-419C-A84F-35231FC76E52}"/>
              </a:ext>
            </a:extLst>
          </p:cNvPr>
          <p:cNvSpPr txBox="1"/>
          <p:nvPr/>
        </p:nvSpPr>
        <p:spPr>
          <a:xfrm>
            <a:off x="7376577" y="6336486"/>
            <a:ext cx="372034" cy="47274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B04181-3098-4C74-96A2-35869A03B855}"/>
              </a:ext>
            </a:extLst>
          </p:cNvPr>
          <p:cNvSpPr txBox="1"/>
          <p:nvPr/>
        </p:nvSpPr>
        <p:spPr>
          <a:xfrm>
            <a:off x="6894175" y="6323020"/>
            <a:ext cx="372034" cy="47274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CF112B-79ED-498C-99E2-916B53E638FE}"/>
              </a:ext>
            </a:extLst>
          </p:cNvPr>
          <p:cNvSpPr txBox="1"/>
          <p:nvPr/>
        </p:nvSpPr>
        <p:spPr>
          <a:xfrm>
            <a:off x="6363354" y="6349877"/>
            <a:ext cx="372034" cy="47274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66DD531-9C5D-4BD3-88C1-D05F1B31B9AB}"/>
              </a:ext>
            </a:extLst>
          </p:cNvPr>
          <p:cNvSpPr txBox="1"/>
          <p:nvPr/>
        </p:nvSpPr>
        <p:spPr>
          <a:xfrm>
            <a:off x="5901478" y="6336486"/>
            <a:ext cx="372034" cy="47274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6A4B38C-741B-4FEF-9CE3-A26840D96DAF}"/>
              </a:ext>
            </a:extLst>
          </p:cNvPr>
          <p:cNvSpPr txBox="1"/>
          <p:nvPr/>
        </p:nvSpPr>
        <p:spPr>
          <a:xfrm>
            <a:off x="7324800" y="5709172"/>
            <a:ext cx="372034" cy="47274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0552199-1D6A-4640-9783-513815A96ADC}"/>
              </a:ext>
            </a:extLst>
          </p:cNvPr>
          <p:cNvSpPr txBox="1"/>
          <p:nvPr/>
        </p:nvSpPr>
        <p:spPr>
          <a:xfrm>
            <a:off x="6853835" y="5728297"/>
            <a:ext cx="372034" cy="47274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90CC931-A6B1-4254-BC97-7AC106D6C602}"/>
              </a:ext>
            </a:extLst>
          </p:cNvPr>
          <p:cNvSpPr txBox="1"/>
          <p:nvPr/>
        </p:nvSpPr>
        <p:spPr>
          <a:xfrm>
            <a:off x="6363354" y="5759799"/>
            <a:ext cx="372034" cy="47274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D5FE105-2E0D-4B09-89AD-31302C5A3FE0}"/>
              </a:ext>
            </a:extLst>
          </p:cNvPr>
          <p:cNvSpPr txBox="1"/>
          <p:nvPr/>
        </p:nvSpPr>
        <p:spPr>
          <a:xfrm>
            <a:off x="798865" y="3646970"/>
            <a:ext cx="702982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023ED44-3A46-4456-AFE8-42529F536D0B}"/>
              </a:ext>
            </a:extLst>
          </p:cNvPr>
          <p:cNvSpPr txBox="1"/>
          <p:nvPr/>
        </p:nvSpPr>
        <p:spPr>
          <a:xfrm>
            <a:off x="1571820" y="5534664"/>
            <a:ext cx="702982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664743F-2660-4E3B-B02C-A85EA68CC80C}"/>
              </a:ext>
            </a:extLst>
          </p:cNvPr>
          <p:cNvSpPr txBox="1"/>
          <p:nvPr/>
        </p:nvSpPr>
        <p:spPr>
          <a:xfrm>
            <a:off x="2398551" y="5528966"/>
            <a:ext cx="702982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805F0A-9422-45CC-95A5-0CAEEFEAAA19}"/>
              </a:ext>
            </a:extLst>
          </p:cNvPr>
          <p:cNvSpPr txBox="1"/>
          <p:nvPr/>
        </p:nvSpPr>
        <p:spPr>
          <a:xfrm>
            <a:off x="1588797" y="6670557"/>
            <a:ext cx="702982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287D848-9FAB-4E14-8D65-3ACB99EB3A9E}"/>
              </a:ext>
            </a:extLst>
          </p:cNvPr>
          <p:cNvSpPr txBox="1"/>
          <p:nvPr/>
        </p:nvSpPr>
        <p:spPr>
          <a:xfrm>
            <a:off x="1571820" y="6115858"/>
            <a:ext cx="702982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2EBFFB-2994-4D8C-AAB3-ED6DFABF9432}"/>
              </a:ext>
            </a:extLst>
          </p:cNvPr>
          <p:cNvSpPr txBox="1"/>
          <p:nvPr/>
        </p:nvSpPr>
        <p:spPr>
          <a:xfrm>
            <a:off x="2413421" y="6115857"/>
            <a:ext cx="702982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6682E5F-8935-4D88-9484-BEE2DA3A932B}"/>
              </a:ext>
            </a:extLst>
          </p:cNvPr>
          <p:cNvSpPr txBox="1"/>
          <p:nvPr/>
        </p:nvSpPr>
        <p:spPr>
          <a:xfrm>
            <a:off x="775447" y="6680397"/>
            <a:ext cx="702982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8ABEAF7-9ED2-4E32-A8B4-ED2B9AD1137D}"/>
              </a:ext>
            </a:extLst>
          </p:cNvPr>
          <p:cNvSpPr txBox="1"/>
          <p:nvPr/>
        </p:nvSpPr>
        <p:spPr>
          <a:xfrm>
            <a:off x="789445" y="6097518"/>
            <a:ext cx="702982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4B7A727-96E2-4D34-8040-1709BA817698}"/>
              </a:ext>
            </a:extLst>
          </p:cNvPr>
          <p:cNvSpPr txBox="1"/>
          <p:nvPr/>
        </p:nvSpPr>
        <p:spPr>
          <a:xfrm>
            <a:off x="3349857" y="5789423"/>
            <a:ext cx="497541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4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2E4905F-9D41-4ACA-9013-AC443351909F}"/>
              </a:ext>
            </a:extLst>
          </p:cNvPr>
          <p:cNvSpPr txBox="1"/>
          <p:nvPr/>
        </p:nvSpPr>
        <p:spPr>
          <a:xfrm>
            <a:off x="3356777" y="6336199"/>
            <a:ext cx="497541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4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91DA57E-575F-4EEA-9799-357C7A3CAECB}"/>
              </a:ext>
            </a:extLst>
          </p:cNvPr>
          <p:cNvSpPr txBox="1"/>
          <p:nvPr/>
        </p:nvSpPr>
        <p:spPr>
          <a:xfrm>
            <a:off x="3923123" y="5772048"/>
            <a:ext cx="497541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4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FB3318C-30B8-434E-AB88-5926C04D6CDD}"/>
              </a:ext>
            </a:extLst>
          </p:cNvPr>
          <p:cNvSpPr txBox="1"/>
          <p:nvPr/>
        </p:nvSpPr>
        <p:spPr>
          <a:xfrm>
            <a:off x="3951446" y="6338730"/>
            <a:ext cx="497541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4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2371E72-2326-4904-961E-7B09B5D9FF65}"/>
              </a:ext>
            </a:extLst>
          </p:cNvPr>
          <p:cNvSpPr txBox="1"/>
          <p:nvPr/>
        </p:nvSpPr>
        <p:spPr>
          <a:xfrm>
            <a:off x="4567434" y="6344272"/>
            <a:ext cx="497541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4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1B7656B-BE2C-462D-AED8-92185DB59E4C}"/>
              </a:ext>
            </a:extLst>
          </p:cNvPr>
          <p:cNvSpPr txBox="1"/>
          <p:nvPr/>
        </p:nvSpPr>
        <p:spPr>
          <a:xfrm>
            <a:off x="5173624" y="6337205"/>
            <a:ext cx="497541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A4AE5B6-759B-4235-B278-F4556B16A554}"/>
              </a:ext>
            </a:extLst>
          </p:cNvPr>
          <p:cNvSpPr txBox="1"/>
          <p:nvPr/>
        </p:nvSpPr>
        <p:spPr>
          <a:xfrm>
            <a:off x="4550803" y="5771588"/>
            <a:ext cx="497541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41FDC93-DDEF-433C-9A10-399725B96AAE}"/>
              </a:ext>
            </a:extLst>
          </p:cNvPr>
          <p:cNvSpPr txBox="1"/>
          <p:nvPr/>
        </p:nvSpPr>
        <p:spPr>
          <a:xfrm>
            <a:off x="5164757" y="5779972"/>
            <a:ext cx="497541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400" dirty="0"/>
          </a:p>
        </p:txBody>
      </p:sp>
      <p:graphicFrame>
        <p:nvGraphicFramePr>
          <p:cNvPr id="64" name="Table 3">
            <a:extLst>
              <a:ext uri="{FF2B5EF4-FFF2-40B4-BE49-F238E27FC236}">
                <a16:creationId xmlns:a16="http://schemas.microsoft.com/office/drawing/2014/main" id="{8DE16D3B-5C5D-4171-88BC-866FD3A72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848213"/>
              </p:ext>
            </p:extLst>
          </p:nvPr>
        </p:nvGraphicFramePr>
        <p:xfrm>
          <a:off x="10296451" y="1540437"/>
          <a:ext cx="2806834" cy="262128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34756">
                  <a:extLst>
                    <a:ext uri="{9D8B030D-6E8A-4147-A177-3AD203B41FA5}">
                      <a16:colId xmlns:a16="http://schemas.microsoft.com/office/drawing/2014/main" val="935146592"/>
                    </a:ext>
                  </a:extLst>
                </a:gridCol>
                <a:gridCol w="883050">
                  <a:extLst>
                    <a:ext uri="{9D8B030D-6E8A-4147-A177-3AD203B41FA5}">
                      <a16:colId xmlns:a16="http://schemas.microsoft.com/office/drawing/2014/main" val="2428095251"/>
                    </a:ext>
                  </a:extLst>
                </a:gridCol>
                <a:gridCol w="989028">
                  <a:extLst>
                    <a:ext uri="{9D8B030D-6E8A-4147-A177-3AD203B41FA5}">
                      <a16:colId xmlns:a16="http://schemas.microsoft.com/office/drawing/2014/main" val="4082356094"/>
                    </a:ext>
                  </a:extLst>
                </a:gridCol>
              </a:tblGrid>
              <a:tr h="795265">
                <a:tc>
                  <a:txBody>
                    <a:bodyPr/>
                    <a:lstStyle/>
                    <a:p>
                      <a:pPr algn="ctr"/>
                      <a:r>
                        <a:rPr lang="bn-BD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  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355434"/>
                  </a:ext>
                </a:extLst>
              </a:tr>
              <a:tr h="795265">
                <a:tc>
                  <a:txBody>
                    <a:bodyPr/>
                    <a:lstStyle/>
                    <a:p>
                      <a:pPr algn="ctr"/>
                      <a:r>
                        <a:rPr lang="bn-BD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00320"/>
                  </a:ext>
                </a:extLst>
              </a:tr>
              <a:tr h="975367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714855"/>
                  </a:ext>
                </a:extLst>
              </a:tr>
            </a:tbl>
          </a:graphicData>
        </a:graphic>
      </p:graphicFrame>
      <p:sp>
        <p:nvSpPr>
          <p:cNvPr id="65" name="TextBox 64">
            <a:extLst>
              <a:ext uri="{FF2B5EF4-FFF2-40B4-BE49-F238E27FC236}">
                <a16:creationId xmlns:a16="http://schemas.microsoft.com/office/drawing/2014/main" id="{BACBD87A-F4EF-4275-A64E-0D2069E242AE}"/>
              </a:ext>
            </a:extLst>
          </p:cNvPr>
          <p:cNvSpPr txBox="1"/>
          <p:nvPr/>
        </p:nvSpPr>
        <p:spPr>
          <a:xfrm>
            <a:off x="9496240" y="4307851"/>
            <a:ext cx="4408980" cy="919401"/>
          </a:xfrm>
          <a:prstGeom prst="flowChartAlternateProcess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স্থানঃ ৭+২=৯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839B98B-4E36-4CD0-A249-C29AB9EB5074}"/>
              </a:ext>
            </a:extLst>
          </p:cNvPr>
          <p:cNvSpPr txBox="1"/>
          <p:nvPr/>
        </p:nvSpPr>
        <p:spPr>
          <a:xfrm>
            <a:off x="9496239" y="5293673"/>
            <a:ext cx="4470774" cy="919401"/>
          </a:xfrm>
          <a:prstGeom prst="flowChartAlternateProcess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দশক স্থানঃ ৫+৩=৮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40F5B7F-974B-4759-A164-A1471A8D1114}"/>
              </a:ext>
            </a:extLst>
          </p:cNvPr>
          <p:cNvSpPr txBox="1"/>
          <p:nvPr/>
        </p:nvSpPr>
        <p:spPr>
          <a:xfrm>
            <a:off x="9496238" y="6323020"/>
            <a:ext cx="4408981" cy="919401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শতক স্থানঃ ৪+৪=৮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D7ABB5F-D87C-4F4D-9300-6016BA5D37D7}"/>
              </a:ext>
            </a:extLst>
          </p:cNvPr>
          <p:cNvSpPr txBox="1"/>
          <p:nvPr/>
        </p:nvSpPr>
        <p:spPr>
          <a:xfrm>
            <a:off x="11585638" y="3275337"/>
            <a:ext cx="4141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48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BF87222-2778-4CE6-A981-B69DF8663ACD}"/>
              </a:ext>
            </a:extLst>
          </p:cNvPr>
          <p:cNvSpPr txBox="1"/>
          <p:nvPr/>
        </p:nvSpPr>
        <p:spPr>
          <a:xfrm>
            <a:off x="10634343" y="3268363"/>
            <a:ext cx="4141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4800" b="1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D04E4A2-F3A1-4598-B00B-8D7769DCD04B}"/>
              </a:ext>
            </a:extLst>
          </p:cNvPr>
          <p:cNvSpPr txBox="1"/>
          <p:nvPr/>
        </p:nvSpPr>
        <p:spPr>
          <a:xfrm>
            <a:off x="12436496" y="3275337"/>
            <a:ext cx="4141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89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0"/>
                            </p:stCondLst>
                            <p:childTnLst>
                              <p:par>
                                <p:cTn id="1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000"/>
                            </p:stCondLst>
                            <p:childTnLst>
                              <p:par>
                                <p:cTn id="1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000"/>
                            </p:stCondLst>
                            <p:childTnLst>
                              <p:par>
                                <p:cTn id="1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8000"/>
                            </p:stCondLst>
                            <p:childTnLst>
                              <p:par>
                                <p:cTn id="1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000"/>
                            </p:stCondLst>
                            <p:childTnLst>
                              <p:par>
                                <p:cTn id="2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000"/>
                            </p:stCondLst>
                            <p:childTnLst>
                              <p:par>
                                <p:cTn id="2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000"/>
                            </p:stCondLst>
                            <p:childTnLst>
                              <p:par>
                                <p:cTn id="2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000"/>
                            </p:stCondLst>
                            <p:childTnLst>
                              <p:par>
                                <p:cTn id="2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3000"/>
                            </p:stCondLst>
                            <p:childTnLst>
                              <p:par>
                                <p:cTn id="2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4000"/>
                            </p:stCondLst>
                            <p:childTnLst>
                              <p:par>
                                <p:cTn id="2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000"/>
                            </p:stCondLst>
                            <p:childTnLst>
                              <p:par>
                                <p:cTn id="2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6000"/>
                            </p:stCondLst>
                            <p:childTnLst>
                              <p:par>
                                <p:cTn id="2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7000"/>
                            </p:stCondLst>
                            <p:childTnLst>
                              <p:par>
                                <p:cTn id="3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9" grpId="0"/>
      <p:bldP spid="70" grpId="0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>
            <a:extLst>
              <a:ext uri="{FF2B5EF4-FFF2-40B4-BE49-F238E27FC236}">
                <a16:creationId xmlns:a16="http://schemas.microsoft.com/office/drawing/2014/main" id="{B588A3CD-2F2F-4D4F-B416-1A9CF6DB2850}"/>
              </a:ext>
            </a:extLst>
          </p:cNvPr>
          <p:cNvSpPr txBox="1"/>
          <p:nvPr/>
        </p:nvSpPr>
        <p:spPr>
          <a:xfrm>
            <a:off x="3176484" y="1652129"/>
            <a:ext cx="7704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সমস্যাটি </a:t>
            </a:r>
            <a:r>
              <a:rPr lang="en-US" sz="60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</a:t>
            </a:r>
            <a:r>
              <a:rPr lang="bn-BD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নের চেষ্টা করিঃ</a:t>
            </a:r>
            <a:endParaRPr lang="en-US" sz="6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40EA3C9-DF07-4560-9847-6B4B2468D3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096187"/>
              </p:ext>
            </p:extLst>
          </p:nvPr>
        </p:nvGraphicFramePr>
        <p:xfrm>
          <a:off x="1430052" y="3068229"/>
          <a:ext cx="5084064" cy="35661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71016">
                  <a:extLst>
                    <a:ext uri="{9D8B030D-6E8A-4147-A177-3AD203B41FA5}">
                      <a16:colId xmlns:a16="http://schemas.microsoft.com/office/drawing/2014/main" val="935146592"/>
                    </a:ext>
                  </a:extLst>
                </a:gridCol>
                <a:gridCol w="1271016">
                  <a:extLst>
                    <a:ext uri="{9D8B030D-6E8A-4147-A177-3AD203B41FA5}">
                      <a16:colId xmlns:a16="http://schemas.microsoft.com/office/drawing/2014/main" val="2428095251"/>
                    </a:ext>
                  </a:extLst>
                </a:gridCol>
                <a:gridCol w="1271016">
                  <a:extLst>
                    <a:ext uri="{9D8B030D-6E8A-4147-A177-3AD203B41FA5}">
                      <a16:colId xmlns:a16="http://schemas.microsoft.com/office/drawing/2014/main" val="4082356094"/>
                    </a:ext>
                  </a:extLst>
                </a:gridCol>
                <a:gridCol w="1271016">
                  <a:extLst>
                    <a:ext uri="{9D8B030D-6E8A-4147-A177-3AD203B41FA5}">
                      <a16:colId xmlns:a16="http://schemas.microsoft.com/office/drawing/2014/main" val="1713820158"/>
                    </a:ext>
                  </a:extLst>
                </a:gridCol>
              </a:tblGrid>
              <a:tr h="1029208">
                <a:tc>
                  <a:txBody>
                    <a:bodyPr/>
                    <a:lstStyle/>
                    <a:p>
                      <a:pPr algn="ctr"/>
                      <a:r>
                        <a:rPr lang="bn-BD" sz="7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৬</a:t>
                      </a:r>
                      <a:endParaRPr lang="en-US" sz="7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7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7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7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7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7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7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355434"/>
                  </a:ext>
                </a:extLst>
              </a:tr>
              <a:tr h="1029208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  <a:r>
                        <a:rPr lang="bn-BD" sz="7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7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7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7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7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7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7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7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00320"/>
                  </a:ext>
                </a:extLst>
              </a:tr>
              <a:tr h="1029208">
                <a:tc>
                  <a:txBody>
                    <a:bodyPr/>
                    <a:lstStyle/>
                    <a:p>
                      <a:pPr algn="ctr"/>
                      <a:endParaRPr lang="en-US" sz="7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7148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7500FD0-95CE-41F4-9B58-C6672D5D40EA}"/>
              </a:ext>
            </a:extLst>
          </p:cNvPr>
          <p:cNvSpPr txBox="1"/>
          <p:nvPr/>
        </p:nvSpPr>
        <p:spPr>
          <a:xfrm>
            <a:off x="3491760" y="164322"/>
            <a:ext cx="4956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৬৫৮৬+২৬৬৭=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90CFF5-CD7A-45D7-9D9F-70A17C440942}"/>
              </a:ext>
            </a:extLst>
          </p:cNvPr>
          <p:cNvSpPr txBox="1"/>
          <p:nvPr/>
        </p:nvSpPr>
        <p:spPr>
          <a:xfrm>
            <a:off x="8738616" y="2651760"/>
            <a:ext cx="4956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স্থানঃ ৬+৭=১৩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83FB26-1CE4-42D8-B932-3CDAB002C4CB}"/>
              </a:ext>
            </a:extLst>
          </p:cNvPr>
          <p:cNvSpPr txBox="1"/>
          <p:nvPr/>
        </p:nvSpPr>
        <p:spPr>
          <a:xfrm>
            <a:off x="8833104" y="3736848"/>
            <a:ext cx="5361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দশক স্থানঃ ৮+৬+১=১৫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EE3244-56A8-4E20-ACAD-F94EE6B05659}"/>
              </a:ext>
            </a:extLst>
          </p:cNvPr>
          <p:cNvSpPr txBox="1"/>
          <p:nvPr/>
        </p:nvSpPr>
        <p:spPr>
          <a:xfrm>
            <a:off x="8836152" y="4706112"/>
            <a:ext cx="5361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শতক স্থানঃ ৫+৬+১=১২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36103D-31F3-41FE-BAAE-5D054B14657A}"/>
              </a:ext>
            </a:extLst>
          </p:cNvPr>
          <p:cNvSpPr txBox="1"/>
          <p:nvPr/>
        </p:nvSpPr>
        <p:spPr>
          <a:xfrm>
            <a:off x="8485632" y="5803392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হাজার স্থানঃ ৬+২+১=৯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C294BF80-54A5-4BDC-B46E-7A10FFEECDCB}"/>
              </a:ext>
            </a:extLst>
          </p:cNvPr>
          <p:cNvSpPr/>
          <p:nvPr/>
        </p:nvSpPr>
        <p:spPr>
          <a:xfrm rot="2269554" flipH="1">
            <a:off x="12947714" y="5379979"/>
            <a:ext cx="318187" cy="65863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B4CCFA5-5C3B-43A6-87BC-A98DFDA451E3}"/>
              </a:ext>
            </a:extLst>
          </p:cNvPr>
          <p:cNvSpPr/>
          <p:nvPr/>
        </p:nvSpPr>
        <p:spPr>
          <a:xfrm rot="293227">
            <a:off x="12518253" y="3291707"/>
            <a:ext cx="297425" cy="65863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D7BE2BC9-8C95-4688-9F80-FF495569262D}"/>
              </a:ext>
            </a:extLst>
          </p:cNvPr>
          <p:cNvSpPr/>
          <p:nvPr/>
        </p:nvSpPr>
        <p:spPr>
          <a:xfrm rot="2269554">
            <a:off x="12837675" y="4376794"/>
            <a:ext cx="297425" cy="65863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7DE1E8-8C2F-42CE-920C-2BCED0745EE5}"/>
              </a:ext>
            </a:extLst>
          </p:cNvPr>
          <p:cNvSpPr txBox="1"/>
          <p:nvPr/>
        </p:nvSpPr>
        <p:spPr>
          <a:xfrm>
            <a:off x="8254553" y="197709"/>
            <a:ext cx="232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৯২৫৩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D5AEF2-4AF0-4238-B53C-826FB45E2F78}"/>
              </a:ext>
            </a:extLst>
          </p:cNvPr>
          <p:cNvSpPr txBox="1"/>
          <p:nvPr/>
        </p:nvSpPr>
        <p:spPr>
          <a:xfrm>
            <a:off x="5286349" y="5434060"/>
            <a:ext cx="1072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AC248F-DE89-41B9-9DC8-0B40657FC837}"/>
              </a:ext>
            </a:extLst>
          </p:cNvPr>
          <p:cNvSpPr txBox="1"/>
          <p:nvPr/>
        </p:nvSpPr>
        <p:spPr>
          <a:xfrm>
            <a:off x="4112760" y="5475717"/>
            <a:ext cx="1001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F611E8-01D6-4D8F-A24A-811BE94C7007}"/>
              </a:ext>
            </a:extLst>
          </p:cNvPr>
          <p:cNvSpPr txBox="1"/>
          <p:nvPr/>
        </p:nvSpPr>
        <p:spPr>
          <a:xfrm>
            <a:off x="2792146" y="5453562"/>
            <a:ext cx="1165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02B1E1-3A93-4583-A947-EF66C4CB1845}"/>
              </a:ext>
            </a:extLst>
          </p:cNvPr>
          <p:cNvSpPr txBox="1"/>
          <p:nvPr/>
        </p:nvSpPr>
        <p:spPr>
          <a:xfrm>
            <a:off x="1747572" y="5521081"/>
            <a:ext cx="1165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3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40000"/>
                <a:lumOff val="60000"/>
              </a:schemeClr>
            </a:gs>
            <a:gs pos="84356">
              <a:srgbClr val="92D050"/>
            </a:gs>
            <a:gs pos="0">
              <a:schemeClr val="bg1"/>
            </a:gs>
            <a:gs pos="33000">
              <a:schemeClr val="bg1"/>
            </a:gs>
            <a:gs pos="100000">
              <a:srgbClr val="FF000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8DEC6A-5834-4EF3-B240-6EB373F19661}"/>
              </a:ext>
            </a:extLst>
          </p:cNvPr>
          <p:cNvSpPr txBox="1"/>
          <p:nvPr/>
        </p:nvSpPr>
        <p:spPr>
          <a:xfrm>
            <a:off x="4061812" y="1547643"/>
            <a:ext cx="67410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n w="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>
                <a:ln w="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n w="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dirty="0">
                <a:ln w="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D11A5AE6-0F78-4A9E-A792-B8CE3E63F09B}"/>
              </a:ext>
            </a:extLst>
          </p:cNvPr>
          <p:cNvSpPr/>
          <p:nvPr/>
        </p:nvSpPr>
        <p:spPr>
          <a:xfrm>
            <a:off x="7056333" y="3117303"/>
            <a:ext cx="742962" cy="1203204"/>
          </a:xfrm>
          <a:prstGeom prst="downArrow">
            <a:avLst>
              <a:gd name="adj1" fmla="val 45232"/>
              <a:gd name="adj2" fmla="val 102451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3519D8-11FD-463A-AF08-04852A079679}"/>
              </a:ext>
            </a:extLst>
          </p:cNvPr>
          <p:cNvSpPr txBox="1"/>
          <p:nvPr/>
        </p:nvSpPr>
        <p:spPr>
          <a:xfrm>
            <a:off x="2668566" y="4182750"/>
            <a:ext cx="9842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9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28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9000">
              <a:schemeClr val="accent3">
                <a:lumMod val="45000"/>
                <a:lumOff val="55000"/>
              </a:schemeClr>
            </a:gs>
            <a:gs pos="100000">
              <a:srgbClr val="00B0F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DE58B9-DE87-4B08-AD4A-C735622858C9}"/>
              </a:ext>
            </a:extLst>
          </p:cNvPr>
          <p:cNvSpPr txBox="1"/>
          <p:nvPr/>
        </p:nvSpPr>
        <p:spPr>
          <a:xfrm>
            <a:off x="5266304" y="295702"/>
            <a:ext cx="4146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0049A5-97C5-42F9-9169-B21B0E356472}"/>
              </a:ext>
            </a:extLst>
          </p:cNvPr>
          <p:cNvGrpSpPr/>
          <p:nvPr/>
        </p:nvGrpSpPr>
        <p:grpSpPr>
          <a:xfrm>
            <a:off x="2245830" y="1952630"/>
            <a:ext cx="4027199" cy="1754326"/>
            <a:chOff x="2786743" y="2931886"/>
            <a:chExt cx="4027199" cy="1754326"/>
          </a:xfrm>
        </p:grpSpPr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2742B41F-49AE-4BC9-9CDF-FBD849363D1A}"/>
                </a:ext>
              </a:extLst>
            </p:cNvPr>
            <p:cNvSpPr txBox="1"/>
            <p:nvPr/>
          </p:nvSpPr>
          <p:spPr>
            <a:xfrm>
              <a:off x="2786743" y="2931886"/>
              <a:ext cx="402719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৬ ৯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৫</a:t>
              </a:r>
            </a:p>
            <a:p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+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  ৭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098BC04-9AE7-466D-83B8-838D15C96605}"/>
                </a:ext>
              </a:extLst>
            </p:cNvPr>
            <p:cNvCxnSpPr>
              <a:cxnSpLocks/>
            </p:cNvCxnSpPr>
            <p:nvPr/>
          </p:nvCxnSpPr>
          <p:spPr>
            <a:xfrm>
              <a:off x="3133172" y="4457923"/>
              <a:ext cx="28044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C46827E-FCA1-4043-8803-6F70A084944A}"/>
              </a:ext>
            </a:extLst>
          </p:cNvPr>
          <p:cNvGrpSpPr/>
          <p:nvPr/>
        </p:nvGrpSpPr>
        <p:grpSpPr>
          <a:xfrm>
            <a:off x="9713210" y="1801050"/>
            <a:ext cx="3795641" cy="1754326"/>
            <a:chOff x="2786743" y="2931886"/>
            <a:chExt cx="2698605" cy="1754326"/>
          </a:xfrm>
        </p:grpSpPr>
        <p:sp>
          <p:nvSpPr>
            <p:cNvPr id="10" name="TextBox 20">
              <a:extLst>
                <a:ext uri="{FF2B5EF4-FFF2-40B4-BE49-F238E27FC236}">
                  <a16:creationId xmlns:a16="http://schemas.microsoft.com/office/drawing/2014/main" id="{276F0F79-A8A5-4C5C-A178-FBB440E20AD5}"/>
                </a:ext>
              </a:extLst>
            </p:cNvPr>
            <p:cNvSpPr txBox="1"/>
            <p:nvPr/>
          </p:nvSpPr>
          <p:spPr>
            <a:xfrm>
              <a:off x="2786743" y="2931886"/>
              <a:ext cx="269860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৭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+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৯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৫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3C02D56-7FB3-4851-AA8D-1E92A2EDBCB1}"/>
                </a:ext>
              </a:extLst>
            </p:cNvPr>
            <p:cNvCxnSpPr>
              <a:cxnSpLocks/>
            </p:cNvCxnSpPr>
            <p:nvPr/>
          </p:nvCxnSpPr>
          <p:spPr>
            <a:xfrm>
              <a:off x="3086735" y="4501546"/>
              <a:ext cx="16536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CF1E26-6960-48DC-920C-C29815419CC9}"/>
              </a:ext>
            </a:extLst>
          </p:cNvPr>
          <p:cNvGrpSpPr/>
          <p:nvPr/>
        </p:nvGrpSpPr>
        <p:grpSpPr>
          <a:xfrm>
            <a:off x="2069774" y="4748008"/>
            <a:ext cx="2922433" cy="1754326"/>
            <a:chOff x="2786743" y="2931886"/>
            <a:chExt cx="1799771" cy="1754326"/>
          </a:xfrm>
        </p:grpSpPr>
        <p:sp>
          <p:nvSpPr>
            <p:cNvPr id="13" name="TextBox 23">
              <a:extLst>
                <a:ext uri="{FF2B5EF4-FFF2-40B4-BE49-F238E27FC236}">
                  <a16:creationId xmlns:a16="http://schemas.microsoft.com/office/drawing/2014/main" id="{52DEB6F9-222E-4F0A-87A2-0F232D8B61CC}"/>
                </a:ext>
              </a:extLst>
            </p:cNvPr>
            <p:cNvSpPr txBox="1"/>
            <p:nvPr/>
          </p:nvSpPr>
          <p:spPr>
            <a:xfrm>
              <a:off x="2786743" y="2931886"/>
              <a:ext cx="179977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 ২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৬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৫</a:t>
              </a:r>
            </a:p>
            <a:p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+ 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৪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EF2E1EE-904F-44F0-A9F3-B2CD9AB492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36657" y="4410603"/>
              <a:ext cx="1310146" cy="471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E62E330-0576-4214-B671-E2B93B0995E5}"/>
              </a:ext>
            </a:extLst>
          </p:cNvPr>
          <p:cNvGrpSpPr/>
          <p:nvPr/>
        </p:nvGrpSpPr>
        <p:grpSpPr>
          <a:xfrm>
            <a:off x="9783172" y="4844685"/>
            <a:ext cx="3187147" cy="1754326"/>
            <a:chOff x="2749942" y="2931886"/>
            <a:chExt cx="2265983" cy="1754326"/>
          </a:xfrm>
        </p:grpSpPr>
        <p:sp>
          <p:nvSpPr>
            <p:cNvPr id="16" name="TextBox 26">
              <a:extLst>
                <a:ext uri="{FF2B5EF4-FFF2-40B4-BE49-F238E27FC236}">
                  <a16:creationId xmlns:a16="http://schemas.microsoft.com/office/drawing/2014/main" id="{60093422-00A5-4D5A-9A82-685006934BF1}"/>
                </a:ext>
              </a:extLst>
            </p:cNvPr>
            <p:cNvSpPr txBox="1"/>
            <p:nvPr/>
          </p:nvSpPr>
          <p:spPr>
            <a:xfrm>
              <a:off x="2786743" y="2931886"/>
              <a:ext cx="222918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 ৪ 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</a:p>
            <a:p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+  ৫ ২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৯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6B202D4-BED4-4D27-8270-C6EF9BE99DFC}"/>
                </a:ext>
              </a:extLst>
            </p:cNvPr>
            <p:cNvCxnSpPr>
              <a:cxnSpLocks/>
            </p:cNvCxnSpPr>
            <p:nvPr/>
          </p:nvCxnSpPr>
          <p:spPr>
            <a:xfrm>
              <a:off x="2749942" y="4454276"/>
              <a:ext cx="216807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40519DD-6C0F-4B89-A747-23FE79EDBADF}"/>
              </a:ext>
            </a:extLst>
          </p:cNvPr>
          <p:cNvSpPr txBox="1"/>
          <p:nvPr/>
        </p:nvSpPr>
        <p:spPr>
          <a:xfrm>
            <a:off x="4066094" y="3246883"/>
            <a:ext cx="4606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5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1B3725-ADDC-4387-94FE-E6499EE29E6C}"/>
              </a:ext>
            </a:extLst>
          </p:cNvPr>
          <p:cNvSpPr txBox="1"/>
          <p:nvPr/>
        </p:nvSpPr>
        <p:spPr>
          <a:xfrm>
            <a:off x="11883174" y="3187197"/>
            <a:ext cx="3715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5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89E93FC-9762-4A09-B6A0-A644E2DA2333}"/>
              </a:ext>
            </a:extLst>
          </p:cNvPr>
          <p:cNvSpPr txBox="1"/>
          <p:nvPr/>
        </p:nvSpPr>
        <p:spPr>
          <a:xfrm>
            <a:off x="3544612" y="3243108"/>
            <a:ext cx="4606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5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352589-FEB4-4AB7-924F-DBA0C817D193}"/>
              </a:ext>
            </a:extLst>
          </p:cNvPr>
          <p:cNvSpPr txBox="1"/>
          <p:nvPr/>
        </p:nvSpPr>
        <p:spPr>
          <a:xfrm>
            <a:off x="4491191" y="3178348"/>
            <a:ext cx="4606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2B422E4-70F9-4835-92B9-AAE4B5B0D198}"/>
              </a:ext>
            </a:extLst>
          </p:cNvPr>
          <p:cNvSpPr txBox="1"/>
          <p:nvPr/>
        </p:nvSpPr>
        <p:spPr>
          <a:xfrm>
            <a:off x="11393875" y="3144694"/>
            <a:ext cx="4606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5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845BB9D-BEE9-468F-AC8E-549353F9929D}"/>
              </a:ext>
            </a:extLst>
          </p:cNvPr>
          <p:cNvSpPr txBox="1"/>
          <p:nvPr/>
        </p:nvSpPr>
        <p:spPr>
          <a:xfrm>
            <a:off x="11000789" y="3148367"/>
            <a:ext cx="3759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98775D8-F789-4F24-AD31-EEB1ECB41D91}"/>
              </a:ext>
            </a:extLst>
          </p:cNvPr>
          <p:cNvSpPr txBox="1"/>
          <p:nvPr/>
        </p:nvSpPr>
        <p:spPr>
          <a:xfrm>
            <a:off x="4337408" y="6180598"/>
            <a:ext cx="4606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FAFE056-CA8C-4F4E-96E1-4D1974A434D5}"/>
              </a:ext>
            </a:extLst>
          </p:cNvPr>
          <p:cNvSpPr txBox="1"/>
          <p:nvPr/>
        </p:nvSpPr>
        <p:spPr>
          <a:xfrm>
            <a:off x="3828501" y="6180598"/>
            <a:ext cx="4606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54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2D617A2-1DE8-4CE5-B714-43D661EFE432}"/>
              </a:ext>
            </a:extLst>
          </p:cNvPr>
          <p:cNvSpPr txBox="1"/>
          <p:nvPr/>
        </p:nvSpPr>
        <p:spPr>
          <a:xfrm>
            <a:off x="3303414" y="6224901"/>
            <a:ext cx="4606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54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3EE1D1-33BD-4A2B-B500-F72FF28ABC88}"/>
              </a:ext>
            </a:extLst>
          </p:cNvPr>
          <p:cNvSpPr txBox="1"/>
          <p:nvPr/>
        </p:nvSpPr>
        <p:spPr>
          <a:xfrm>
            <a:off x="11886075" y="6196292"/>
            <a:ext cx="4606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54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6779833-484E-446D-AA85-8DEA530791EC}"/>
              </a:ext>
            </a:extLst>
          </p:cNvPr>
          <p:cNvSpPr txBox="1"/>
          <p:nvPr/>
        </p:nvSpPr>
        <p:spPr>
          <a:xfrm>
            <a:off x="11382334" y="6252747"/>
            <a:ext cx="4606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54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33B2E51-77A4-4E08-B987-E5BC63613084}"/>
              </a:ext>
            </a:extLst>
          </p:cNvPr>
          <p:cNvSpPr txBox="1"/>
          <p:nvPr/>
        </p:nvSpPr>
        <p:spPr>
          <a:xfrm>
            <a:off x="10900519" y="6203025"/>
            <a:ext cx="4606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5400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531A66F-35F3-4CC0-B99D-0CDBD553DE55}"/>
              </a:ext>
            </a:extLst>
          </p:cNvPr>
          <p:cNvCxnSpPr>
            <a:cxnSpLocks/>
            <a:stCxn id="16" idx="0"/>
          </p:cNvCxnSpPr>
          <p:nvPr/>
        </p:nvCxnSpPr>
        <p:spPr>
          <a:xfrm flipH="1">
            <a:off x="11400616" y="4844685"/>
            <a:ext cx="2010" cy="152802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13560EB-831B-477E-B90B-109DDD66A84C}"/>
              </a:ext>
            </a:extLst>
          </p:cNvPr>
          <p:cNvCxnSpPr>
            <a:cxnSpLocks/>
          </p:cNvCxnSpPr>
          <p:nvPr/>
        </p:nvCxnSpPr>
        <p:spPr>
          <a:xfrm>
            <a:off x="11842939" y="4778542"/>
            <a:ext cx="0" cy="160492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15FB398-4E13-4C8B-98C3-809D181F3B51}"/>
              </a:ext>
            </a:extLst>
          </p:cNvPr>
          <p:cNvCxnSpPr>
            <a:cxnSpLocks/>
          </p:cNvCxnSpPr>
          <p:nvPr/>
        </p:nvCxnSpPr>
        <p:spPr>
          <a:xfrm>
            <a:off x="3792643" y="4433875"/>
            <a:ext cx="0" cy="179102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75A81C6-CFBE-4768-B9F9-39E54C8F7D08}"/>
              </a:ext>
            </a:extLst>
          </p:cNvPr>
          <p:cNvCxnSpPr>
            <a:cxnSpLocks/>
          </p:cNvCxnSpPr>
          <p:nvPr/>
        </p:nvCxnSpPr>
        <p:spPr>
          <a:xfrm flipH="1">
            <a:off x="4323994" y="4433875"/>
            <a:ext cx="13414" cy="181642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C8FCE88-8453-410B-84EE-04A85D253147}"/>
              </a:ext>
            </a:extLst>
          </p:cNvPr>
          <p:cNvCxnSpPr>
            <a:cxnSpLocks/>
          </p:cNvCxnSpPr>
          <p:nvPr/>
        </p:nvCxnSpPr>
        <p:spPr>
          <a:xfrm>
            <a:off x="11330716" y="1836908"/>
            <a:ext cx="0" cy="153380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3F6791E-EB85-42D3-B967-90ACDAC01002}"/>
              </a:ext>
            </a:extLst>
          </p:cNvPr>
          <p:cNvCxnSpPr>
            <a:cxnSpLocks/>
          </p:cNvCxnSpPr>
          <p:nvPr/>
        </p:nvCxnSpPr>
        <p:spPr>
          <a:xfrm>
            <a:off x="11804375" y="1800731"/>
            <a:ext cx="0" cy="161153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A0B1F34-A527-4864-8636-F91E0C7BB3A5}"/>
              </a:ext>
            </a:extLst>
          </p:cNvPr>
          <p:cNvCxnSpPr>
            <a:cxnSpLocks/>
          </p:cNvCxnSpPr>
          <p:nvPr/>
        </p:nvCxnSpPr>
        <p:spPr>
          <a:xfrm>
            <a:off x="4473262" y="1836908"/>
            <a:ext cx="0" cy="160573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499603F-3661-4629-A323-40C5D896E993}"/>
              </a:ext>
            </a:extLst>
          </p:cNvPr>
          <p:cNvCxnSpPr>
            <a:cxnSpLocks/>
          </p:cNvCxnSpPr>
          <p:nvPr/>
        </p:nvCxnSpPr>
        <p:spPr>
          <a:xfrm>
            <a:off x="3957125" y="1836908"/>
            <a:ext cx="0" cy="160573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E258FCC9-6241-44F0-9140-33189B681833}"/>
              </a:ext>
            </a:extLst>
          </p:cNvPr>
          <p:cNvSpPr txBox="1"/>
          <p:nvPr/>
        </p:nvSpPr>
        <p:spPr>
          <a:xfrm>
            <a:off x="3817477" y="4409924"/>
            <a:ext cx="4606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DDC685F-AAB7-4969-A61B-069ED667BC37}"/>
              </a:ext>
            </a:extLst>
          </p:cNvPr>
          <p:cNvSpPr txBox="1"/>
          <p:nvPr/>
        </p:nvSpPr>
        <p:spPr>
          <a:xfrm>
            <a:off x="10790523" y="1610918"/>
            <a:ext cx="4606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F6D5C17-1DBF-48B5-A8A1-EBCAEF73841A}"/>
              </a:ext>
            </a:extLst>
          </p:cNvPr>
          <p:cNvSpPr txBox="1"/>
          <p:nvPr/>
        </p:nvSpPr>
        <p:spPr>
          <a:xfrm>
            <a:off x="11330716" y="1566421"/>
            <a:ext cx="4606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C58C1E8-40FB-4793-8C46-8F0F488E89C0}"/>
              </a:ext>
            </a:extLst>
          </p:cNvPr>
          <p:cNvSpPr txBox="1"/>
          <p:nvPr/>
        </p:nvSpPr>
        <p:spPr>
          <a:xfrm>
            <a:off x="3419876" y="1532986"/>
            <a:ext cx="4606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70FB10D-6996-4662-BDDF-4AA3B961A804}"/>
              </a:ext>
            </a:extLst>
          </p:cNvPr>
          <p:cNvSpPr txBox="1"/>
          <p:nvPr/>
        </p:nvSpPr>
        <p:spPr>
          <a:xfrm>
            <a:off x="3983189" y="1549967"/>
            <a:ext cx="4606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83815BB-960B-4F7D-99F5-C4E46F9EB48D}"/>
              </a:ext>
            </a:extLst>
          </p:cNvPr>
          <p:cNvSpPr txBox="1"/>
          <p:nvPr/>
        </p:nvSpPr>
        <p:spPr>
          <a:xfrm>
            <a:off x="11420908" y="4433875"/>
            <a:ext cx="4606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8A224CC-D033-48BC-8EFC-AC2413305F89}"/>
              </a:ext>
            </a:extLst>
          </p:cNvPr>
          <p:cNvSpPr txBox="1"/>
          <p:nvPr/>
        </p:nvSpPr>
        <p:spPr>
          <a:xfrm>
            <a:off x="3288597" y="4390290"/>
            <a:ext cx="4606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0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74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D670F1-6D93-4583-929F-946C46A03406}"/>
              </a:ext>
            </a:extLst>
          </p:cNvPr>
          <p:cNvSpPr txBox="1"/>
          <p:nvPr/>
        </p:nvSpPr>
        <p:spPr>
          <a:xfrm>
            <a:off x="2484229" y="587916"/>
            <a:ext cx="9735093" cy="1015663"/>
          </a:xfrm>
          <a:prstGeom prst="ellipseRibbon">
            <a:avLst>
              <a:gd name="adj1" fmla="val 0"/>
              <a:gd name="adj2" fmla="val 63342"/>
              <a:gd name="adj3" fmla="val 0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5771AB-9B64-493D-B166-84DCBD85F9CA}"/>
              </a:ext>
            </a:extLst>
          </p:cNvPr>
          <p:cNvSpPr txBox="1"/>
          <p:nvPr/>
        </p:nvSpPr>
        <p:spPr>
          <a:xfrm>
            <a:off x="2018509" y="2382501"/>
            <a:ext cx="7588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(১)  ৪ ৮ ৬ + ২ ৬ ৬ =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2B9986-155F-4D98-AEF0-55450DE2E59E}"/>
              </a:ext>
            </a:extLst>
          </p:cNvPr>
          <p:cNvSpPr txBox="1"/>
          <p:nvPr/>
        </p:nvSpPr>
        <p:spPr>
          <a:xfrm>
            <a:off x="9949556" y="2333298"/>
            <a:ext cx="920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608F74-EDFD-4740-902D-A294EAF87DEC}"/>
              </a:ext>
            </a:extLst>
          </p:cNvPr>
          <p:cNvSpPr txBox="1"/>
          <p:nvPr/>
        </p:nvSpPr>
        <p:spPr>
          <a:xfrm>
            <a:off x="1909343" y="4155633"/>
            <a:ext cx="7093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(২) ৮ ৬ +  ৬ ৬ ৭ =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45F252-E666-4E40-A2BD-976CA65DF12D}"/>
              </a:ext>
            </a:extLst>
          </p:cNvPr>
          <p:cNvSpPr txBox="1"/>
          <p:nvPr/>
        </p:nvSpPr>
        <p:spPr>
          <a:xfrm>
            <a:off x="1775993" y="5755833"/>
            <a:ext cx="8638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(৩)  ৬ ৯ ৭ +  ২ ০ ৬ =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BD388E-3BCC-401A-80DE-998F30C4A320}"/>
              </a:ext>
            </a:extLst>
          </p:cNvPr>
          <p:cNvSpPr/>
          <p:nvPr/>
        </p:nvSpPr>
        <p:spPr>
          <a:xfrm>
            <a:off x="9189478" y="2511880"/>
            <a:ext cx="2248264" cy="9843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B40DA0-9EDF-4BBA-898B-1C9EE67BEEFB}"/>
              </a:ext>
            </a:extLst>
          </p:cNvPr>
          <p:cNvSpPr txBox="1"/>
          <p:nvPr/>
        </p:nvSpPr>
        <p:spPr>
          <a:xfrm>
            <a:off x="10525628" y="2367992"/>
            <a:ext cx="912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85F591-95B6-4218-B83D-712BF12558D9}"/>
              </a:ext>
            </a:extLst>
          </p:cNvPr>
          <p:cNvSpPr txBox="1"/>
          <p:nvPr/>
        </p:nvSpPr>
        <p:spPr>
          <a:xfrm>
            <a:off x="9077828" y="2348942"/>
            <a:ext cx="912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৭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77FC97-084F-4CF2-8478-DC4FFA0E9127}"/>
              </a:ext>
            </a:extLst>
          </p:cNvPr>
          <p:cNvSpPr/>
          <p:nvPr/>
        </p:nvSpPr>
        <p:spPr>
          <a:xfrm>
            <a:off x="9088161" y="5876694"/>
            <a:ext cx="2138999" cy="9843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24242E-3C01-4C35-8DEB-B84CF7870CBF}"/>
              </a:ext>
            </a:extLst>
          </p:cNvPr>
          <p:cNvSpPr/>
          <p:nvPr/>
        </p:nvSpPr>
        <p:spPr>
          <a:xfrm>
            <a:off x="8616420" y="4212834"/>
            <a:ext cx="2188464" cy="9843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EF29D5-76A0-49C5-AF00-F579DD4D6A97}"/>
              </a:ext>
            </a:extLst>
          </p:cNvPr>
          <p:cNvSpPr txBox="1"/>
          <p:nvPr/>
        </p:nvSpPr>
        <p:spPr>
          <a:xfrm>
            <a:off x="8616420" y="4158575"/>
            <a:ext cx="912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৭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25D6F1-9036-45DA-A5AF-EE3A1F1FE810}"/>
              </a:ext>
            </a:extLst>
          </p:cNvPr>
          <p:cNvSpPr txBox="1"/>
          <p:nvPr/>
        </p:nvSpPr>
        <p:spPr>
          <a:xfrm>
            <a:off x="9187920" y="4158575"/>
            <a:ext cx="912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68532C-A7D9-48D7-9238-D8C9E01CB690}"/>
              </a:ext>
            </a:extLst>
          </p:cNvPr>
          <p:cNvSpPr txBox="1"/>
          <p:nvPr/>
        </p:nvSpPr>
        <p:spPr>
          <a:xfrm>
            <a:off x="9892770" y="4158575"/>
            <a:ext cx="912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85CFA1-BED0-4DE6-8A63-DCE6A6C8785D}"/>
              </a:ext>
            </a:extLst>
          </p:cNvPr>
          <p:cNvSpPr txBox="1"/>
          <p:nvPr/>
        </p:nvSpPr>
        <p:spPr>
          <a:xfrm>
            <a:off x="10163568" y="5764607"/>
            <a:ext cx="912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89E041-0CBC-4625-B623-143D0C1BE802}"/>
              </a:ext>
            </a:extLst>
          </p:cNvPr>
          <p:cNvSpPr txBox="1"/>
          <p:nvPr/>
        </p:nvSpPr>
        <p:spPr>
          <a:xfrm>
            <a:off x="9392237" y="5764607"/>
            <a:ext cx="534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50FFAC-346B-48FA-ACAE-F17D5D7BA4E8}"/>
              </a:ext>
            </a:extLst>
          </p:cNvPr>
          <p:cNvSpPr txBox="1"/>
          <p:nvPr/>
        </p:nvSpPr>
        <p:spPr>
          <a:xfrm>
            <a:off x="9781774" y="5764607"/>
            <a:ext cx="669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7F4C67B-EB7D-451F-8993-069CD03F5B66}"/>
              </a:ext>
            </a:extLst>
          </p:cNvPr>
          <p:cNvSpPr/>
          <p:nvPr/>
        </p:nvSpPr>
        <p:spPr>
          <a:xfrm>
            <a:off x="7501309" y="2582472"/>
            <a:ext cx="776478" cy="8431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5896C64-504C-4178-8664-7652FD7ADC99}"/>
              </a:ext>
            </a:extLst>
          </p:cNvPr>
          <p:cNvSpPr/>
          <p:nvPr/>
        </p:nvSpPr>
        <p:spPr>
          <a:xfrm>
            <a:off x="6135493" y="2546584"/>
            <a:ext cx="776478" cy="8431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EF8193-6570-44B7-AEE2-F57ED31C5908}"/>
              </a:ext>
            </a:extLst>
          </p:cNvPr>
          <p:cNvSpPr/>
          <p:nvPr/>
        </p:nvSpPr>
        <p:spPr>
          <a:xfrm>
            <a:off x="3264589" y="2582472"/>
            <a:ext cx="776478" cy="8431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076AF26-8706-447A-B76D-498F88EA2AA5}"/>
              </a:ext>
            </a:extLst>
          </p:cNvPr>
          <p:cNvSpPr/>
          <p:nvPr/>
        </p:nvSpPr>
        <p:spPr>
          <a:xfrm>
            <a:off x="3898192" y="2546584"/>
            <a:ext cx="776478" cy="8431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AA7E84D-1B4F-4071-8816-C90301536828}"/>
              </a:ext>
            </a:extLst>
          </p:cNvPr>
          <p:cNvSpPr/>
          <p:nvPr/>
        </p:nvSpPr>
        <p:spPr>
          <a:xfrm>
            <a:off x="4667431" y="2511890"/>
            <a:ext cx="776478" cy="8431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087EBF5-553E-49A5-8718-B0E193B62A09}"/>
              </a:ext>
            </a:extLst>
          </p:cNvPr>
          <p:cNvSpPr/>
          <p:nvPr/>
        </p:nvSpPr>
        <p:spPr>
          <a:xfrm>
            <a:off x="6843450" y="2589603"/>
            <a:ext cx="776478" cy="8431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318FB9D-2880-47BC-8A65-6D792E92EA1F}"/>
              </a:ext>
            </a:extLst>
          </p:cNvPr>
          <p:cNvSpPr/>
          <p:nvPr/>
        </p:nvSpPr>
        <p:spPr>
          <a:xfrm>
            <a:off x="3713306" y="4314291"/>
            <a:ext cx="776478" cy="8431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9052D30-CC30-474E-97E0-1F97D76B9F00}"/>
              </a:ext>
            </a:extLst>
          </p:cNvPr>
          <p:cNvSpPr/>
          <p:nvPr/>
        </p:nvSpPr>
        <p:spPr>
          <a:xfrm>
            <a:off x="3075994" y="4342000"/>
            <a:ext cx="776478" cy="8431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A6189A7-8600-439A-9511-D2B34A7B6981}"/>
              </a:ext>
            </a:extLst>
          </p:cNvPr>
          <p:cNvSpPr/>
          <p:nvPr/>
        </p:nvSpPr>
        <p:spPr>
          <a:xfrm>
            <a:off x="6117894" y="4355853"/>
            <a:ext cx="776478" cy="8431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221FF38-02C0-4AB3-AB2A-8323031C7889}"/>
              </a:ext>
            </a:extLst>
          </p:cNvPr>
          <p:cNvSpPr/>
          <p:nvPr/>
        </p:nvSpPr>
        <p:spPr>
          <a:xfrm>
            <a:off x="6810621" y="4383563"/>
            <a:ext cx="776478" cy="706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F89BDDB-A686-4CD2-8526-601A16030FCA}"/>
              </a:ext>
            </a:extLst>
          </p:cNvPr>
          <p:cNvSpPr/>
          <p:nvPr/>
        </p:nvSpPr>
        <p:spPr>
          <a:xfrm>
            <a:off x="5348968" y="4335073"/>
            <a:ext cx="776478" cy="8431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4DD67CB-CDD6-4C50-82F2-6A83B2B59891}"/>
              </a:ext>
            </a:extLst>
          </p:cNvPr>
          <p:cNvSpPr/>
          <p:nvPr/>
        </p:nvSpPr>
        <p:spPr>
          <a:xfrm>
            <a:off x="7351776" y="5993542"/>
            <a:ext cx="776478" cy="706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6F79059-2559-48F1-BC67-821E012194B0}"/>
              </a:ext>
            </a:extLst>
          </p:cNvPr>
          <p:cNvSpPr/>
          <p:nvPr/>
        </p:nvSpPr>
        <p:spPr>
          <a:xfrm>
            <a:off x="6699439" y="6023982"/>
            <a:ext cx="776478" cy="706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59F9E1F-5F89-4BD9-8F58-F068BC741378}"/>
              </a:ext>
            </a:extLst>
          </p:cNvPr>
          <p:cNvSpPr/>
          <p:nvPr/>
        </p:nvSpPr>
        <p:spPr>
          <a:xfrm>
            <a:off x="6051928" y="6043794"/>
            <a:ext cx="776478" cy="706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2D1B90A-2936-4B41-84AB-F4EED4F3EBD9}"/>
              </a:ext>
            </a:extLst>
          </p:cNvPr>
          <p:cNvSpPr/>
          <p:nvPr/>
        </p:nvSpPr>
        <p:spPr>
          <a:xfrm>
            <a:off x="3153946" y="6015532"/>
            <a:ext cx="776478" cy="706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B287E7C-AF81-4596-B9BF-2E752B07F66C}"/>
              </a:ext>
            </a:extLst>
          </p:cNvPr>
          <p:cNvSpPr/>
          <p:nvPr/>
        </p:nvSpPr>
        <p:spPr>
          <a:xfrm>
            <a:off x="3801905" y="5998911"/>
            <a:ext cx="776478" cy="706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16D8D3C-207F-4CA2-8281-92E68C978C35}"/>
              </a:ext>
            </a:extLst>
          </p:cNvPr>
          <p:cNvSpPr/>
          <p:nvPr/>
        </p:nvSpPr>
        <p:spPr>
          <a:xfrm>
            <a:off x="4462681" y="5969907"/>
            <a:ext cx="776478" cy="706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22970A-F94B-4F65-A56F-7145F274F907}"/>
              </a:ext>
            </a:extLst>
          </p:cNvPr>
          <p:cNvSpPr txBox="1"/>
          <p:nvPr/>
        </p:nvSpPr>
        <p:spPr>
          <a:xfrm>
            <a:off x="4079109" y="1970839"/>
            <a:ext cx="4606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9591F1D-B737-4CD0-B4E3-358619023284}"/>
              </a:ext>
            </a:extLst>
          </p:cNvPr>
          <p:cNvSpPr txBox="1"/>
          <p:nvPr/>
        </p:nvSpPr>
        <p:spPr>
          <a:xfrm>
            <a:off x="3332377" y="2025616"/>
            <a:ext cx="4606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44A151-C1BD-4A31-AB51-C06268E468A7}"/>
              </a:ext>
            </a:extLst>
          </p:cNvPr>
          <p:cNvSpPr txBox="1"/>
          <p:nvPr/>
        </p:nvSpPr>
        <p:spPr>
          <a:xfrm>
            <a:off x="3298942" y="5513933"/>
            <a:ext cx="4606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AA7A35-54A5-49F0-9FDF-8069B215C96F}"/>
              </a:ext>
            </a:extLst>
          </p:cNvPr>
          <p:cNvSpPr txBox="1"/>
          <p:nvPr/>
        </p:nvSpPr>
        <p:spPr>
          <a:xfrm>
            <a:off x="5492983" y="3801690"/>
            <a:ext cx="4606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9EBEBC1-99C6-4031-BA4D-E78C120AF34D}"/>
              </a:ext>
            </a:extLst>
          </p:cNvPr>
          <p:cNvSpPr txBox="1"/>
          <p:nvPr/>
        </p:nvSpPr>
        <p:spPr>
          <a:xfrm>
            <a:off x="3208415" y="3835628"/>
            <a:ext cx="4606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44D2FB8-C079-492B-AAD5-6AC45106F9AD}"/>
              </a:ext>
            </a:extLst>
          </p:cNvPr>
          <p:cNvSpPr txBox="1"/>
          <p:nvPr/>
        </p:nvSpPr>
        <p:spPr>
          <a:xfrm>
            <a:off x="3987145" y="5513933"/>
            <a:ext cx="4606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94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 animBg="1"/>
      <p:bldP spid="9" grpId="0"/>
      <p:bldP spid="11" grpId="0" animBg="1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1000">
              <a:srgbClr val="FFFF00"/>
            </a:gs>
            <a:gs pos="64000">
              <a:srgbClr val="B3D49E"/>
            </a:gs>
            <a:gs pos="80956">
              <a:srgbClr val="5FC379"/>
            </a:gs>
            <a:gs pos="100000">
              <a:srgbClr val="0070C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8FC138-66C0-4524-92D8-C002C0956C6B}"/>
              </a:ext>
            </a:extLst>
          </p:cNvPr>
          <p:cNvSpPr txBox="1"/>
          <p:nvPr/>
        </p:nvSpPr>
        <p:spPr>
          <a:xfrm>
            <a:off x="5448858" y="2062114"/>
            <a:ext cx="3815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6DC20D-A9A3-48AD-B2DB-5F53EA62B8E1}"/>
              </a:ext>
            </a:extLst>
          </p:cNvPr>
          <p:cNvGrpSpPr/>
          <p:nvPr/>
        </p:nvGrpSpPr>
        <p:grpSpPr>
          <a:xfrm>
            <a:off x="10987366" y="3908636"/>
            <a:ext cx="3338234" cy="1754326"/>
            <a:chOff x="1653678" y="4607928"/>
            <a:chExt cx="3714750" cy="175432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27A3EE1-80D3-4644-B914-2A20777189DA}"/>
                </a:ext>
              </a:extLst>
            </p:cNvPr>
            <p:cNvSpPr txBox="1"/>
            <p:nvPr/>
          </p:nvSpPr>
          <p:spPr>
            <a:xfrm>
              <a:off x="1653678" y="4607928"/>
              <a:ext cx="3714750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)  ৩ ৬ ৮ </a:t>
              </a:r>
            </a:p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+  ৪ ৭ ৪</a:t>
              </a:r>
              <a:endParaRPr lang="en-US" sz="54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8AD33CD-D598-42F0-9FC8-5A1E8A218EE2}"/>
                </a:ext>
              </a:extLst>
            </p:cNvPr>
            <p:cNvCxnSpPr/>
            <p:nvPr/>
          </p:nvCxnSpPr>
          <p:spPr>
            <a:xfrm>
              <a:off x="2399420" y="6317500"/>
              <a:ext cx="204707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617DC15-C6B9-49EB-B93F-41A02B5819D6}"/>
              </a:ext>
            </a:extLst>
          </p:cNvPr>
          <p:cNvGrpSpPr/>
          <p:nvPr/>
        </p:nvGrpSpPr>
        <p:grpSpPr>
          <a:xfrm>
            <a:off x="7237894" y="3886200"/>
            <a:ext cx="3175743" cy="1754326"/>
            <a:chOff x="6038217" y="4607928"/>
            <a:chExt cx="2553464" cy="175432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856A074-5293-47A2-BF2C-00B0BD6EC022}"/>
                </a:ext>
              </a:extLst>
            </p:cNvPr>
            <p:cNvSpPr txBox="1"/>
            <p:nvPr/>
          </p:nvSpPr>
          <p:spPr>
            <a:xfrm>
              <a:off x="6038217" y="4607928"/>
              <a:ext cx="2553464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)  ২ ৬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  + ৬ ৮ ৭</a:t>
              </a:r>
              <a:endParaRPr lang="en-US" sz="5400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1966DF7-4F71-4189-AD33-0EBE333F4870}"/>
                </a:ext>
              </a:extLst>
            </p:cNvPr>
            <p:cNvCxnSpPr/>
            <p:nvPr/>
          </p:nvCxnSpPr>
          <p:spPr>
            <a:xfrm>
              <a:off x="6372426" y="6317500"/>
              <a:ext cx="204707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FDF6A54-058B-4E5E-8A1C-5788C39D3BB5}"/>
              </a:ext>
            </a:extLst>
          </p:cNvPr>
          <p:cNvGrpSpPr/>
          <p:nvPr/>
        </p:nvGrpSpPr>
        <p:grpSpPr>
          <a:xfrm>
            <a:off x="549275" y="3862430"/>
            <a:ext cx="5778901" cy="923330"/>
            <a:chOff x="1300790" y="2241142"/>
            <a:chExt cx="4812380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D66472-0985-4380-B4B3-087B0DB89966}"/>
                </a:ext>
              </a:extLst>
            </p:cNvPr>
            <p:cNvSpPr txBox="1"/>
            <p:nvPr/>
          </p:nvSpPr>
          <p:spPr>
            <a:xfrm>
              <a:off x="1300790" y="2241142"/>
              <a:ext cx="440209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(১) ৬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৮৬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+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৯ =  </a:t>
              </a:r>
              <a:endParaRPr lang="en-US" sz="5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AF449FA-DB95-4980-8A3A-0419C4BC614A}"/>
                </a:ext>
              </a:extLst>
            </p:cNvPr>
            <p:cNvSpPr/>
            <p:nvPr/>
          </p:nvSpPr>
          <p:spPr>
            <a:xfrm>
              <a:off x="4658445" y="2374961"/>
              <a:ext cx="1454725" cy="78356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501A47-BBA0-4738-B692-784C86B92BCE}"/>
              </a:ext>
            </a:extLst>
          </p:cNvPr>
          <p:cNvGrpSpPr/>
          <p:nvPr/>
        </p:nvGrpSpPr>
        <p:grpSpPr>
          <a:xfrm>
            <a:off x="457199" y="5504632"/>
            <a:ext cx="5845702" cy="923330"/>
            <a:chOff x="1157354" y="3420053"/>
            <a:chExt cx="5845702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38C06E-98C2-4B92-8955-CF3D8F311FCD}"/>
                </a:ext>
              </a:extLst>
            </p:cNvPr>
            <p:cNvSpPr txBox="1"/>
            <p:nvPr/>
          </p:nvSpPr>
          <p:spPr>
            <a:xfrm>
              <a:off x="1157354" y="3420053"/>
              <a:ext cx="520559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(২)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৭৬ + ২৯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54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EC8B581-5DA5-4267-9063-4BB7E8460260}"/>
                </a:ext>
              </a:extLst>
            </p:cNvPr>
            <p:cNvSpPr/>
            <p:nvPr/>
          </p:nvSpPr>
          <p:spPr>
            <a:xfrm>
              <a:off x="5256164" y="3449586"/>
              <a:ext cx="1746892" cy="80639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5BCDB12-CCAB-4B35-850F-A2BB5B300729}"/>
              </a:ext>
            </a:extLst>
          </p:cNvPr>
          <p:cNvSpPr txBox="1"/>
          <p:nvPr/>
        </p:nvSpPr>
        <p:spPr>
          <a:xfrm>
            <a:off x="11733108" y="5504632"/>
            <a:ext cx="19237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৮ ৪ ২</a:t>
            </a:r>
            <a:endParaRPr lang="en-US" sz="5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2B323A-CA85-4275-83C1-DDB50A781AE3}"/>
              </a:ext>
            </a:extLst>
          </p:cNvPr>
          <p:cNvSpPr txBox="1"/>
          <p:nvPr/>
        </p:nvSpPr>
        <p:spPr>
          <a:xfrm>
            <a:off x="8098873" y="5446738"/>
            <a:ext cx="21437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৯ ৫ ১</a:t>
            </a:r>
            <a:endParaRPr lang="en-US" sz="5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CE9CB3-FFE2-4674-941C-1F93C45ACC58}"/>
              </a:ext>
            </a:extLst>
          </p:cNvPr>
          <p:cNvSpPr txBox="1"/>
          <p:nvPr/>
        </p:nvSpPr>
        <p:spPr>
          <a:xfrm>
            <a:off x="4594817" y="3987078"/>
            <a:ext cx="17080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৭ ০ ৫</a:t>
            </a:r>
            <a:endParaRPr lang="en-US" sz="5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1FDA32-817E-406F-B5FD-5D3C0A665CDB}"/>
              </a:ext>
            </a:extLst>
          </p:cNvPr>
          <p:cNvSpPr txBox="1"/>
          <p:nvPr/>
        </p:nvSpPr>
        <p:spPr>
          <a:xfrm>
            <a:off x="4632104" y="5554490"/>
            <a:ext cx="15529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৭ ৭ 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63A080-B1FA-4461-A7F2-558157554D65}"/>
              </a:ext>
            </a:extLst>
          </p:cNvPr>
          <p:cNvSpPr txBox="1"/>
          <p:nvPr/>
        </p:nvSpPr>
        <p:spPr>
          <a:xfrm>
            <a:off x="4877757" y="697335"/>
            <a:ext cx="4720275" cy="1581961"/>
          </a:xfrm>
          <a:prstGeom prst="rect">
            <a:avLst/>
          </a:prstGeom>
          <a:noFill/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BD" sz="9600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9600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9445857-7DF8-4205-B84C-13CC6F716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522" y="700310"/>
            <a:ext cx="2797555" cy="265374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143426-0FBD-45AB-B3AC-16A41453F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861" y="697335"/>
            <a:ext cx="2797556" cy="265374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4573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</TotalTime>
  <Words>700</Words>
  <Application>Microsoft Office PowerPoint</Application>
  <PresentationFormat>Custom</PresentationFormat>
  <Paragraphs>248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</cp:revision>
  <dcterms:created xsi:type="dcterms:W3CDTF">2021-08-04T11:32:35Z</dcterms:created>
  <dcterms:modified xsi:type="dcterms:W3CDTF">2021-08-04T18:25:28Z</dcterms:modified>
</cp:coreProperties>
</file>