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72" r:id="rId4"/>
    <p:sldId id="258" r:id="rId5"/>
    <p:sldId id="273" r:id="rId6"/>
    <p:sldId id="261" r:id="rId7"/>
    <p:sldId id="274" r:id="rId8"/>
    <p:sldId id="262" r:id="rId9"/>
    <p:sldId id="263" r:id="rId10"/>
    <p:sldId id="264" r:id="rId11"/>
    <p:sldId id="265" r:id="rId12"/>
    <p:sldId id="275" r:id="rId13"/>
    <p:sldId id="276" r:id="rId14"/>
    <p:sldId id="277" r:id="rId15"/>
    <p:sldId id="269" r:id="rId16"/>
    <p:sldId id="259" r:id="rId17"/>
    <p:sldId id="268" r:id="rId18"/>
    <p:sldId id="278" r:id="rId19"/>
    <p:sldId id="270" r:id="rId20"/>
    <p:sldId id="279" r:id="rId21"/>
    <p:sldId id="271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BC5A"/>
    <a:srgbClr val="0066FF"/>
    <a:srgbClr val="FF0000"/>
    <a:srgbClr val="032709"/>
    <a:srgbClr val="8464B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99" autoAdjust="0"/>
  </p:normalViewPr>
  <p:slideViewPr>
    <p:cSldViewPr>
      <p:cViewPr varScale="1">
        <p:scale>
          <a:sx n="93" d="100"/>
          <a:sy n="93" d="100"/>
        </p:scale>
        <p:origin x="-72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9512D-EE33-4B73-881C-22D4B202E6D1}" type="datetimeFigureOut">
              <a:rPr lang="en-US" smtClean="0"/>
              <a:pPr/>
              <a:t>20-Nov-21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B34D8-0B1D-4130-A211-D63728B7B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B34D8-0B1D-4130-A211-D63728B7B8A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09728"/>
            <a:ext cx="8814816" cy="18790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285751"/>
            <a:ext cx="8229600" cy="165735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114550"/>
            <a:ext cx="6560234" cy="131445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4881753"/>
            <a:ext cx="3002280" cy="20574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20-Nov-21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48817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4881753"/>
            <a:ext cx="3907464" cy="20574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068441"/>
            <a:ext cx="80010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2450592"/>
            <a:ext cx="74066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373673"/>
            <a:ext cx="7772400" cy="2048256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65785"/>
            <a:ext cx="7772400" cy="1132284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4885253"/>
            <a:ext cx="3002280" cy="20574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20-Nov-21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48852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4885253"/>
            <a:ext cx="3907464" cy="20574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444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3444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4885926"/>
            <a:ext cx="464288" cy="20574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068441"/>
            <a:ext cx="80010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1623912"/>
            <a:ext cx="37490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1623912"/>
            <a:ext cx="37490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61"/>
            <a:ext cx="8229600" cy="85725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956322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95632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4885926"/>
            <a:ext cx="464288" cy="20574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914"/>
            <a:ext cx="8229600" cy="85725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068441"/>
            <a:ext cx="800100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793242"/>
            <a:ext cx="3749040" cy="6858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228600"/>
            <a:ext cx="3931920" cy="5715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830670"/>
            <a:ext cx="3931920" cy="8001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657350"/>
            <a:ext cx="8666456" cy="298323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4885253"/>
            <a:ext cx="3002280" cy="20574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20-Nov-21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48852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4885253"/>
            <a:ext cx="3907464" cy="20574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3543300"/>
            <a:ext cx="5486400" cy="498402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4041703"/>
            <a:ext cx="5486400" cy="684191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187398"/>
            <a:ext cx="8534400" cy="325755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4881753"/>
            <a:ext cx="3002280" cy="20574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20-Nov-21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4881753"/>
            <a:ext cx="464288" cy="20574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4881753"/>
            <a:ext cx="3907464" cy="20574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10314"/>
            <a:ext cx="8810846" cy="4924044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4800600"/>
            <a:ext cx="4212264" cy="20574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4800600"/>
            <a:ext cx="3002280" cy="20574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20-Nov-21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4885926"/>
            <a:ext cx="464288" cy="20574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90152"/>
            <a:ext cx="8229600" cy="85725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34678"/>
            <a:ext cx="8229600" cy="339471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12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rcRect l="47267" t="22599" r="21870"/>
          <a:stretch>
            <a:fillRect/>
          </a:stretch>
        </p:blipFill>
        <p:spPr>
          <a:xfrm rot="5400000">
            <a:off x="2143123" y="-1743075"/>
            <a:ext cx="4857752" cy="8686802"/>
          </a:xfrm>
          <a:prstGeom prst="rect">
            <a:avLst/>
          </a:prstGeom>
        </p:spPr>
      </p:pic>
      <p:pic>
        <p:nvPicPr>
          <p:cNvPr id="9" name="Picture 8" descr="12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rcRect l="29264" r="21870"/>
          <a:stretch>
            <a:fillRect/>
          </a:stretch>
        </p:blipFill>
        <p:spPr>
          <a:xfrm rot="16200000">
            <a:off x="613861" y="3148514"/>
            <a:ext cx="1428751" cy="2218322"/>
          </a:xfrm>
          <a:prstGeom prst="rect">
            <a:avLst/>
          </a:prstGeom>
        </p:spPr>
      </p:pic>
      <p:pic>
        <p:nvPicPr>
          <p:cNvPr id="10" name="Picture 9" descr="12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rcRect l="29264" r="21870"/>
          <a:stretch>
            <a:fillRect/>
          </a:stretch>
        </p:blipFill>
        <p:spPr>
          <a:xfrm rot="5400000">
            <a:off x="7101389" y="-223336"/>
            <a:ext cx="1428751" cy="2218322"/>
          </a:xfrm>
          <a:prstGeom prst="rect">
            <a:avLst/>
          </a:prstGeom>
        </p:spPr>
      </p:pic>
      <p:pic>
        <p:nvPicPr>
          <p:cNvPr id="11" name="Picture 10" descr="12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rcRect l="29264" r="21870"/>
          <a:stretch>
            <a:fillRect/>
          </a:stretch>
        </p:blipFill>
        <p:spPr>
          <a:xfrm>
            <a:off x="304800" y="171450"/>
            <a:ext cx="1832245" cy="1600200"/>
          </a:xfrm>
          <a:prstGeom prst="rect">
            <a:avLst/>
          </a:prstGeom>
        </p:spPr>
      </p:pic>
      <p:pic>
        <p:nvPicPr>
          <p:cNvPr id="12" name="Picture 11" descr="12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rcRect l="29264" r="21870"/>
          <a:stretch>
            <a:fillRect/>
          </a:stretch>
        </p:blipFill>
        <p:spPr>
          <a:xfrm rot="10800000">
            <a:off x="6705600" y="3115803"/>
            <a:ext cx="2133601" cy="1863391"/>
          </a:xfrm>
          <a:prstGeom prst="rect">
            <a:avLst/>
          </a:prstGeom>
        </p:spPr>
      </p:pic>
      <p:pic>
        <p:nvPicPr>
          <p:cNvPr id="13" name="Picture 12" descr="images009.jpg"/>
          <p:cNvPicPr>
            <a:picLocks noChangeAspect="1"/>
          </p:cNvPicPr>
          <p:nvPr/>
        </p:nvPicPr>
        <p:blipFill>
          <a:blip r:embed="rId3" cstate="print"/>
          <a:srcRect l="12716" r="12579"/>
          <a:stretch>
            <a:fillRect/>
          </a:stretch>
        </p:blipFill>
        <p:spPr>
          <a:xfrm>
            <a:off x="838200" y="628650"/>
            <a:ext cx="7391400" cy="3886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 rot="19624426">
            <a:off x="1226347" y="2217469"/>
            <a:ext cx="6194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রইল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সবার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981200" y="4378464"/>
            <a:ext cx="56717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খামারে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গরু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বাছুর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228600" y="361950"/>
            <a:ext cx="4343400" cy="3810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648200" y="361950"/>
            <a:ext cx="4343400" cy="3810000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648200" y="361950"/>
            <a:ext cx="0" cy="3886200"/>
          </a:xfrm>
          <a:prstGeom prst="line">
            <a:avLst/>
          </a:prstGeom>
          <a:ln w="1270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52400" y="4248150"/>
            <a:ext cx="8839200" cy="76200"/>
          </a:xfrm>
          <a:prstGeom prst="line">
            <a:avLst/>
          </a:prstGeom>
          <a:ln w="1270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28600" y="361950"/>
            <a:ext cx="8763000" cy="76200"/>
          </a:xfrm>
          <a:prstGeom prst="line">
            <a:avLst/>
          </a:prstGeom>
          <a:ln w="1270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38400" y="4410730"/>
            <a:ext cx="3886200" cy="52322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বেলায়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গরুগুলো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মাঠে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apture1%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590550"/>
            <a:ext cx="3810000" cy="35663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48200" y="590550"/>
            <a:ext cx="3962400" cy="3581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28600" y="514350"/>
            <a:ext cx="8763000" cy="0"/>
          </a:xfrm>
          <a:prstGeom prst="line">
            <a:avLst/>
          </a:prstGeom>
          <a:ln w="1270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52400" y="4248150"/>
            <a:ext cx="8839200" cy="0"/>
          </a:xfrm>
          <a:prstGeom prst="line">
            <a:avLst/>
          </a:prstGeom>
          <a:ln w="1270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495800" y="514350"/>
            <a:ext cx="0" cy="3733800"/>
          </a:xfrm>
          <a:prstGeom prst="line">
            <a:avLst/>
          </a:prstGeom>
          <a:ln w="273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8763000" y="514350"/>
            <a:ext cx="0" cy="3733800"/>
          </a:xfrm>
          <a:prstGeom prst="line">
            <a:avLst/>
          </a:prstGeom>
          <a:ln w="273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81000" y="514350"/>
            <a:ext cx="0" cy="3733800"/>
          </a:xfrm>
          <a:prstGeom prst="line">
            <a:avLst/>
          </a:prstGeom>
          <a:ln w="273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81000" y="4302264"/>
            <a:ext cx="8153400" cy="70788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ঘাস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বাছুরগুলো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এদিক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ওদিক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ছোটাছুটি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।  </a:t>
            </a:r>
            <a:endParaRPr lang="en-US" sz="4000" dirty="0"/>
          </a:p>
        </p:txBody>
      </p:sp>
      <p:sp>
        <p:nvSpPr>
          <p:cNvPr id="3" name="Oval 2"/>
          <p:cNvSpPr/>
          <p:nvPr/>
        </p:nvSpPr>
        <p:spPr>
          <a:xfrm>
            <a:off x="381000" y="361950"/>
            <a:ext cx="4038600" cy="3657600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724400" y="438150"/>
            <a:ext cx="4038600" cy="3657600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8600" y="285750"/>
            <a:ext cx="4343400" cy="3962400"/>
          </a:xfrm>
          <a:prstGeom prst="ellipse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0" y="285750"/>
            <a:ext cx="4343400" cy="3962400"/>
          </a:xfrm>
          <a:prstGeom prst="ellipse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81000" y="371475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গাভি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হাম্বা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হাম্বা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ডাক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বাছুর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ছুটে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  </a:t>
            </a:r>
            <a:endParaRPr lang="en-US" sz="4000" dirty="0"/>
          </a:p>
        </p:txBody>
      </p:sp>
      <p:sp>
        <p:nvSpPr>
          <p:cNvPr id="4" name="Freeform 3"/>
          <p:cNvSpPr/>
          <p:nvPr/>
        </p:nvSpPr>
        <p:spPr>
          <a:xfrm>
            <a:off x="685801" y="285750"/>
            <a:ext cx="4430250" cy="3422493"/>
          </a:xfrm>
          <a:custGeom>
            <a:avLst/>
            <a:gdLst>
              <a:gd name="connsiteX0" fmla="*/ 410967 w 4109183"/>
              <a:gd name="connsiteY0" fmla="*/ 371282 h 3176127"/>
              <a:gd name="connsiteX1" fmla="*/ 410967 w 4109183"/>
              <a:gd name="connsiteY1" fmla="*/ 371282 h 3176127"/>
              <a:gd name="connsiteX2" fmla="*/ 390418 w 4109183"/>
              <a:gd name="connsiteY2" fmla="*/ 463750 h 3176127"/>
              <a:gd name="connsiteX3" fmla="*/ 339048 w 4109183"/>
              <a:gd name="connsiteY3" fmla="*/ 515121 h 3176127"/>
              <a:gd name="connsiteX4" fmla="*/ 277403 w 4109183"/>
              <a:gd name="connsiteY4" fmla="*/ 556217 h 3176127"/>
              <a:gd name="connsiteX5" fmla="*/ 256854 w 4109183"/>
              <a:gd name="connsiteY5" fmla="*/ 576765 h 3176127"/>
              <a:gd name="connsiteX6" fmla="*/ 226032 w 4109183"/>
              <a:gd name="connsiteY6" fmla="*/ 587040 h 3176127"/>
              <a:gd name="connsiteX7" fmla="*/ 195209 w 4109183"/>
              <a:gd name="connsiteY7" fmla="*/ 607588 h 3176127"/>
              <a:gd name="connsiteX8" fmla="*/ 143839 w 4109183"/>
              <a:gd name="connsiteY8" fmla="*/ 679507 h 3176127"/>
              <a:gd name="connsiteX9" fmla="*/ 133564 w 4109183"/>
              <a:gd name="connsiteY9" fmla="*/ 710330 h 3176127"/>
              <a:gd name="connsiteX10" fmla="*/ 164387 w 4109183"/>
              <a:gd name="connsiteY10" fmla="*/ 741152 h 3176127"/>
              <a:gd name="connsiteX11" fmla="*/ 174661 w 4109183"/>
              <a:gd name="connsiteY11" fmla="*/ 771974 h 3176127"/>
              <a:gd name="connsiteX12" fmla="*/ 205484 w 4109183"/>
              <a:gd name="connsiteY12" fmla="*/ 792523 h 3176127"/>
              <a:gd name="connsiteX13" fmla="*/ 236306 w 4109183"/>
              <a:gd name="connsiteY13" fmla="*/ 823345 h 3176127"/>
              <a:gd name="connsiteX14" fmla="*/ 277403 w 4109183"/>
              <a:gd name="connsiteY14" fmla="*/ 884990 h 3176127"/>
              <a:gd name="connsiteX15" fmla="*/ 297951 w 4109183"/>
              <a:gd name="connsiteY15" fmla="*/ 905539 h 3176127"/>
              <a:gd name="connsiteX16" fmla="*/ 328773 w 4109183"/>
              <a:gd name="connsiteY16" fmla="*/ 956909 h 3176127"/>
              <a:gd name="connsiteX17" fmla="*/ 400693 w 4109183"/>
              <a:gd name="connsiteY17" fmla="*/ 1018554 h 3176127"/>
              <a:gd name="connsiteX18" fmla="*/ 380144 w 4109183"/>
              <a:gd name="connsiteY18" fmla="*/ 1090473 h 3176127"/>
              <a:gd name="connsiteX19" fmla="*/ 359596 w 4109183"/>
              <a:gd name="connsiteY19" fmla="*/ 1111022 h 3176127"/>
              <a:gd name="connsiteX20" fmla="*/ 328773 w 4109183"/>
              <a:gd name="connsiteY20" fmla="*/ 1162392 h 3176127"/>
              <a:gd name="connsiteX21" fmla="*/ 308225 w 4109183"/>
              <a:gd name="connsiteY21" fmla="*/ 1182941 h 3176127"/>
              <a:gd name="connsiteX22" fmla="*/ 246580 w 4109183"/>
              <a:gd name="connsiteY22" fmla="*/ 1254860 h 3176127"/>
              <a:gd name="connsiteX23" fmla="*/ 154113 w 4109183"/>
              <a:gd name="connsiteY23" fmla="*/ 1326779 h 3176127"/>
              <a:gd name="connsiteX24" fmla="*/ 123290 w 4109183"/>
              <a:gd name="connsiteY24" fmla="*/ 1367876 h 3176127"/>
              <a:gd name="connsiteX25" fmla="*/ 82194 w 4109183"/>
              <a:gd name="connsiteY25" fmla="*/ 1429521 h 3176127"/>
              <a:gd name="connsiteX26" fmla="*/ 61645 w 4109183"/>
              <a:gd name="connsiteY26" fmla="*/ 1450069 h 3176127"/>
              <a:gd name="connsiteX27" fmla="*/ 41097 w 4109183"/>
              <a:gd name="connsiteY27" fmla="*/ 1624730 h 3176127"/>
              <a:gd name="connsiteX28" fmla="*/ 30823 w 4109183"/>
              <a:gd name="connsiteY28" fmla="*/ 1686374 h 3176127"/>
              <a:gd name="connsiteX29" fmla="*/ 10275 w 4109183"/>
              <a:gd name="connsiteY29" fmla="*/ 1748019 h 3176127"/>
              <a:gd name="connsiteX30" fmla="*/ 0 w 4109183"/>
              <a:gd name="connsiteY30" fmla="*/ 1789116 h 3176127"/>
              <a:gd name="connsiteX31" fmla="*/ 20549 w 4109183"/>
              <a:gd name="connsiteY31" fmla="*/ 1830213 h 3176127"/>
              <a:gd name="connsiteX32" fmla="*/ 133564 w 4109183"/>
              <a:gd name="connsiteY32" fmla="*/ 1912406 h 3176127"/>
              <a:gd name="connsiteX33" fmla="*/ 164387 w 4109183"/>
              <a:gd name="connsiteY33" fmla="*/ 1943228 h 3176127"/>
              <a:gd name="connsiteX34" fmla="*/ 205484 w 4109183"/>
              <a:gd name="connsiteY34" fmla="*/ 2148712 h 3176127"/>
              <a:gd name="connsiteX35" fmla="*/ 236306 w 4109183"/>
              <a:gd name="connsiteY35" fmla="*/ 2179534 h 3176127"/>
              <a:gd name="connsiteX36" fmla="*/ 246580 w 4109183"/>
              <a:gd name="connsiteY36" fmla="*/ 2210356 h 3176127"/>
              <a:gd name="connsiteX37" fmla="*/ 226032 w 4109183"/>
              <a:gd name="connsiteY37" fmla="*/ 2415840 h 3176127"/>
              <a:gd name="connsiteX38" fmla="*/ 205484 w 4109183"/>
              <a:gd name="connsiteY38" fmla="*/ 2467210 h 3176127"/>
              <a:gd name="connsiteX39" fmla="*/ 205484 w 4109183"/>
              <a:gd name="connsiteY39" fmla="*/ 2703516 h 3176127"/>
              <a:gd name="connsiteX40" fmla="*/ 236306 w 4109183"/>
              <a:gd name="connsiteY40" fmla="*/ 2765161 h 3176127"/>
              <a:gd name="connsiteX41" fmla="*/ 246580 w 4109183"/>
              <a:gd name="connsiteY41" fmla="*/ 2795983 h 3176127"/>
              <a:gd name="connsiteX42" fmla="*/ 256854 w 4109183"/>
              <a:gd name="connsiteY42" fmla="*/ 2837080 h 3176127"/>
              <a:gd name="connsiteX43" fmla="*/ 318499 w 4109183"/>
              <a:gd name="connsiteY43" fmla="*/ 2898725 h 3176127"/>
              <a:gd name="connsiteX44" fmla="*/ 400693 w 4109183"/>
              <a:gd name="connsiteY44" fmla="*/ 2960370 h 3176127"/>
              <a:gd name="connsiteX45" fmla="*/ 482886 w 4109183"/>
              <a:gd name="connsiteY45" fmla="*/ 2980918 h 3176127"/>
              <a:gd name="connsiteX46" fmla="*/ 534257 w 4109183"/>
              <a:gd name="connsiteY46" fmla="*/ 3022015 h 3176127"/>
              <a:gd name="connsiteX47" fmla="*/ 626724 w 4109183"/>
              <a:gd name="connsiteY47" fmla="*/ 3032289 h 3176127"/>
              <a:gd name="connsiteX48" fmla="*/ 688369 w 4109183"/>
              <a:gd name="connsiteY48" fmla="*/ 3042563 h 3176127"/>
              <a:gd name="connsiteX49" fmla="*/ 760288 w 4109183"/>
              <a:gd name="connsiteY49" fmla="*/ 3052837 h 3176127"/>
              <a:gd name="connsiteX50" fmla="*/ 893852 w 4109183"/>
              <a:gd name="connsiteY50" fmla="*/ 3073386 h 3176127"/>
              <a:gd name="connsiteX51" fmla="*/ 945223 w 4109183"/>
              <a:gd name="connsiteY51" fmla="*/ 3093934 h 3176127"/>
              <a:gd name="connsiteX52" fmla="*/ 1232899 w 4109183"/>
              <a:gd name="connsiteY52" fmla="*/ 3104208 h 3176127"/>
              <a:gd name="connsiteX53" fmla="*/ 1335641 w 4109183"/>
              <a:gd name="connsiteY53" fmla="*/ 3135031 h 3176127"/>
              <a:gd name="connsiteX54" fmla="*/ 1407560 w 4109183"/>
              <a:gd name="connsiteY54" fmla="*/ 3165853 h 3176127"/>
              <a:gd name="connsiteX55" fmla="*/ 1438382 w 4109183"/>
              <a:gd name="connsiteY55" fmla="*/ 3176127 h 3176127"/>
              <a:gd name="connsiteX56" fmla="*/ 1705511 w 4109183"/>
              <a:gd name="connsiteY56" fmla="*/ 3155579 h 3176127"/>
              <a:gd name="connsiteX57" fmla="*/ 1736333 w 4109183"/>
              <a:gd name="connsiteY57" fmla="*/ 3145305 h 3176127"/>
              <a:gd name="connsiteX58" fmla="*/ 1777430 w 4109183"/>
              <a:gd name="connsiteY58" fmla="*/ 3135031 h 3176127"/>
              <a:gd name="connsiteX59" fmla="*/ 1849349 w 4109183"/>
              <a:gd name="connsiteY59" fmla="*/ 3104208 h 3176127"/>
              <a:gd name="connsiteX60" fmla="*/ 1910994 w 4109183"/>
              <a:gd name="connsiteY60" fmla="*/ 3093934 h 3176127"/>
              <a:gd name="connsiteX61" fmla="*/ 1972639 w 4109183"/>
              <a:gd name="connsiteY61" fmla="*/ 3052837 h 3176127"/>
              <a:gd name="connsiteX62" fmla="*/ 2034284 w 4109183"/>
              <a:gd name="connsiteY62" fmla="*/ 2991192 h 3176127"/>
              <a:gd name="connsiteX63" fmla="*/ 2054832 w 4109183"/>
              <a:gd name="connsiteY63" fmla="*/ 2939822 h 3176127"/>
              <a:gd name="connsiteX64" fmla="*/ 2137025 w 4109183"/>
              <a:gd name="connsiteY64" fmla="*/ 2970644 h 3176127"/>
              <a:gd name="connsiteX65" fmla="*/ 2178122 w 4109183"/>
              <a:gd name="connsiteY65" fmla="*/ 3011741 h 3176127"/>
              <a:gd name="connsiteX66" fmla="*/ 2208944 w 4109183"/>
              <a:gd name="connsiteY66" fmla="*/ 3032289 h 3176127"/>
              <a:gd name="connsiteX67" fmla="*/ 2250041 w 4109183"/>
              <a:gd name="connsiteY67" fmla="*/ 3063112 h 3176127"/>
              <a:gd name="connsiteX68" fmla="*/ 2332234 w 4109183"/>
              <a:gd name="connsiteY68" fmla="*/ 3093934 h 3176127"/>
              <a:gd name="connsiteX69" fmla="*/ 2589088 w 4109183"/>
              <a:gd name="connsiteY69" fmla="*/ 3083660 h 3176127"/>
              <a:gd name="connsiteX70" fmla="*/ 2619911 w 4109183"/>
              <a:gd name="connsiteY70" fmla="*/ 3073386 h 3176127"/>
              <a:gd name="connsiteX71" fmla="*/ 2650733 w 4109183"/>
              <a:gd name="connsiteY71" fmla="*/ 3052837 h 3176127"/>
              <a:gd name="connsiteX72" fmla="*/ 2691830 w 4109183"/>
              <a:gd name="connsiteY72" fmla="*/ 3022015 h 3176127"/>
              <a:gd name="connsiteX73" fmla="*/ 2763749 w 4109183"/>
              <a:gd name="connsiteY73" fmla="*/ 2980918 h 3176127"/>
              <a:gd name="connsiteX74" fmla="*/ 2887039 w 4109183"/>
              <a:gd name="connsiteY74" fmla="*/ 2939822 h 3176127"/>
              <a:gd name="connsiteX75" fmla="*/ 3030877 w 4109183"/>
              <a:gd name="connsiteY75" fmla="*/ 2950096 h 3176127"/>
              <a:gd name="connsiteX76" fmla="*/ 3082248 w 4109183"/>
              <a:gd name="connsiteY76" fmla="*/ 2980918 h 3176127"/>
              <a:gd name="connsiteX77" fmla="*/ 3215812 w 4109183"/>
              <a:gd name="connsiteY77" fmla="*/ 3032289 h 3176127"/>
              <a:gd name="connsiteX78" fmla="*/ 3256908 w 4109183"/>
              <a:gd name="connsiteY78" fmla="*/ 3063112 h 3176127"/>
              <a:gd name="connsiteX79" fmla="*/ 3339102 w 4109183"/>
              <a:gd name="connsiteY79" fmla="*/ 3083660 h 3176127"/>
              <a:gd name="connsiteX80" fmla="*/ 3595955 w 4109183"/>
              <a:gd name="connsiteY80" fmla="*/ 3073386 h 3176127"/>
              <a:gd name="connsiteX81" fmla="*/ 3719245 w 4109183"/>
              <a:gd name="connsiteY81" fmla="*/ 3022015 h 3176127"/>
              <a:gd name="connsiteX82" fmla="*/ 3770616 w 4109183"/>
              <a:gd name="connsiteY82" fmla="*/ 3011741 h 3176127"/>
              <a:gd name="connsiteX83" fmla="*/ 3955551 w 4109183"/>
              <a:gd name="connsiteY83" fmla="*/ 3022015 h 3176127"/>
              <a:gd name="connsiteX84" fmla="*/ 4006922 w 4109183"/>
              <a:gd name="connsiteY84" fmla="*/ 3052837 h 3176127"/>
              <a:gd name="connsiteX85" fmla="*/ 4037744 w 4109183"/>
              <a:gd name="connsiteY85" fmla="*/ 3063112 h 3176127"/>
              <a:gd name="connsiteX86" fmla="*/ 4068567 w 4109183"/>
              <a:gd name="connsiteY86" fmla="*/ 3022015 h 3176127"/>
              <a:gd name="connsiteX87" fmla="*/ 4089115 w 4109183"/>
              <a:gd name="connsiteY87" fmla="*/ 2960370 h 3176127"/>
              <a:gd name="connsiteX88" fmla="*/ 4089115 w 4109183"/>
              <a:gd name="connsiteY88" fmla="*/ 2631597 h 3176127"/>
              <a:gd name="connsiteX89" fmla="*/ 4048018 w 4109183"/>
              <a:gd name="connsiteY89" fmla="*/ 2580226 h 3176127"/>
              <a:gd name="connsiteX90" fmla="*/ 3986373 w 4109183"/>
              <a:gd name="connsiteY90" fmla="*/ 2539130 h 3176127"/>
              <a:gd name="connsiteX91" fmla="*/ 3924729 w 4109183"/>
              <a:gd name="connsiteY91" fmla="*/ 2508307 h 3176127"/>
              <a:gd name="connsiteX92" fmla="*/ 3883632 w 4109183"/>
              <a:gd name="connsiteY92" fmla="*/ 2477485 h 3176127"/>
              <a:gd name="connsiteX93" fmla="*/ 3821987 w 4109183"/>
              <a:gd name="connsiteY93" fmla="*/ 2395291 h 3176127"/>
              <a:gd name="connsiteX94" fmla="*/ 3780890 w 4109183"/>
              <a:gd name="connsiteY94" fmla="*/ 2323372 h 3176127"/>
              <a:gd name="connsiteX95" fmla="*/ 3770616 w 4109183"/>
              <a:gd name="connsiteY95" fmla="*/ 2261727 h 3176127"/>
              <a:gd name="connsiteX96" fmla="*/ 3760342 w 4109183"/>
              <a:gd name="connsiteY96" fmla="*/ 2230905 h 3176127"/>
              <a:gd name="connsiteX97" fmla="*/ 3750068 w 4109183"/>
              <a:gd name="connsiteY97" fmla="*/ 2179534 h 3176127"/>
              <a:gd name="connsiteX98" fmla="*/ 3708971 w 4109183"/>
              <a:gd name="connsiteY98" fmla="*/ 2076792 h 3176127"/>
              <a:gd name="connsiteX99" fmla="*/ 3688423 w 4109183"/>
              <a:gd name="connsiteY99" fmla="*/ 1984325 h 3176127"/>
              <a:gd name="connsiteX100" fmla="*/ 3657600 w 4109183"/>
              <a:gd name="connsiteY100" fmla="*/ 1963777 h 3176127"/>
              <a:gd name="connsiteX101" fmla="*/ 3318553 w 4109183"/>
              <a:gd name="connsiteY101" fmla="*/ 1943228 h 3176127"/>
              <a:gd name="connsiteX102" fmla="*/ 3267182 w 4109183"/>
              <a:gd name="connsiteY102" fmla="*/ 1902132 h 3176127"/>
              <a:gd name="connsiteX103" fmla="*/ 3226086 w 4109183"/>
              <a:gd name="connsiteY103" fmla="*/ 1840487 h 3176127"/>
              <a:gd name="connsiteX104" fmla="*/ 3215812 w 4109183"/>
              <a:gd name="connsiteY104" fmla="*/ 1645278 h 3176127"/>
              <a:gd name="connsiteX105" fmla="*/ 3267182 w 4109183"/>
              <a:gd name="connsiteY105" fmla="*/ 1604181 h 3176127"/>
              <a:gd name="connsiteX106" fmla="*/ 3339102 w 4109183"/>
              <a:gd name="connsiteY106" fmla="*/ 1593907 h 3176127"/>
              <a:gd name="connsiteX107" fmla="*/ 3452117 w 4109183"/>
              <a:gd name="connsiteY107" fmla="*/ 1542536 h 3176127"/>
              <a:gd name="connsiteX108" fmla="*/ 3482940 w 4109183"/>
              <a:gd name="connsiteY108" fmla="*/ 1532262 h 3176127"/>
              <a:gd name="connsiteX109" fmla="*/ 3513762 w 4109183"/>
              <a:gd name="connsiteY109" fmla="*/ 1511714 h 3176127"/>
              <a:gd name="connsiteX110" fmla="*/ 3544585 w 4109183"/>
              <a:gd name="connsiteY110" fmla="*/ 1501440 h 3176127"/>
              <a:gd name="connsiteX111" fmla="*/ 3616504 w 4109183"/>
              <a:gd name="connsiteY111" fmla="*/ 1408972 h 3176127"/>
              <a:gd name="connsiteX112" fmla="*/ 3637052 w 4109183"/>
              <a:gd name="connsiteY112" fmla="*/ 1306231 h 3176127"/>
              <a:gd name="connsiteX113" fmla="*/ 3647326 w 4109183"/>
              <a:gd name="connsiteY113" fmla="*/ 1254860 h 3176127"/>
              <a:gd name="connsiteX114" fmla="*/ 3667875 w 4109183"/>
              <a:gd name="connsiteY114" fmla="*/ 1131570 h 3176127"/>
              <a:gd name="connsiteX115" fmla="*/ 3657600 w 4109183"/>
              <a:gd name="connsiteY115" fmla="*/ 884990 h 3176127"/>
              <a:gd name="connsiteX116" fmla="*/ 3637052 w 4109183"/>
              <a:gd name="connsiteY116" fmla="*/ 854168 h 3176127"/>
              <a:gd name="connsiteX117" fmla="*/ 3616504 w 4109183"/>
              <a:gd name="connsiteY117" fmla="*/ 792523 h 3176127"/>
              <a:gd name="connsiteX118" fmla="*/ 3606230 w 4109183"/>
              <a:gd name="connsiteY118" fmla="*/ 761700 h 3176127"/>
              <a:gd name="connsiteX119" fmla="*/ 3575407 w 4109183"/>
              <a:gd name="connsiteY119" fmla="*/ 741152 h 3176127"/>
              <a:gd name="connsiteX120" fmla="*/ 3544585 w 4109183"/>
              <a:gd name="connsiteY120" fmla="*/ 689781 h 3176127"/>
              <a:gd name="connsiteX121" fmla="*/ 3534311 w 4109183"/>
              <a:gd name="connsiteY121" fmla="*/ 658959 h 3176127"/>
              <a:gd name="connsiteX122" fmla="*/ 3513762 w 4109183"/>
              <a:gd name="connsiteY122" fmla="*/ 587040 h 3176127"/>
              <a:gd name="connsiteX123" fmla="*/ 3472666 w 4109183"/>
              <a:gd name="connsiteY123" fmla="*/ 525395 h 3176127"/>
              <a:gd name="connsiteX124" fmla="*/ 3462391 w 4109183"/>
              <a:gd name="connsiteY124" fmla="*/ 494572 h 3176127"/>
              <a:gd name="connsiteX125" fmla="*/ 3421295 w 4109183"/>
              <a:gd name="connsiteY125" fmla="*/ 443201 h 3176127"/>
              <a:gd name="connsiteX126" fmla="*/ 3380198 w 4109183"/>
              <a:gd name="connsiteY126" fmla="*/ 381556 h 3176127"/>
              <a:gd name="connsiteX127" fmla="*/ 3359650 w 4109183"/>
              <a:gd name="connsiteY127" fmla="*/ 350734 h 3176127"/>
              <a:gd name="connsiteX128" fmla="*/ 3339102 w 4109183"/>
              <a:gd name="connsiteY128" fmla="*/ 268541 h 3176127"/>
              <a:gd name="connsiteX129" fmla="*/ 3318553 w 4109183"/>
              <a:gd name="connsiteY129" fmla="*/ 206896 h 3176127"/>
              <a:gd name="connsiteX130" fmla="*/ 3267182 w 4109183"/>
              <a:gd name="connsiteY130" fmla="*/ 145251 h 3176127"/>
              <a:gd name="connsiteX131" fmla="*/ 3246634 w 4109183"/>
              <a:gd name="connsiteY131" fmla="*/ 114428 h 3176127"/>
              <a:gd name="connsiteX132" fmla="*/ 3051425 w 4109183"/>
              <a:gd name="connsiteY132" fmla="*/ 73332 h 3176127"/>
              <a:gd name="connsiteX133" fmla="*/ 2291137 w 4109183"/>
              <a:gd name="connsiteY133" fmla="*/ 63058 h 3176127"/>
              <a:gd name="connsiteX134" fmla="*/ 2239767 w 4109183"/>
              <a:gd name="connsiteY134" fmla="*/ 83606 h 3176127"/>
              <a:gd name="connsiteX135" fmla="*/ 2198670 w 4109183"/>
              <a:gd name="connsiteY135" fmla="*/ 93880 h 3176127"/>
              <a:gd name="connsiteX136" fmla="*/ 2167848 w 4109183"/>
              <a:gd name="connsiteY136" fmla="*/ 114428 h 3176127"/>
              <a:gd name="connsiteX137" fmla="*/ 2106203 w 4109183"/>
              <a:gd name="connsiteY137" fmla="*/ 134977 h 3176127"/>
              <a:gd name="connsiteX138" fmla="*/ 2075380 w 4109183"/>
              <a:gd name="connsiteY138" fmla="*/ 145251 h 3176127"/>
              <a:gd name="connsiteX139" fmla="*/ 2034284 w 4109183"/>
              <a:gd name="connsiteY139" fmla="*/ 165799 h 3176127"/>
              <a:gd name="connsiteX140" fmla="*/ 2003461 w 4109183"/>
              <a:gd name="connsiteY140" fmla="*/ 186347 h 3176127"/>
              <a:gd name="connsiteX141" fmla="*/ 1931542 w 4109183"/>
              <a:gd name="connsiteY141" fmla="*/ 206896 h 3176127"/>
              <a:gd name="connsiteX142" fmla="*/ 1859623 w 4109183"/>
              <a:gd name="connsiteY142" fmla="*/ 227444 h 3176127"/>
              <a:gd name="connsiteX143" fmla="*/ 1458931 w 4109183"/>
              <a:gd name="connsiteY143" fmla="*/ 258267 h 3176127"/>
              <a:gd name="connsiteX144" fmla="*/ 914400 w 4109183"/>
              <a:gd name="connsiteY144" fmla="*/ 247992 h 3176127"/>
              <a:gd name="connsiteX145" fmla="*/ 791111 w 4109183"/>
              <a:gd name="connsiteY145" fmla="*/ 237718 h 3176127"/>
              <a:gd name="connsiteX146" fmla="*/ 667821 w 4109183"/>
              <a:gd name="connsiteY146" fmla="*/ 217170 h 3176127"/>
              <a:gd name="connsiteX147" fmla="*/ 472612 w 4109183"/>
              <a:gd name="connsiteY147" fmla="*/ 258267 h 3176127"/>
              <a:gd name="connsiteX148" fmla="*/ 452063 w 4109183"/>
              <a:gd name="connsiteY148" fmla="*/ 289089 h 3176127"/>
              <a:gd name="connsiteX149" fmla="*/ 410967 w 4109183"/>
              <a:gd name="connsiteY149" fmla="*/ 381556 h 3176127"/>
              <a:gd name="connsiteX150" fmla="*/ 410967 w 4109183"/>
              <a:gd name="connsiteY150" fmla="*/ 371282 h 3176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109183" h="3176127">
                <a:moveTo>
                  <a:pt x="410967" y="371282"/>
                </a:moveTo>
                <a:lnTo>
                  <a:pt x="410967" y="371282"/>
                </a:lnTo>
                <a:cubicBezTo>
                  <a:pt x="404117" y="402105"/>
                  <a:pt x="404539" y="435509"/>
                  <a:pt x="390418" y="463750"/>
                </a:cubicBezTo>
                <a:cubicBezTo>
                  <a:pt x="379588" y="485410"/>
                  <a:pt x="359197" y="501688"/>
                  <a:pt x="339048" y="515121"/>
                </a:cubicBezTo>
                <a:cubicBezTo>
                  <a:pt x="318500" y="528820"/>
                  <a:pt x="294866" y="538755"/>
                  <a:pt x="277403" y="556217"/>
                </a:cubicBezTo>
                <a:cubicBezTo>
                  <a:pt x="270553" y="563066"/>
                  <a:pt x="265160" y="571781"/>
                  <a:pt x="256854" y="576765"/>
                </a:cubicBezTo>
                <a:cubicBezTo>
                  <a:pt x="247568" y="582337"/>
                  <a:pt x="235718" y="582197"/>
                  <a:pt x="226032" y="587040"/>
                </a:cubicBezTo>
                <a:cubicBezTo>
                  <a:pt x="214988" y="592562"/>
                  <a:pt x="205483" y="600739"/>
                  <a:pt x="195209" y="607588"/>
                </a:cubicBezTo>
                <a:cubicBezTo>
                  <a:pt x="188230" y="616893"/>
                  <a:pt x="151350" y="664485"/>
                  <a:pt x="143839" y="679507"/>
                </a:cubicBezTo>
                <a:cubicBezTo>
                  <a:pt x="138996" y="689194"/>
                  <a:pt x="136989" y="700056"/>
                  <a:pt x="133564" y="710330"/>
                </a:cubicBezTo>
                <a:cubicBezTo>
                  <a:pt x="143838" y="720604"/>
                  <a:pt x="156327" y="729063"/>
                  <a:pt x="164387" y="741152"/>
                </a:cubicBezTo>
                <a:cubicBezTo>
                  <a:pt x="170394" y="750163"/>
                  <a:pt x="167896" y="763517"/>
                  <a:pt x="174661" y="771974"/>
                </a:cubicBezTo>
                <a:cubicBezTo>
                  <a:pt x="182375" y="781616"/>
                  <a:pt x="195998" y="784618"/>
                  <a:pt x="205484" y="792523"/>
                </a:cubicBezTo>
                <a:cubicBezTo>
                  <a:pt x="216646" y="801825"/>
                  <a:pt x="227386" y="811876"/>
                  <a:pt x="236306" y="823345"/>
                </a:cubicBezTo>
                <a:cubicBezTo>
                  <a:pt x="251468" y="842839"/>
                  <a:pt x="259941" y="867527"/>
                  <a:pt x="277403" y="884990"/>
                </a:cubicBezTo>
                <a:cubicBezTo>
                  <a:pt x="284252" y="891840"/>
                  <a:pt x="292321" y="897657"/>
                  <a:pt x="297951" y="905539"/>
                </a:cubicBezTo>
                <a:cubicBezTo>
                  <a:pt x="309558" y="921789"/>
                  <a:pt x="316792" y="940934"/>
                  <a:pt x="328773" y="956909"/>
                </a:cubicBezTo>
                <a:cubicBezTo>
                  <a:pt x="347173" y="981442"/>
                  <a:pt x="376882" y="1000696"/>
                  <a:pt x="400693" y="1018554"/>
                </a:cubicBezTo>
                <a:cubicBezTo>
                  <a:pt x="398774" y="1026228"/>
                  <a:pt x="386460" y="1079946"/>
                  <a:pt x="380144" y="1090473"/>
                </a:cubicBezTo>
                <a:cubicBezTo>
                  <a:pt x="375160" y="1098779"/>
                  <a:pt x="365226" y="1103140"/>
                  <a:pt x="359596" y="1111022"/>
                </a:cubicBezTo>
                <a:cubicBezTo>
                  <a:pt x="347989" y="1127272"/>
                  <a:pt x="340380" y="1146142"/>
                  <a:pt x="328773" y="1162392"/>
                </a:cubicBezTo>
                <a:cubicBezTo>
                  <a:pt x="323143" y="1170274"/>
                  <a:pt x="314529" y="1175586"/>
                  <a:pt x="308225" y="1182941"/>
                </a:cubicBezTo>
                <a:cubicBezTo>
                  <a:pt x="300612" y="1191823"/>
                  <a:pt x="265172" y="1240916"/>
                  <a:pt x="246580" y="1254860"/>
                </a:cubicBezTo>
                <a:cubicBezTo>
                  <a:pt x="190922" y="1296603"/>
                  <a:pt x="191762" y="1282854"/>
                  <a:pt x="154113" y="1326779"/>
                </a:cubicBezTo>
                <a:cubicBezTo>
                  <a:pt x="142969" y="1339780"/>
                  <a:pt x="133110" y="1353848"/>
                  <a:pt x="123290" y="1367876"/>
                </a:cubicBezTo>
                <a:cubicBezTo>
                  <a:pt x="109128" y="1388108"/>
                  <a:pt x="99657" y="1412059"/>
                  <a:pt x="82194" y="1429521"/>
                </a:cubicBezTo>
                <a:lnTo>
                  <a:pt x="61645" y="1450069"/>
                </a:lnTo>
                <a:cubicBezTo>
                  <a:pt x="34748" y="1530759"/>
                  <a:pt x="58454" y="1451153"/>
                  <a:pt x="41097" y="1624730"/>
                </a:cubicBezTo>
                <a:cubicBezTo>
                  <a:pt x="39024" y="1645458"/>
                  <a:pt x="35875" y="1666165"/>
                  <a:pt x="30823" y="1686374"/>
                </a:cubicBezTo>
                <a:cubicBezTo>
                  <a:pt x="25570" y="1707387"/>
                  <a:pt x="15529" y="1727006"/>
                  <a:pt x="10275" y="1748019"/>
                </a:cubicBezTo>
                <a:lnTo>
                  <a:pt x="0" y="1789116"/>
                </a:lnTo>
                <a:cubicBezTo>
                  <a:pt x="6850" y="1802815"/>
                  <a:pt x="9719" y="1819383"/>
                  <a:pt x="20549" y="1830213"/>
                </a:cubicBezTo>
                <a:cubicBezTo>
                  <a:pt x="139019" y="1948683"/>
                  <a:pt x="64729" y="1855044"/>
                  <a:pt x="133564" y="1912406"/>
                </a:cubicBezTo>
                <a:cubicBezTo>
                  <a:pt x="144726" y="1921708"/>
                  <a:pt x="154113" y="1932954"/>
                  <a:pt x="164387" y="1943228"/>
                </a:cubicBezTo>
                <a:cubicBezTo>
                  <a:pt x="172006" y="2004179"/>
                  <a:pt x="164351" y="2091127"/>
                  <a:pt x="205484" y="2148712"/>
                </a:cubicBezTo>
                <a:cubicBezTo>
                  <a:pt x="213929" y="2160535"/>
                  <a:pt x="226032" y="2169260"/>
                  <a:pt x="236306" y="2179534"/>
                </a:cubicBezTo>
                <a:cubicBezTo>
                  <a:pt x="239731" y="2189808"/>
                  <a:pt x="246580" y="2199526"/>
                  <a:pt x="246580" y="2210356"/>
                </a:cubicBezTo>
                <a:cubicBezTo>
                  <a:pt x="246580" y="2243672"/>
                  <a:pt x="242524" y="2360866"/>
                  <a:pt x="226032" y="2415840"/>
                </a:cubicBezTo>
                <a:cubicBezTo>
                  <a:pt x="220733" y="2433505"/>
                  <a:pt x="212333" y="2450087"/>
                  <a:pt x="205484" y="2467210"/>
                </a:cubicBezTo>
                <a:cubicBezTo>
                  <a:pt x="191115" y="2582154"/>
                  <a:pt x="189098" y="2556046"/>
                  <a:pt x="205484" y="2703516"/>
                </a:cubicBezTo>
                <a:cubicBezTo>
                  <a:pt x="209174" y="2736721"/>
                  <a:pt x="221710" y="2735968"/>
                  <a:pt x="236306" y="2765161"/>
                </a:cubicBezTo>
                <a:cubicBezTo>
                  <a:pt x="241149" y="2774847"/>
                  <a:pt x="243605" y="2785570"/>
                  <a:pt x="246580" y="2795983"/>
                </a:cubicBezTo>
                <a:cubicBezTo>
                  <a:pt x="250459" y="2809560"/>
                  <a:pt x="248756" y="2825512"/>
                  <a:pt x="256854" y="2837080"/>
                </a:cubicBezTo>
                <a:cubicBezTo>
                  <a:pt x="273519" y="2860887"/>
                  <a:pt x="297951" y="2878177"/>
                  <a:pt x="318499" y="2898725"/>
                </a:cubicBezTo>
                <a:cubicBezTo>
                  <a:pt x="341320" y="2921545"/>
                  <a:pt x="369719" y="2952627"/>
                  <a:pt x="400693" y="2960370"/>
                </a:cubicBezTo>
                <a:lnTo>
                  <a:pt x="482886" y="2980918"/>
                </a:lnTo>
                <a:cubicBezTo>
                  <a:pt x="495221" y="2993254"/>
                  <a:pt x="516973" y="3017694"/>
                  <a:pt x="534257" y="3022015"/>
                </a:cubicBezTo>
                <a:cubicBezTo>
                  <a:pt x="564343" y="3029536"/>
                  <a:pt x="595984" y="3028190"/>
                  <a:pt x="626724" y="3032289"/>
                </a:cubicBezTo>
                <a:cubicBezTo>
                  <a:pt x="647373" y="3035042"/>
                  <a:pt x="667779" y="3039395"/>
                  <a:pt x="688369" y="3042563"/>
                </a:cubicBezTo>
                <a:cubicBezTo>
                  <a:pt x="712304" y="3046245"/>
                  <a:pt x="736284" y="3049636"/>
                  <a:pt x="760288" y="3052837"/>
                </a:cubicBezTo>
                <a:cubicBezTo>
                  <a:pt x="790359" y="3056847"/>
                  <a:pt x="859331" y="3063030"/>
                  <a:pt x="893852" y="3073386"/>
                </a:cubicBezTo>
                <a:cubicBezTo>
                  <a:pt x="911517" y="3078685"/>
                  <a:pt x="926856" y="3092264"/>
                  <a:pt x="945223" y="3093934"/>
                </a:cubicBezTo>
                <a:cubicBezTo>
                  <a:pt x="1040782" y="3102621"/>
                  <a:pt x="1137007" y="3100783"/>
                  <a:pt x="1232899" y="3104208"/>
                </a:cubicBezTo>
                <a:cubicBezTo>
                  <a:pt x="1289125" y="3141691"/>
                  <a:pt x="1241195" y="3116141"/>
                  <a:pt x="1335641" y="3135031"/>
                </a:cubicBezTo>
                <a:cubicBezTo>
                  <a:pt x="1365759" y="3141055"/>
                  <a:pt x="1378321" y="3153322"/>
                  <a:pt x="1407560" y="3165853"/>
                </a:cubicBezTo>
                <a:cubicBezTo>
                  <a:pt x="1417514" y="3170119"/>
                  <a:pt x="1428108" y="3172702"/>
                  <a:pt x="1438382" y="3176127"/>
                </a:cubicBezTo>
                <a:cubicBezTo>
                  <a:pt x="1527425" y="3169278"/>
                  <a:pt x="1616679" y="3164768"/>
                  <a:pt x="1705511" y="3155579"/>
                </a:cubicBezTo>
                <a:cubicBezTo>
                  <a:pt x="1716283" y="3154465"/>
                  <a:pt x="1725920" y="3148280"/>
                  <a:pt x="1736333" y="3145305"/>
                </a:cubicBezTo>
                <a:cubicBezTo>
                  <a:pt x="1749910" y="3141426"/>
                  <a:pt x="1764160" y="3139857"/>
                  <a:pt x="1777430" y="3135031"/>
                </a:cubicBezTo>
                <a:cubicBezTo>
                  <a:pt x="1801942" y="3126118"/>
                  <a:pt x="1824420" y="3111878"/>
                  <a:pt x="1849349" y="3104208"/>
                </a:cubicBezTo>
                <a:cubicBezTo>
                  <a:pt x="1869260" y="3098082"/>
                  <a:pt x="1890446" y="3097359"/>
                  <a:pt x="1910994" y="3093934"/>
                </a:cubicBezTo>
                <a:cubicBezTo>
                  <a:pt x="1931542" y="3080235"/>
                  <a:pt x="1955176" y="3070300"/>
                  <a:pt x="1972639" y="3052837"/>
                </a:cubicBezTo>
                <a:lnTo>
                  <a:pt x="2034284" y="2991192"/>
                </a:lnTo>
                <a:cubicBezTo>
                  <a:pt x="2041133" y="2974069"/>
                  <a:pt x="2038819" y="2948972"/>
                  <a:pt x="2054832" y="2939822"/>
                </a:cubicBezTo>
                <a:cubicBezTo>
                  <a:pt x="2075481" y="2928023"/>
                  <a:pt x="2121958" y="2957729"/>
                  <a:pt x="2137025" y="2970644"/>
                </a:cubicBezTo>
                <a:cubicBezTo>
                  <a:pt x="2151734" y="2983252"/>
                  <a:pt x="2163413" y="2999133"/>
                  <a:pt x="2178122" y="3011741"/>
                </a:cubicBezTo>
                <a:cubicBezTo>
                  <a:pt x="2187497" y="3019777"/>
                  <a:pt x="2198896" y="3025112"/>
                  <a:pt x="2208944" y="3032289"/>
                </a:cubicBezTo>
                <a:cubicBezTo>
                  <a:pt x="2222878" y="3042242"/>
                  <a:pt x="2235072" y="3054796"/>
                  <a:pt x="2250041" y="3063112"/>
                </a:cubicBezTo>
                <a:cubicBezTo>
                  <a:pt x="2268467" y="3073349"/>
                  <a:pt x="2309166" y="3086245"/>
                  <a:pt x="2332234" y="3093934"/>
                </a:cubicBezTo>
                <a:cubicBezTo>
                  <a:pt x="2417852" y="3090509"/>
                  <a:pt x="2503619" y="3089765"/>
                  <a:pt x="2589088" y="3083660"/>
                </a:cubicBezTo>
                <a:cubicBezTo>
                  <a:pt x="2599891" y="3082888"/>
                  <a:pt x="2610224" y="3078229"/>
                  <a:pt x="2619911" y="3073386"/>
                </a:cubicBezTo>
                <a:cubicBezTo>
                  <a:pt x="2630955" y="3067864"/>
                  <a:pt x="2640685" y="3060014"/>
                  <a:pt x="2650733" y="3052837"/>
                </a:cubicBezTo>
                <a:cubicBezTo>
                  <a:pt x="2664667" y="3042884"/>
                  <a:pt x="2677383" y="3031208"/>
                  <a:pt x="2691830" y="3022015"/>
                </a:cubicBezTo>
                <a:cubicBezTo>
                  <a:pt x="2715124" y="3007191"/>
                  <a:pt x="2738302" y="2991633"/>
                  <a:pt x="2763749" y="2980918"/>
                </a:cubicBezTo>
                <a:cubicBezTo>
                  <a:pt x="2803674" y="2964108"/>
                  <a:pt x="2887039" y="2939822"/>
                  <a:pt x="2887039" y="2939822"/>
                </a:cubicBezTo>
                <a:cubicBezTo>
                  <a:pt x="2934985" y="2943247"/>
                  <a:pt x="2983840" y="2940194"/>
                  <a:pt x="3030877" y="2950096"/>
                </a:cubicBezTo>
                <a:cubicBezTo>
                  <a:pt x="3050418" y="2954210"/>
                  <a:pt x="3064666" y="2971451"/>
                  <a:pt x="3082248" y="2980918"/>
                </a:cubicBezTo>
                <a:cubicBezTo>
                  <a:pt x="3168947" y="3027602"/>
                  <a:pt x="3140740" y="3017275"/>
                  <a:pt x="3215812" y="3032289"/>
                </a:cubicBezTo>
                <a:cubicBezTo>
                  <a:pt x="3229511" y="3042563"/>
                  <a:pt x="3242041" y="3054616"/>
                  <a:pt x="3256908" y="3063112"/>
                </a:cubicBezTo>
                <a:cubicBezTo>
                  <a:pt x="3273918" y="3072832"/>
                  <a:pt x="3326096" y="3081059"/>
                  <a:pt x="3339102" y="3083660"/>
                </a:cubicBezTo>
                <a:cubicBezTo>
                  <a:pt x="3424720" y="3080235"/>
                  <a:pt x="3511374" y="3087102"/>
                  <a:pt x="3595955" y="3073386"/>
                </a:cubicBezTo>
                <a:cubicBezTo>
                  <a:pt x="3639902" y="3066259"/>
                  <a:pt x="3675588" y="3030746"/>
                  <a:pt x="3719245" y="3022015"/>
                </a:cubicBezTo>
                <a:lnTo>
                  <a:pt x="3770616" y="3011741"/>
                </a:lnTo>
                <a:cubicBezTo>
                  <a:pt x="3832261" y="3015166"/>
                  <a:pt x="3894089" y="3016162"/>
                  <a:pt x="3955551" y="3022015"/>
                </a:cubicBezTo>
                <a:cubicBezTo>
                  <a:pt x="4001676" y="3026408"/>
                  <a:pt x="3973247" y="3032632"/>
                  <a:pt x="4006922" y="3052837"/>
                </a:cubicBezTo>
                <a:cubicBezTo>
                  <a:pt x="4016208" y="3058409"/>
                  <a:pt x="4027470" y="3059687"/>
                  <a:pt x="4037744" y="3063112"/>
                </a:cubicBezTo>
                <a:cubicBezTo>
                  <a:pt x="4048018" y="3049413"/>
                  <a:pt x="4060909" y="3037331"/>
                  <a:pt x="4068567" y="3022015"/>
                </a:cubicBezTo>
                <a:cubicBezTo>
                  <a:pt x="4078254" y="3002642"/>
                  <a:pt x="4089115" y="2960370"/>
                  <a:pt x="4089115" y="2960370"/>
                </a:cubicBezTo>
                <a:cubicBezTo>
                  <a:pt x="4100433" y="2824549"/>
                  <a:pt x="4109183" y="2785453"/>
                  <a:pt x="4089115" y="2631597"/>
                </a:cubicBezTo>
                <a:cubicBezTo>
                  <a:pt x="4087653" y="2620388"/>
                  <a:pt x="4058111" y="2587796"/>
                  <a:pt x="4048018" y="2580226"/>
                </a:cubicBezTo>
                <a:cubicBezTo>
                  <a:pt x="4028261" y="2565409"/>
                  <a:pt x="4009801" y="2546940"/>
                  <a:pt x="3986373" y="2539130"/>
                </a:cubicBezTo>
                <a:cubicBezTo>
                  <a:pt x="3948204" y="2526406"/>
                  <a:pt x="3959583" y="2533203"/>
                  <a:pt x="3924729" y="2508307"/>
                </a:cubicBezTo>
                <a:cubicBezTo>
                  <a:pt x="3910795" y="2498354"/>
                  <a:pt x="3895151" y="2490155"/>
                  <a:pt x="3883632" y="2477485"/>
                </a:cubicBezTo>
                <a:cubicBezTo>
                  <a:pt x="3860595" y="2452144"/>
                  <a:pt x="3834706" y="2427089"/>
                  <a:pt x="3821987" y="2395291"/>
                </a:cubicBezTo>
                <a:cubicBezTo>
                  <a:pt x="3797841" y="2334927"/>
                  <a:pt x="3814480" y="2356962"/>
                  <a:pt x="3780890" y="2323372"/>
                </a:cubicBezTo>
                <a:cubicBezTo>
                  <a:pt x="3777465" y="2302824"/>
                  <a:pt x="3775135" y="2282063"/>
                  <a:pt x="3770616" y="2261727"/>
                </a:cubicBezTo>
                <a:cubicBezTo>
                  <a:pt x="3768267" y="2251155"/>
                  <a:pt x="3762969" y="2241411"/>
                  <a:pt x="3760342" y="2230905"/>
                </a:cubicBezTo>
                <a:cubicBezTo>
                  <a:pt x="3756107" y="2213964"/>
                  <a:pt x="3754663" y="2196381"/>
                  <a:pt x="3750068" y="2179534"/>
                </a:cubicBezTo>
                <a:cubicBezTo>
                  <a:pt x="3734833" y="2123671"/>
                  <a:pt x="3732025" y="2122899"/>
                  <a:pt x="3708971" y="2076792"/>
                </a:cubicBezTo>
                <a:cubicBezTo>
                  <a:pt x="3708866" y="2076162"/>
                  <a:pt x="3699072" y="1997637"/>
                  <a:pt x="3688423" y="1984325"/>
                </a:cubicBezTo>
                <a:cubicBezTo>
                  <a:pt x="3680709" y="1974683"/>
                  <a:pt x="3669873" y="1965141"/>
                  <a:pt x="3657600" y="1963777"/>
                </a:cubicBezTo>
                <a:cubicBezTo>
                  <a:pt x="3545069" y="1951274"/>
                  <a:pt x="3431569" y="1950078"/>
                  <a:pt x="3318553" y="1943228"/>
                </a:cubicBezTo>
                <a:cubicBezTo>
                  <a:pt x="3298336" y="1929750"/>
                  <a:pt x="3281820" y="1921650"/>
                  <a:pt x="3267182" y="1902132"/>
                </a:cubicBezTo>
                <a:cubicBezTo>
                  <a:pt x="3252364" y="1882375"/>
                  <a:pt x="3226086" y="1840487"/>
                  <a:pt x="3226086" y="1840487"/>
                </a:cubicBezTo>
                <a:cubicBezTo>
                  <a:pt x="3205503" y="1768450"/>
                  <a:pt x="3184783" y="1728023"/>
                  <a:pt x="3215812" y="1645278"/>
                </a:cubicBezTo>
                <a:cubicBezTo>
                  <a:pt x="3223512" y="1624745"/>
                  <a:pt x="3246940" y="1612615"/>
                  <a:pt x="3267182" y="1604181"/>
                </a:cubicBezTo>
                <a:cubicBezTo>
                  <a:pt x="3289536" y="1594867"/>
                  <a:pt x="3315129" y="1597332"/>
                  <a:pt x="3339102" y="1593907"/>
                </a:cubicBezTo>
                <a:cubicBezTo>
                  <a:pt x="3409043" y="1551942"/>
                  <a:pt x="3371530" y="1569399"/>
                  <a:pt x="3452117" y="1542536"/>
                </a:cubicBezTo>
                <a:lnTo>
                  <a:pt x="3482940" y="1532262"/>
                </a:lnTo>
                <a:cubicBezTo>
                  <a:pt x="3493214" y="1525413"/>
                  <a:pt x="3502718" y="1517236"/>
                  <a:pt x="3513762" y="1511714"/>
                </a:cubicBezTo>
                <a:cubicBezTo>
                  <a:pt x="3523449" y="1506871"/>
                  <a:pt x="3535921" y="1507938"/>
                  <a:pt x="3544585" y="1501440"/>
                </a:cubicBezTo>
                <a:cubicBezTo>
                  <a:pt x="3594344" y="1464121"/>
                  <a:pt x="3592994" y="1455992"/>
                  <a:pt x="3616504" y="1408972"/>
                </a:cubicBezTo>
                <a:lnTo>
                  <a:pt x="3637052" y="1306231"/>
                </a:lnTo>
                <a:cubicBezTo>
                  <a:pt x="3640477" y="1289107"/>
                  <a:pt x="3644856" y="1272147"/>
                  <a:pt x="3647326" y="1254860"/>
                </a:cubicBezTo>
                <a:cubicBezTo>
                  <a:pt x="3660070" y="1165654"/>
                  <a:pt x="3652850" y="1206687"/>
                  <a:pt x="3667875" y="1131570"/>
                </a:cubicBezTo>
                <a:cubicBezTo>
                  <a:pt x="3664450" y="1049377"/>
                  <a:pt x="3666685" y="966751"/>
                  <a:pt x="3657600" y="884990"/>
                </a:cubicBezTo>
                <a:cubicBezTo>
                  <a:pt x="3656236" y="872718"/>
                  <a:pt x="3642067" y="865452"/>
                  <a:pt x="3637052" y="854168"/>
                </a:cubicBezTo>
                <a:cubicBezTo>
                  <a:pt x="3628255" y="834375"/>
                  <a:pt x="3623353" y="813071"/>
                  <a:pt x="3616504" y="792523"/>
                </a:cubicBezTo>
                <a:cubicBezTo>
                  <a:pt x="3613079" y="782249"/>
                  <a:pt x="3615241" y="767707"/>
                  <a:pt x="3606230" y="761700"/>
                </a:cubicBezTo>
                <a:lnTo>
                  <a:pt x="3575407" y="741152"/>
                </a:lnTo>
                <a:cubicBezTo>
                  <a:pt x="3546303" y="653839"/>
                  <a:pt x="3586893" y="760296"/>
                  <a:pt x="3544585" y="689781"/>
                </a:cubicBezTo>
                <a:cubicBezTo>
                  <a:pt x="3539013" y="680495"/>
                  <a:pt x="3537286" y="669372"/>
                  <a:pt x="3534311" y="658959"/>
                </a:cubicBezTo>
                <a:cubicBezTo>
                  <a:pt x="3531182" y="648009"/>
                  <a:pt x="3521006" y="600079"/>
                  <a:pt x="3513762" y="587040"/>
                </a:cubicBezTo>
                <a:cubicBezTo>
                  <a:pt x="3501769" y="565452"/>
                  <a:pt x="3480476" y="548823"/>
                  <a:pt x="3472666" y="525395"/>
                </a:cubicBezTo>
                <a:cubicBezTo>
                  <a:pt x="3469241" y="515121"/>
                  <a:pt x="3467234" y="504259"/>
                  <a:pt x="3462391" y="494572"/>
                </a:cubicBezTo>
                <a:cubicBezTo>
                  <a:pt x="3437250" y="444291"/>
                  <a:pt x="3449962" y="481424"/>
                  <a:pt x="3421295" y="443201"/>
                </a:cubicBezTo>
                <a:cubicBezTo>
                  <a:pt x="3406477" y="423444"/>
                  <a:pt x="3393897" y="402104"/>
                  <a:pt x="3380198" y="381556"/>
                </a:cubicBezTo>
                <a:cubicBezTo>
                  <a:pt x="3373349" y="371282"/>
                  <a:pt x="3363555" y="362448"/>
                  <a:pt x="3359650" y="350734"/>
                </a:cubicBezTo>
                <a:cubicBezTo>
                  <a:pt x="3328473" y="257204"/>
                  <a:pt x="3376300" y="404933"/>
                  <a:pt x="3339102" y="268541"/>
                </a:cubicBezTo>
                <a:cubicBezTo>
                  <a:pt x="3333403" y="247644"/>
                  <a:pt x="3330567" y="224918"/>
                  <a:pt x="3318553" y="206896"/>
                </a:cubicBezTo>
                <a:cubicBezTo>
                  <a:pt x="3267536" y="130368"/>
                  <a:pt x="3333105" y="224359"/>
                  <a:pt x="3267182" y="145251"/>
                </a:cubicBezTo>
                <a:cubicBezTo>
                  <a:pt x="3259277" y="135765"/>
                  <a:pt x="3257474" y="120341"/>
                  <a:pt x="3246634" y="114428"/>
                </a:cubicBezTo>
                <a:cubicBezTo>
                  <a:pt x="3181097" y="78680"/>
                  <a:pt x="3123377" y="80527"/>
                  <a:pt x="3051425" y="73332"/>
                </a:cubicBezTo>
                <a:cubicBezTo>
                  <a:pt x="2758107" y="0"/>
                  <a:pt x="2931972" y="35980"/>
                  <a:pt x="2291137" y="63058"/>
                </a:cubicBezTo>
                <a:cubicBezTo>
                  <a:pt x="2272711" y="63837"/>
                  <a:pt x="2257263" y="77774"/>
                  <a:pt x="2239767" y="83606"/>
                </a:cubicBezTo>
                <a:cubicBezTo>
                  <a:pt x="2226371" y="88071"/>
                  <a:pt x="2212369" y="90455"/>
                  <a:pt x="2198670" y="93880"/>
                </a:cubicBezTo>
                <a:cubicBezTo>
                  <a:pt x="2188396" y="100729"/>
                  <a:pt x="2179132" y="109413"/>
                  <a:pt x="2167848" y="114428"/>
                </a:cubicBezTo>
                <a:cubicBezTo>
                  <a:pt x="2148055" y="123225"/>
                  <a:pt x="2126751" y="128127"/>
                  <a:pt x="2106203" y="134977"/>
                </a:cubicBezTo>
                <a:cubicBezTo>
                  <a:pt x="2095929" y="138402"/>
                  <a:pt x="2085067" y="140408"/>
                  <a:pt x="2075380" y="145251"/>
                </a:cubicBezTo>
                <a:cubicBezTo>
                  <a:pt x="2061681" y="152100"/>
                  <a:pt x="2047582" y="158200"/>
                  <a:pt x="2034284" y="165799"/>
                </a:cubicBezTo>
                <a:cubicBezTo>
                  <a:pt x="2023563" y="171925"/>
                  <a:pt x="2014505" y="180825"/>
                  <a:pt x="2003461" y="186347"/>
                </a:cubicBezTo>
                <a:cubicBezTo>
                  <a:pt x="1987032" y="194562"/>
                  <a:pt x="1946913" y="202504"/>
                  <a:pt x="1931542" y="206896"/>
                </a:cubicBezTo>
                <a:cubicBezTo>
                  <a:pt x="1885842" y="219953"/>
                  <a:pt x="1913159" y="216737"/>
                  <a:pt x="1859623" y="227444"/>
                </a:cubicBezTo>
                <a:cubicBezTo>
                  <a:pt x="1727744" y="253819"/>
                  <a:pt x="1593496" y="250111"/>
                  <a:pt x="1458931" y="258267"/>
                </a:cubicBezTo>
                <a:lnTo>
                  <a:pt x="914400" y="247992"/>
                </a:lnTo>
                <a:cubicBezTo>
                  <a:pt x="873181" y="246724"/>
                  <a:pt x="832031" y="242833"/>
                  <a:pt x="791111" y="237718"/>
                </a:cubicBezTo>
                <a:cubicBezTo>
                  <a:pt x="749769" y="232550"/>
                  <a:pt x="667821" y="217170"/>
                  <a:pt x="667821" y="217170"/>
                </a:cubicBezTo>
                <a:cubicBezTo>
                  <a:pt x="535193" y="225459"/>
                  <a:pt x="530013" y="189387"/>
                  <a:pt x="472612" y="258267"/>
                </a:cubicBezTo>
                <a:cubicBezTo>
                  <a:pt x="464707" y="267753"/>
                  <a:pt x="458913" y="278815"/>
                  <a:pt x="452063" y="289089"/>
                </a:cubicBezTo>
                <a:cubicBezTo>
                  <a:pt x="435770" y="337968"/>
                  <a:pt x="438878" y="346668"/>
                  <a:pt x="410967" y="381556"/>
                </a:cubicBezTo>
                <a:cubicBezTo>
                  <a:pt x="404916" y="389120"/>
                  <a:pt x="410967" y="372994"/>
                  <a:pt x="410967" y="371282"/>
                </a:cubicBez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181600" y="438150"/>
            <a:ext cx="3505200" cy="3200400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371600" y="4248150"/>
            <a:ext cx="6172200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খামারের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গরুগুলো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খইল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ভুসি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533400" y="514350"/>
            <a:ext cx="4495800" cy="36576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5334000" y="438150"/>
            <a:ext cx="3429000" cy="1828800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334000" y="2419350"/>
            <a:ext cx="3429000" cy="1828800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438150"/>
            <a:ext cx="8763000" cy="0"/>
          </a:xfrm>
          <a:prstGeom prst="line">
            <a:avLst/>
          </a:prstGeom>
          <a:ln w="1428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600" y="4095750"/>
            <a:ext cx="8763000" cy="76200"/>
          </a:xfrm>
          <a:prstGeom prst="line">
            <a:avLst/>
          </a:prstGeom>
          <a:ln w="1428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0" y="2343150"/>
            <a:ext cx="3657600" cy="0"/>
          </a:xfrm>
          <a:prstGeom prst="line">
            <a:avLst/>
          </a:prstGeom>
          <a:ln w="1428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81600" y="514350"/>
            <a:ext cx="0" cy="3581400"/>
          </a:xfrm>
          <a:prstGeom prst="line">
            <a:avLst/>
          </a:prstGeom>
          <a:ln w="3365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1000" y="438150"/>
            <a:ext cx="0" cy="3581400"/>
          </a:xfrm>
          <a:prstGeom prst="line">
            <a:avLst/>
          </a:prstGeom>
          <a:ln w="3365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839200" y="514350"/>
            <a:ext cx="0" cy="3581400"/>
          </a:xfrm>
          <a:prstGeom prst="line">
            <a:avLst/>
          </a:prstGeom>
          <a:ln w="2286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0" y="1200150"/>
            <a:ext cx="30480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তোমার  পাঠ্য বইয়ের 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BD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bn-BD" sz="48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পৃষ্ঠা বের </a:t>
            </a:r>
            <a:r>
              <a:rPr lang="bn-BD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polk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361950"/>
            <a:ext cx="3791479" cy="4343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pture2%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38150"/>
            <a:ext cx="8068748" cy="4191000"/>
          </a:xfrm>
          <a:prstGeom prst="rect">
            <a:avLst/>
          </a:prstGeom>
        </p:spPr>
      </p:pic>
      <p:sp>
        <p:nvSpPr>
          <p:cNvPr id="3" name="Flowchart: Process 2"/>
          <p:cNvSpPr/>
          <p:nvPr/>
        </p:nvSpPr>
        <p:spPr>
          <a:xfrm>
            <a:off x="381000" y="285750"/>
            <a:ext cx="8382000" cy="4572000"/>
          </a:xfrm>
          <a:prstGeom prst="flowChartProcess">
            <a:avLst/>
          </a:prstGeom>
          <a:noFill/>
          <a:ln w="384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209550"/>
            <a:ext cx="2438400" cy="76944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নীরব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azs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276350"/>
            <a:ext cx="7543800" cy="3429000"/>
          </a:xfrm>
          <a:prstGeom prst="rect">
            <a:avLst/>
          </a:prstGeom>
        </p:spPr>
      </p:pic>
      <p:sp>
        <p:nvSpPr>
          <p:cNvPr id="6" name="Flowchart: Process 5"/>
          <p:cNvSpPr/>
          <p:nvPr/>
        </p:nvSpPr>
        <p:spPr>
          <a:xfrm>
            <a:off x="685800" y="1123950"/>
            <a:ext cx="7848600" cy="3733800"/>
          </a:xfrm>
          <a:prstGeom prst="flowChartProcess">
            <a:avLst/>
          </a:prstGeom>
          <a:noFill/>
          <a:ln w="2317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209550"/>
            <a:ext cx="28956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শিক্ষকের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895350"/>
            <a:ext cx="8382000" cy="40386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28600" y="895350"/>
            <a:ext cx="8686800" cy="4114800"/>
          </a:xfrm>
          <a:prstGeom prst="roundRect">
            <a:avLst/>
          </a:prstGeom>
          <a:noFill/>
          <a:ln w="228600">
            <a:solidFill>
              <a:srgbClr val="B5BC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550"/>
            <a:ext cx="1676400" cy="762000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4400" dirty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solidFill>
                <a:schemeClr val="accent6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427024"/>
            <a:ext cx="4800600" cy="1754326"/>
          </a:xfrm>
          <a:prstGeom prst="rect">
            <a:avLst/>
          </a:prstGeom>
          <a:solidFill>
            <a:schemeClr val="accent3"/>
          </a:solidFill>
          <a:ln w="2000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গ্রামের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…….। </a:t>
            </a:r>
            <a:endParaRPr lang="bn-BD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গাভী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…..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ডাকে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গ্রামের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পাশেই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……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3800" y="285750"/>
            <a:ext cx="2882520" cy="646331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শুন্যস্থান</a:t>
            </a:r>
            <a:r>
              <a:rPr lang="en-US" sz="3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3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29400" y="2495550"/>
            <a:ext cx="1828800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তিতাস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হাম্বা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হাম্বা</a:t>
            </a:r>
            <a:endParaRPr lang="en-US" sz="36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সোনাইমুড়ি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0" y="209550"/>
            <a:ext cx="3969700" cy="76944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শিক্ষকের প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রিচিতি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943600" y="1657350"/>
            <a:ext cx="2819400" cy="2514600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 w="180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33400" y="971550"/>
            <a:ext cx="5410200" cy="417195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ফনিভুষন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endParaRPr lang="en-US" sz="28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dirty="0" smtClean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ভাটিপাড়া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পার্বতীপুর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0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ইমেইল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- pbict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NikoshBAN" pitchFamily="2" charset="0"/>
              </a:rPr>
              <a:t>3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@gmail.com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550"/>
            <a:ext cx="1676400" cy="762000"/>
          </a:xfr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4400" dirty="0">
                <a:solidFill>
                  <a:schemeClr val="accent6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solidFill>
                <a:schemeClr val="accent6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885950"/>
            <a:ext cx="6477000" cy="1754326"/>
          </a:xfrm>
          <a:prstGeom prst="rect">
            <a:avLst/>
          </a:prstGeom>
          <a:solidFill>
            <a:schemeClr val="accent3"/>
          </a:solidFill>
          <a:ln w="1809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গ্রামের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পাশ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বয়ে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নদী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bn-BD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গনি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মিয়ার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খামারে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গরু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খায়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3800" y="285750"/>
            <a:ext cx="1622560" cy="646331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3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285750"/>
            <a:ext cx="8458200" cy="4572000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 w="2476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</a:rPr>
              <a:t>ধন্যবাদ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1798841"/>
            <a:ext cx="6705600" cy="2554545"/>
          </a:xfrm>
          <a:prstGeom prst="rect">
            <a:avLst/>
          </a:prstGeom>
          <a:solidFill>
            <a:srgbClr val="0066FF"/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খামার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পশুপাখি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গ্রামের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…….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ভুসি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খায়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2514600" y="209550"/>
            <a:ext cx="49530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981200" y="1809750"/>
            <a:ext cx="5867400" cy="228600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43000" y="2343150"/>
            <a:ext cx="5562600" cy="205740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202109"/>
            <a:ext cx="17668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5" name="Picture 4" descr="indexmknh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533400" y="1200150"/>
            <a:ext cx="8077200" cy="3657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2419350"/>
            <a:ext cx="62969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বলাঃ</a:t>
            </a:r>
            <a:r>
              <a:rPr lang="en-US" sz="3200" dirty="0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গল্পটা</a:t>
            </a:r>
            <a:r>
              <a:rPr lang="en-US" sz="3200" dirty="0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dirty="0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সুস্পষ্টভাবে</a:t>
            </a:r>
            <a:r>
              <a:rPr lang="en-US" sz="3200" dirty="0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200" dirty="0" err="1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পড়াঃ</a:t>
            </a:r>
            <a:r>
              <a:rPr lang="en-US" sz="3200" dirty="0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গল্পটা</a:t>
            </a:r>
            <a:r>
              <a:rPr lang="en-US" sz="3200" dirty="0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ভালভাবে</a:t>
            </a:r>
            <a:r>
              <a:rPr lang="en-US" sz="3200" dirty="0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বুঝে</a:t>
            </a:r>
            <a:r>
              <a:rPr lang="en-US" sz="3200" dirty="0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3200" dirty="0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dirty="0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dirty="0" smtClean="0">
                <a:solidFill>
                  <a:srgbClr val="03270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1276350"/>
            <a:ext cx="807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5800" y="1428750"/>
            <a:ext cx="792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8200" y="1581150"/>
            <a:ext cx="7772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90600" y="1733550"/>
            <a:ext cx="7620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143000" y="1885950"/>
            <a:ext cx="7467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95400" y="2038350"/>
            <a:ext cx="7315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447800" y="2190750"/>
            <a:ext cx="7162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600200" y="2343150"/>
            <a:ext cx="7010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52600" y="2495550"/>
            <a:ext cx="6858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33400" y="4705350"/>
            <a:ext cx="8077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5800" y="4552950"/>
            <a:ext cx="792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914400" y="4400550"/>
            <a:ext cx="7696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066800" y="4248150"/>
            <a:ext cx="7543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219200" y="4095750"/>
            <a:ext cx="7391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447800" y="3943350"/>
            <a:ext cx="7162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600200" y="3790950"/>
            <a:ext cx="7010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752600" y="3638550"/>
            <a:ext cx="6858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905000" y="3486150"/>
            <a:ext cx="6705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33350"/>
            <a:ext cx="4648200" cy="85725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 descr="oo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171825"/>
            <a:ext cx="3200400" cy="1838325"/>
          </a:xfrm>
          <a:prstGeom prst="rect">
            <a:avLst/>
          </a:prstGeom>
        </p:spPr>
      </p:pic>
      <p:pic>
        <p:nvPicPr>
          <p:cNvPr id="4" name="Picture 3" descr="oo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1123950"/>
            <a:ext cx="3238500" cy="1905000"/>
          </a:xfrm>
          <a:prstGeom prst="rect">
            <a:avLst/>
          </a:prstGeom>
        </p:spPr>
      </p:pic>
      <p:pic>
        <p:nvPicPr>
          <p:cNvPr id="5" name="Picture 4" descr="oo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3181350"/>
            <a:ext cx="3352800" cy="1828800"/>
          </a:xfrm>
          <a:prstGeom prst="rect">
            <a:avLst/>
          </a:prstGeom>
        </p:spPr>
      </p:pic>
      <p:pic>
        <p:nvPicPr>
          <p:cNvPr id="6" name="Picture 5" descr="oo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8200" y="1123950"/>
            <a:ext cx="3314700" cy="1905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67200" y="1047750"/>
            <a:ext cx="0" cy="396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19600" y="1047750"/>
            <a:ext cx="0" cy="3962400"/>
          </a:xfrm>
          <a:prstGeom prst="line">
            <a:avLst/>
          </a:prstGeom>
          <a:ln w="38100">
            <a:solidFill>
              <a:srgbClr val="B5BC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72000" y="1047750"/>
            <a:ext cx="0" cy="3962400"/>
          </a:xfrm>
          <a:prstGeom prst="line">
            <a:avLst/>
          </a:prstGeom>
          <a:ln w="38100">
            <a:solidFill>
              <a:srgbClr val="0327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24400" y="1047750"/>
            <a:ext cx="0" cy="3962400"/>
          </a:xfrm>
          <a:prstGeom prst="line">
            <a:avLst/>
          </a:prstGeom>
          <a:ln w="38100">
            <a:solidFill>
              <a:srgbClr val="B5BC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76800" y="1047750"/>
            <a:ext cx="0" cy="396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" y="3105150"/>
            <a:ext cx="8839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2400" y="3028950"/>
            <a:ext cx="8839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438400" y="3943350"/>
            <a:ext cx="44598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খামার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পশুপাখি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FFFF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52400" y="1047750"/>
            <a:ext cx="8839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00200" y="4171950"/>
            <a:ext cx="6248400" cy="769441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গ্রামের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সোনাইমুড়ি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8600" y="133350"/>
            <a:ext cx="8763000" cy="3962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12.png"/>
          <p:cNvPicPr>
            <a:picLocks noChangeAspect="1"/>
          </p:cNvPicPr>
          <p:nvPr/>
        </p:nvPicPr>
        <p:blipFill>
          <a:blip r:embed="rId2" cstate="print">
            <a:lum bright="-66000" contrast="52000"/>
          </a:blip>
          <a:srcRect l="29264" r="21870"/>
          <a:stretch>
            <a:fillRect/>
          </a:stretch>
        </p:blipFill>
        <p:spPr>
          <a:xfrm rot="10800000">
            <a:off x="7848600" y="4093241"/>
            <a:ext cx="1143000" cy="916907"/>
          </a:xfrm>
          <a:prstGeom prst="rect">
            <a:avLst/>
          </a:prstGeom>
        </p:spPr>
      </p:pic>
      <p:pic>
        <p:nvPicPr>
          <p:cNvPr id="9" name="Picture 8" descr="12.png"/>
          <p:cNvPicPr>
            <a:picLocks noChangeAspect="1"/>
          </p:cNvPicPr>
          <p:nvPr/>
        </p:nvPicPr>
        <p:blipFill>
          <a:blip r:embed="rId2" cstate="print">
            <a:lum bright="-66000" contrast="52000"/>
          </a:blip>
          <a:srcRect l="29264" r="21870"/>
          <a:stretch>
            <a:fillRect/>
          </a:stretch>
        </p:blipFill>
        <p:spPr>
          <a:xfrm rot="16200000">
            <a:off x="381001" y="3867149"/>
            <a:ext cx="914400" cy="1371601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304800" y="133350"/>
            <a:ext cx="3733800" cy="3886200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724400" y="209550"/>
            <a:ext cx="4114800" cy="3810000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unched Tape 11"/>
          <p:cNvSpPr/>
          <p:nvPr/>
        </p:nvSpPr>
        <p:spPr>
          <a:xfrm rot="5400000">
            <a:off x="2459736" y="1712214"/>
            <a:ext cx="3962400" cy="804672"/>
          </a:xfrm>
          <a:prstGeom prst="flowChartPunchedTap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00200" y="4171950"/>
            <a:ext cx="6248400" cy="769441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গ্রামে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পেশার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।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8600" y="133350"/>
            <a:ext cx="8763000" cy="3962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12.png"/>
          <p:cNvPicPr>
            <a:picLocks noChangeAspect="1"/>
          </p:cNvPicPr>
          <p:nvPr/>
        </p:nvPicPr>
        <p:blipFill>
          <a:blip r:embed="rId2" cstate="print">
            <a:lum bright="-66000" contrast="52000"/>
          </a:blip>
          <a:srcRect l="29264" r="21870"/>
          <a:stretch>
            <a:fillRect/>
          </a:stretch>
        </p:blipFill>
        <p:spPr>
          <a:xfrm rot="10800000">
            <a:off x="7848600" y="4093241"/>
            <a:ext cx="1143000" cy="916907"/>
          </a:xfrm>
          <a:prstGeom prst="rect">
            <a:avLst/>
          </a:prstGeom>
        </p:spPr>
      </p:pic>
      <p:pic>
        <p:nvPicPr>
          <p:cNvPr id="9" name="Picture 8" descr="12.png"/>
          <p:cNvPicPr>
            <a:picLocks noChangeAspect="1"/>
          </p:cNvPicPr>
          <p:nvPr/>
        </p:nvPicPr>
        <p:blipFill>
          <a:blip r:embed="rId2" cstate="print">
            <a:lum bright="-66000" contrast="52000"/>
          </a:blip>
          <a:srcRect l="29264" r="21870"/>
          <a:stretch>
            <a:fillRect/>
          </a:stretch>
        </p:blipFill>
        <p:spPr>
          <a:xfrm rot="16200000">
            <a:off x="381001" y="3867149"/>
            <a:ext cx="914400" cy="1371601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762000" y="285750"/>
            <a:ext cx="3429000" cy="1752600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181600" y="285750"/>
            <a:ext cx="3200400" cy="1752600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62000" y="2190750"/>
            <a:ext cx="3429000" cy="1752600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181600" y="2190750"/>
            <a:ext cx="3200400" cy="1752600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67200" y="133350"/>
            <a:ext cx="0" cy="3962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19600" y="133350"/>
            <a:ext cx="0" cy="396240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572000" y="133350"/>
            <a:ext cx="0" cy="3962400"/>
          </a:xfrm>
          <a:prstGeom prst="line">
            <a:avLst/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724400" y="133350"/>
            <a:ext cx="0" cy="39624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76800" y="133350"/>
            <a:ext cx="0" cy="3962400"/>
          </a:xfrm>
          <a:prstGeom prst="line">
            <a:avLst/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29200" y="133350"/>
            <a:ext cx="0" cy="396240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81600" y="133350"/>
            <a:ext cx="0" cy="3962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1"/>
            <a:endCxn id="6" idx="3"/>
          </p:cNvCxnSpPr>
          <p:nvPr/>
        </p:nvCxnSpPr>
        <p:spPr>
          <a:xfrm>
            <a:off x="228600" y="2114550"/>
            <a:ext cx="8763000" cy="0"/>
          </a:xfrm>
          <a:prstGeom prst="line">
            <a:avLst/>
          </a:prstGeom>
          <a:ln w="1270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ages09.pn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 l="6330" t="9244" r="6627" b="14951"/>
          <a:stretch>
            <a:fillRect/>
          </a:stretch>
        </p:blipFill>
        <p:spPr>
          <a:xfrm>
            <a:off x="152400" y="133350"/>
            <a:ext cx="8839200" cy="48768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743200" y="3790950"/>
            <a:ext cx="44903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গ্রামের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পাশেই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তিতাস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নদী</a:t>
            </a:r>
            <a:r>
              <a:rPr lang="bn-BD" sz="4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40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742950"/>
            <a:ext cx="6248400" cy="304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1524000" y="514350"/>
            <a:ext cx="6172200" cy="228600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1447800" y="4324350"/>
            <a:ext cx="6248400" cy="228600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rocess 8"/>
          <p:cNvSpPr/>
          <p:nvPr/>
        </p:nvSpPr>
        <p:spPr>
          <a:xfrm rot="5400000">
            <a:off x="6096000" y="2419350"/>
            <a:ext cx="3505200" cy="30480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Process 10"/>
          <p:cNvSpPr/>
          <p:nvPr/>
        </p:nvSpPr>
        <p:spPr>
          <a:xfrm rot="5400000">
            <a:off x="-457200" y="2343150"/>
            <a:ext cx="3505200" cy="30480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 rot="5400000">
            <a:off x="6781800" y="2266950"/>
            <a:ext cx="2971800" cy="533400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Process 12"/>
          <p:cNvSpPr/>
          <p:nvPr/>
        </p:nvSpPr>
        <p:spPr>
          <a:xfrm rot="5400000">
            <a:off x="-609600" y="2266950"/>
            <a:ext cx="2971800" cy="533400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05000" y="4410730"/>
            <a:ext cx="4572000" cy="523220"/>
          </a:xfrm>
          <a:prstGeom prst="rect">
            <a:avLst/>
          </a:prstGeom>
          <a:solidFill>
            <a:srgbClr val="FF0000"/>
          </a:solidFill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নদীর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পাড়ে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খামার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00600" y="666750"/>
            <a:ext cx="3581400" cy="327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666750"/>
            <a:ext cx="3581400" cy="3276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191000" y="133350"/>
            <a:ext cx="0" cy="41910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343400" y="285750"/>
            <a:ext cx="0" cy="41910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95800" y="438150"/>
            <a:ext cx="0" cy="4191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48200" y="285750"/>
            <a:ext cx="0" cy="419100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00600" y="133350"/>
            <a:ext cx="0" cy="41910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600" y="666750"/>
            <a:ext cx="8763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000" y="361950"/>
            <a:ext cx="8610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8600" y="514350"/>
            <a:ext cx="8763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28600" y="3943350"/>
            <a:ext cx="8763000" cy="0"/>
          </a:xfrm>
          <a:prstGeom prst="line">
            <a:avLst/>
          </a:prstGeom>
          <a:ln w="762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8600" y="4095750"/>
            <a:ext cx="8763000" cy="0"/>
          </a:xfrm>
          <a:prstGeom prst="line">
            <a:avLst/>
          </a:prstGeom>
          <a:ln w="762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8600" y="4248150"/>
            <a:ext cx="8763000" cy="0"/>
          </a:xfrm>
          <a:prstGeom prst="line">
            <a:avLst/>
          </a:prstGeom>
          <a:ln w="762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81000" y="285750"/>
            <a:ext cx="0" cy="40386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33400" y="285750"/>
            <a:ext cx="0" cy="40386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458200" y="285750"/>
            <a:ext cx="0" cy="40386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8610600" y="285750"/>
            <a:ext cx="0" cy="40386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1144</TotalTime>
  <Words>195</Words>
  <Application>Microsoft Office PowerPoint</Application>
  <PresentationFormat>On-screen Show (16:9)</PresentationFormat>
  <Paragraphs>43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Foundry</vt:lpstr>
      <vt:lpstr>Slide 1</vt:lpstr>
      <vt:lpstr>Slide 2</vt:lpstr>
      <vt:lpstr>Slide 3</vt:lpstr>
      <vt:lpstr>Slide 4</vt:lpstr>
      <vt:lpstr>আজকের বিষয়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মূল্যায়ন</vt:lpstr>
      <vt:lpstr>মূল্যায়ন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ক,খ,গ,ঘ,ঙ,চ,ছ,জ,ঝ,</dc:title>
  <dc:creator>ASHEK IQBAL</dc:creator>
  <cp:lastModifiedBy>VATIPARA GPS</cp:lastModifiedBy>
  <cp:revision>206</cp:revision>
  <dcterms:created xsi:type="dcterms:W3CDTF">2006-08-16T00:00:00Z</dcterms:created>
  <dcterms:modified xsi:type="dcterms:W3CDTF">2021-11-20T05:59:37Z</dcterms:modified>
</cp:coreProperties>
</file>