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3" r:id="rId5"/>
    <p:sldId id="258" r:id="rId6"/>
    <p:sldId id="264" r:id="rId7"/>
    <p:sldId id="265" r:id="rId8"/>
    <p:sldId id="267" r:id="rId9"/>
    <p:sldId id="268" r:id="rId10"/>
    <p:sldId id="269" r:id="rId11"/>
    <p:sldId id="270" r:id="rId12"/>
    <p:sldId id="271" r:id="rId13"/>
    <p:sldId id="284" r:id="rId14"/>
    <p:sldId id="272" r:id="rId15"/>
    <p:sldId id="273" r:id="rId16"/>
    <p:sldId id="274" r:id="rId17"/>
    <p:sldId id="262" r:id="rId18"/>
    <p:sldId id="275" r:id="rId19"/>
    <p:sldId id="283" r:id="rId20"/>
    <p:sldId id="278" r:id="rId21"/>
    <p:sldId id="279" r:id="rId22"/>
    <p:sldId id="281" r:id="rId23"/>
    <p:sldId id="282" r:id="rId24"/>
    <p:sldId id="261" r:id="rId25"/>
    <p:sldId id="277" r:id="rId26"/>
    <p:sldId id="260" r:id="rId27"/>
    <p:sldId id="25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46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8B80367-B80A-41CA-BAE0-618EE8001965}"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751A82-37FB-4289-A5C2-1A9EF1C0BB14}" type="slidenum">
              <a:rPr lang="en-GB" smtClean="0"/>
              <a:t>‹#›</a:t>
            </a:fld>
            <a:endParaRPr lang="en-GB"/>
          </a:p>
        </p:txBody>
      </p:sp>
    </p:spTree>
    <p:extLst>
      <p:ext uri="{BB962C8B-B14F-4D97-AF65-F5344CB8AC3E}">
        <p14:creationId xmlns:p14="http://schemas.microsoft.com/office/powerpoint/2010/main" val="4018654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B80367-B80A-41CA-BAE0-618EE8001965}"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751A82-37FB-4289-A5C2-1A9EF1C0BB14}" type="slidenum">
              <a:rPr lang="en-GB" smtClean="0"/>
              <a:t>‹#›</a:t>
            </a:fld>
            <a:endParaRPr lang="en-GB"/>
          </a:p>
        </p:txBody>
      </p:sp>
    </p:spTree>
    <p:extLst>
      <p:ext uri="{BB962C8B-B14F-4D97-AF65-F5344CB8AC3E}">
        <p14:creationId xmlns:p14="http://schemas.microsoft.com/office/powerpoint/2010/main" val="786254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B80367-B80A-41CA-BAE0-618EE8001965}"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751A82-37FB-4289-A5C2-1A9EF1C0BB14}" type="slidenum">
              <a:rPr lang="en-GB" smtClean="0"/>
              <a:t>‹#›</a:t>
            </a:fld>
            <a:endParaRPr lang="en-GB"/>
          </a:p>
        </p:txBody>
      </p:sp>
    </p:spTree>
    <p:extLst>
      <p:ext uri="{BB962C8B-B14F-4D97-AF65-F5344CB8AC3E}">
        <p14:creationId xmlns:p14="http://schemas.microsoft.com/office/powerpoint/2010/main" val="357829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B80367-B80A-41CA-BAE0-618EE8001965}"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751A82-37FB-4289-A5C2-1A9EF1C0BB14}" type="slidenum">
              <a:rPr lang="en-GB" smtClean="0"/>
              <a:t>‹#›</a:t>
            </a:fld>
            <a:endParaRPr lang="en-GB"/>
          </a:p>
        </p:txBody>
      </p:sp>
    </p:spTree>
    <p:extLst>
      <p:ext uri="{BB962C8B-B14F-4D97-AF65-F5344CB8AC3E}">
        <p14:creationId xmlns:p14="http://schemas.microsoft.com/office/powerpoint/2010/main" val="400347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B80367-B80A-41CA-BAE0-618EE8001965}"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751A82-37FB-4289-A5C2-1A9EF1C0BB14}" type="slidenum">
              <a:rPr lang="en-GB" smtClean="0"/>
              <a:t>‹#›</a:t>
            </a:fld>
            <a:endParaRPr lang="en-GB"/>
          </a:p>
        </p:txBody>
      </p:sp>
    </p:spTree>
    <p:extLst>
      <p:ext uri="{BB962C8B-B14F-4D97-AF65-F5344CB8AC3E}">
        <p14:creationId xmlns:p14="http://schemas.microsoft.com/office/powerpoint/2010/main" val="3597654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8B80367-B80A-41CA-BAE0-618EE8001965}" type="datetimeFigureOut">
              <a:rPr lang="en-GB" smtClean="0"/>
              <a:t>30/11/2021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751A82-37FB-4289-A5C2-1A9EF1C0BB14}" type="slidenum">
              <a:rPr lang="en-GB" smtClean="0"/>
              <a:t>‹#›</a:t>
            </a:fld>
            <a:endParaRPr lang="en-GB"/>
          </a:p>
        </p:txBody>
      </p:sp>
    </p:spTree>
    <p:extLst>
      <p:ext uri="{BB962C8B-B14F-4D97-AF65-F5344CB8AC3E}">
        <p14:creationId xmlns:p14="http://schemas.microsoft.com/office/powerpoint/2010/main" val="167535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8B80367-B80A-41CA-BAE0-618EE8001965}" type="datetimeFigureOut">
              <a:rPr lang="en-GB" smtClean="0"/>
              <a:t>30/11/2021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751A82-37FB-4289-A5C2-1A9EF1C0BB14}" type="slidenum">
              <a:rPr lang="en-GB" smtClean="0"/>
              <a:t>‹#›</a:t>
            </a:fld>
            <a:endParaRPr lang="en-GB"/>
          </a:p>
        </p:txBody>
      </p:sp>
    </p:spTree>
    <p:extLst>
      <p:ext uri="{BB962C8B-B14F-4D97-AF65-F5344CB8AC3E}">
        <p14:creationId xmlns:p14="http://schemas.microsoft.com/office/powerpoint/2010/main" val="363449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8B80367-B80A-41CA-BAE0-618EE8001965}" type="datetimeFigureOut">
              <a:rPr lang="en-GB" smtClean="0"/>
              <a:t>30/11/2021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751A82-37FB-4289-A5C2-1A9EF1C0BB14}" type="slidenum">
              <a:rPr lang="en-GB" smtClean="0"/>
              <a:t>‹#›</a:t>
            </a:fld>
            <a:endParaRPr lang="en-GB"/>
          </a:p>
        </p:txBody>
      </p:sp>
    </p:spTree>
    <p:extLst>
      <p:ext uri="{BB962C8B-B14F-4D97-AF65-F5344CB8AC3E}">
        <p14:creationId xmlns:p14="http://schemas.microsoft.com/office/powerpoint/2010/main" val="38441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B80367-B80A-41CA-BAE0-618EE8001965}" type="datetimeFigureOut">
              <a:rPr lang="en-GB" smtClean="0"/>
              <a:t>30/11/2021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751A82-37FB-4289-A5C2-1A9EF1C0BB14}" type="slidenum">
              <a:rPr lang="en-GB" smtClean="0"/>
              <a:t>‹#›</a:t>
            </a:fld>
            <a:endParaRPr lang="en-GB"/>
          </a:p>
        </p:txBody>
      </p:sp>
      <p:sp>
        <p:nvSpPr>
          <p:cNvPr id="5" name="Frame 4"/>
          <p:cNvSpPr/>
          <p:nvPr userDrawn="1"/>
        </p:nvSpPr>
        <p:spPr>
          <a:xfrm>
            <a:off x="0" y="0"/>
            <a:ext cx="12192000" cy="6858000"/>
          </a:xfrm>
          <a:prstGeom prst="frame">
            <a:avLst>
              <a:gd name="adj1" fmla="val 1426"/>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userDrawn="1"/>
        </p:nvSpPr>
        <p:spPr>
          <a:xfrm>
            <a:off x="128789" y="6362164"/>
            <a:ext cx="1481070" cy="369332"/>
          </a:xfrm>
          <a:prstGeom prst="rect">
            <a:avLst/>
          </a:prstGeom>
          <a:noFill/>
        </p:spPr>
        <p:txBody>
          <a:bodyPr wrap="square" rtlCol="0">
            <a:spAutoFit/>
          </a:bodyPr>
          <a:lstStyle/>
          <a:p>
            <a:r>
              <a:rPr lang="en-US" dirty="0" err="1" smtClean="0">
                <a:latin typeface="Brush Script MT" panose="03060802040406070304" pitchFamily="66" charset="0"/>
              </a:rPr>
              <a:t>Nahidal</a:t>
            </a:r>
            <a:r>
              <a:rPr lang="en-US" baseline="0" dirty="0" smtClean="0">
                <a:latin typeface="Brush Script MT" panose="03060802040406070304" pitchFamily="66" charset="0"/>
              </a:rPr>
              <a:t> </a:t>
            </a:r>
            <a:r>
              <a:rPr lang="en-US" baseline="0" dirty="0" err="1" smtClean="0">
                <a:latin typeface="Brush Script MT" panose="03060802040406070304" pitchFamily="66" charset="0"/>
              </a:rPr>
              <a:t>Arjin</a:t>
            </a:r>
            <a:endParaRPr lang="en-GB" dirty="0">
              <a:latin typeface="Brush Script MT" panose="03060802040406070304" pitchFamily="66" charset="0"/>
            </a:endParaRPr>
          </a:p>
        </p:txBody>
      </p:sp>
    </p:spTree>
    <p:extLst>
      <p:ext uri="{BB962C8B-B14F-4D97-AF65-F5344CB8AC3E}">
        <p14:creationId xmlns:p14="http://schemas.microsoft.com/office/powerpoint/2010/main" val="3720194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B80367-B80A-41CA-BAE0-618EE8001965}" type="datetimeFigureOut">
              <a:rPr lang="en-GB" smtClean="0"/>
              <a:t>30/11/2021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751A82-37FB-4289-A5C2-1A9EF1C0BB14}" type="slidenum">
              <a:rPr lang="en-GB" smtClean="0"/>
              <a:t>‹#›</a:t>
            </a:fld>
            <a:endParaRPr lang="en-GB"/>
          </a:p>
        </p:txBody>
      </p:sp>
    </p:spTree>
    <p:extLst>
      <p:ext uri="{BB962C8B-B14F-4D97-AF65-F5344CB8AC3E}">
        <p14:creationId xmlns:p14="http://schemas.microsoft.com/office/powerpoint/2010/main" val="842363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B80367-B80A-41CA-BAE0-618EE8001965}" type="datetimeFigureOut">
              <a:rPr lang="en-GB" smtClean="0"/>
              <a:t>30/11/2021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751A82-37FB-4289-A5C2-1A9EF1C0BB14}" type="slidenum">
              <a:rPr lang="en-GB" smtClean="0"/>
              <a:t>‹#›</a:t>
            </a:fld>
            <a:endParaRPr lang="en-GB"/>
          </a:p>
        </p:txBody>
      </p:sp>
    </p:spTree>
    <p:extLst>
      <p:ext uri="{BB962C8B-B14F-4D97-AF65-F5344CB8AC3E}">
        <p14:creationId xmlns:p14="http://schemas.microsoft.com/office/powerpoint/2010/main" val="199900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B80367-B80A-41CA-BAE0-618EE8001965}" type="datetimeFigureOut">
              <a:rPr lang="en-GB" smtClean="0"/>
              <a:t>30/11/2021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51A82-37FB-4289-A5C2-1A9EF1C0BB14}" type="slidenum">
              <a:rPr lang="en-GB" smtClean="0"/>
              <a:t>‹#›</a:t>
            </a:fld>
            <a:endParaRPr lang="en-GB"/>
          </a:p>
        </p:txBody>
      </p:sp>
    </p:spTree>
    <p:extLst>
      <p:ext uri="{BB962C8B-B14F-4D97-AF65-F5344CB8AC3E}">
        <p14:creationId xmlns:p14="http://schemas.microsoft.com/office/powerpoint/2010/main" val="1546602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6.pn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966" y="124691"/>
            <a:ext cx="11998034" cy="6622474"/>
          </a:xfrm>
          <a:prstGeom prst="rect">
            <a:avLst/>
          </a:prstGeom>
        </p:spPr>
      </p:pic>
      <p:sp>
        <p:nvSpPr>
          <p:cNvPr id="3" name="TextBox 2">
            <a:extLst>
              <a:ext uri="{FF2B5EF4-FFF2-40B4-BE49-F238E27FC236}">
                <a16:creationId xmlns:a16="http://schemas.microsoft.com/office/drawing/2014/main" id="{690E3E65-B63F-4AEB-B552-1AE6DB2836B4}"/>
              </a:ext>
            </a:extLst>
          </p:cNvPr>
          <p:cNvSpPr txBox="1"/>
          <p:nvPr/>
        </p:nvSpPr>
        <p:spPr>
          <a:xfrm>
            <a:off x="1086043" y="233520"/>
            <a:ext cx="1021926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7200" b="1" dirty="0">
                <a:ln w="12700" cmpd="sng">
                  <a:solidFill>
                    <a:schemeClr val="tx1"/>
                  </a:solidFill>
                  <a:prstDash val="solid"/>
                </a:ln>
                <a:solidFill>
                  <a:sysClr val="windowText" lastClr="000000"/>
                </a:solidFill>
                <a:latin typeface="NikoshBAN" panose="02000000000000000000" pitchFamily="2" charset="0"/>
                <a:cs typeface="NikoshBAN" panose="02000000000000000000" pitchFamily="2" charset="0"/>
              </a:rPr>
              <a:t>আজ</a:t>
            </a:r>
            <a:r>
              <a:rPr lang="en-US" sz="7200" b="1" dirty="0" err="1">
                <a:ln w="12700" cmpd="sng">
                  <a:solidFill>
                    <a:schemeClr val="tx1"/>
                  </a:solidFill>
                  <a:prstDash val="solid"/>
                </a:ln>
                <a:solidFill>
                  <a:sysClr val="windowText" lastClr="000000"/>
                </a:solidFill>
                <a:latin typeface="NikoshBAN" panose="02000000000000000000" pitchFamily="2" charset="0"/>
                <a:cs typeface="NikoshBAN" panose="02000000000000000000" pitchFamily="2" charset="0"/>
              </a:rPr>
              <a:t>কের</a:t>
            </a:r>
            <a:r>
              <a:rPr lang="en-US" sz="7200" b="1" dirty="0">
                <a:ln w="12700" cmpd="sng">
                  <a:solidFill>
                    <a:schemeClr val="tx1"/>
                  </a:solidFill>
                  <a:prstDash val="solid"/>
                </a:ln>
                <a:solidFill>
                  <a:sysClr val="windowText" lastClr="000000"/>
                </a:solidFill>
                <a:latin typeface="NikoshBAN" panose="02000000000000000000" pitchFamily="2" charset="0"/>
                <a:cs typeface="NikoshBAN" panose="02000000000000000000" pitchFamily="2" charset="0"/>
              </a:rPr>
              <a:t> </a:t>
            </a:r>
            <a:r>
              <a:rPr lang="en-US" sz="7200" b="1" dirty="0" err="1">
                <a:ln w="12700" cmpd="sng">
                  <a:solidFill>
                    <a:schemeClr val="tx1"/>
                  </a:solidFill>
                  <a:prstDash val="solid"/>
                </a:ln>
                <a:solidFill>
                  <a:sysClr val="windowText" lastClr="000000"/>
                </a:solidFill>
                <a:latin typeface="NikoshBAN" panose="02000000000000000000" pitchFamily="2" charset="0"/>
                <a:cs typeface="NikoshBAN" panose="02000000000000000000" pitchFamily="2" charset="0"/>
              </a:rPr>
              <a:t>পাঠে</a:t>
            </a:r>
            <a:r>
              <a:rPr lang="en-US" sz="7200" b="1" dirty="0">
                <a:ln w="12700" cmpd="sng">
                  <a:solidFill>
                    <a:schemeClr val="tx1"/>
                  </a:solidFill>
                  <a:prstDash val="solid"/>
                </a:ln>
                <a:solidFill>
                  <a:sysClr val="windowText" lastClr="000000"/>
                </a:solidFill>
                <a:latin typeface="NikoshBAN" panose="02000000000000000000" pitchFamily="2" charset="0"/>
                <a:cs typeface="NikoshBAN" panose="02000000000000000000" pitchFamily="2" charset="0"/>
              </a:rPr>
              <a:t> </a:t>
            </a:r>
            <a:r>
              <a:rPr lang="en-US" sz="7200" b="1" dirty="0" err="1">
                <a:ln w="12700" cmpd="sng">
                  <a:solidFill>
                    <a:schemeClr val="tx1"/>
                  </a:solidFill>
                  <a:prstDash val="solid"/>
                </a:ln>
                <a:solidFill>
                  <a:sysClr val="windowText" lastClr="000000"/>
                </a:solidFill>
                <a:latin typeface="NikoshBAN" panose="02000000000000000000" pitchFamily="2" charset="0"/>
                <a:cs typeface="NikoshBAN" panose="02000000000000000000" pitchFamily="2" charset="0"/>
              </a:rPr>
              <a:t>সবাইকে</a:t>
            </a:r>
            <a:r>
              <a:rPr lang="en-US" sz="7200" b="1" dirty="0">
                <a:ln w="12700" cmpd="sng">
                  <a:solidFill>
                    <a:schemeClr val="tx1"/>
                  </a:solidFill>
                  <a:prstDash val="solid"/>
                </a:ln>
                <a:solidFill>
                  <a:sysClr val="windowText" lastClr="000000"/>
                </a:solidFill>
                <a:latin typeface="NikoshBAN" panose="02000000000000000000" pitchFamily="2" charset="0"/>
                <a:cs typeface="NikoshBAN" panose="02000000000000000000" pitchFamily="2" charset="0"/>
              </a:rPr>
              <a:t> </a:t>
            </a:r>
            <a:r>
              <a:rPr lang="en-US" sz="7200" b="1" dirty="0" err="1">
                <a:ln w="12700" cmpd="sng">
                  <a:solidFill>
                    <a:schemeClr val="tx1"/>
                  </a:solidFill>
                  <a:prstDash val="solid"/>
                </a:ln>
                <a:solidFill>
                  <a:sysClr val="windowText" lastClr="000000"/>
                </a:solidFill>
                <a:latin typeface="NikoshBAN" panose="02000000000000000000" pitchFamily="2" charset="0"/>
                <a:cs typeface="NikoshBAN" panose="02000000000000000000" pitchFamily="2" charset="0"/>
              </a:rPr>
              <a:t>শুভেচ্ছা</a:t>
            </a:r>
            <a:endParaRPr lang="en-US" sz="7200" b="1" dirty="0">
              <a:ln w="12700" cmpd="sng">
                <a:solidFill>
                  <a:schemeClr val="tx1"/>
                </a:solidFill>
                <a:prstDash val="solid"/>
              </a:ln>
              <a:solidFill>
                <a:sysClr val="windowText" lastClr="0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2308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7977" y="436728"/>
            <a:ext cx="3821373" cy="646331"/>
          </a:xfrm>
          <a:prstGeom prst="rect">
            <a:avLst/>
          </a:prstGeom>
          <a:noFill/>
          <a:ln w="38100">
            <a:solidFill>
              <a:schemeClr val="tx1"/>
            </a:solidFill>
          </a:ln>
        </p:spPr>
        <p:txBody>
          <a:bodyPr wrap="square" rtlCol="0">
            <a:spAutoFit/>
          </a:bodyPr>
          <a:lstStyle/>
          <a:p>
            <a:pPr algn="l"/>
            <a:r>
              <a:rPr lang="en-US" sz="3600"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ছবির </a:t>
            </a:r>
            <a:r>
              <a:rPr lang="bn-IN" sz="3600" b="1" dirty="0">
                <a:latin typeface="NikoshBAN" panose="02000000000000000000" pitchFamily="2" charset="0"/>
                <a:cs typeface="NikoshBAN" panose="02000000000000000000" pitchFamily="2" charset="0"/>
              </a:rPr>
              <a:t>সাথে কবিতা পড়ি</a:t>
            </a:r>
            <a:endParaRPr lang="en-US" sz="3600" b="1" dirty="0">
              <a:latin typeface="NikoshBAN" panose="02000000000000000000" pitchFamily="2" charset="0"/>
              <a:cs typeface="NikoshBAN" panose="02000000000000000000" pitchFamily="2" charset="0"/>
            </a:endParaRPr>
          </a:p>
        </p:txBody>
      </p:sp>
      <p:sp>
        <p:nvSpPr>
          <p:cNvPr id="4" name="TextBox 3"/>
          <p:cNvSpPr txBox="1"/>
          <p:nvPr/>
        </p:nvSpPr>
        <p:spPr>
          <a:xfrm>
            <a:off x="803516" y="5164691"/>
            <a:ext cx="3441912" cy="646331"/>
          </a:xfrm>
          <a:prstGeom prst="rect">
            <a:avLst/>
          </a:prstGeom>
          <a:noFill/>
          <a:ln w="38100">
            <a:solidFill>
              <a:schemeClr val="tx1"/>
            </a:solidFill>
          </a:ln>
        </p:spPr>
        <p:txBody>
          <a:bodyPr wrap="square" rtlCol="0">
            <a:spAutoFit/>
          </a:bodyPr>
          <a:lstStyle/>
          <a:p>
            <a:pPr algn="l"/>
            <a:r>
              <a:rPr lang="en-US" sz="3600" b="1"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মায়ের মতন এত</a:t>
            </a:r>
            <a:endParaRPr lang="en-US" sz="3600" b="1" dirty="0">
              <a:latin typeface="NikoshBAN" panose="02000000000000000000" pitchFamily="2" charset="0"/>
              <a:cs typeface="NikoshBAN" panose="02000000000000000000" pitchFamily="2" charset="0"/>
            </a:endParaRPr>
          </a:p>
        </p:txBody>
      </p:sp>
      <p:sp>
        <p:nvSpPr>
          <p:cNvPr id="5" name="TextBox 4"/>
          <p:cNvSpPr txBox="1"/>
          <p:nvPr/>
        </p:nvSpPr>
        <p:spPr>
          <a:xfrm>
            <a:off x="6818812" y="5259297"/>
            <a:ext cx="4715692" cy="646331"/>
          </a:xfrm>
          <a:prstGeom prst="rect">
            <a:avLst/>
          </a:prstGeom>
          <a:noFill/>
          <a:ln w="38100">
            <a:solidFill>
              <a:schemeClr val="tx1"/>
            </a:solidFill>
          </a:ln>
        </p:spPr>
        <p:txBody>
          <a:bodyPr wrap="square" rtlCol="0">
            <a:spAutoFit/>
          </a:bodyPr>
          <a:lstStyle/>
          <a:p>
            <a:pPr algn="l"/>
            <a:r>
              <a:rPr lang="bn-IN" sz="3600" b="1" dirty="0">
                <a:latin typeface="NikoshBAN" panose="02000000000000000000" pitchFamily="2" charset="0"/>
                <a:cs typeface="NikoshBAN" panose="02000000000000000000" pitchFamily="2" charset="0"/>
              </a:rPr>
              <a:t> </a:t>
            </a:r>
            <a:r>
              <a:rPr lang="en-US" sz="3600" b="1"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আদর সোহাগ সে তো</a:t>
            </a:r>
            <a:endParaRPr lang="en-US" sz="3600" b="1"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stretch>
            <a:fillRect/>
          </a:stretch>
        </p:blipFill>
        <p:spPr>
          <a:xfrm>
            <a:off x="6774873" y="1607127"/>
            <a:ext cx="4779817" cy="3241964"/>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2034227" y="6021099"/>
            <a:ext cx="7227338" cy="646331"/>
          </a:xfrm>
          <a:prstGeom prst="rect">
            <a:avLst/>
          </a:prstGeom>
          <a:noFill/>
          <a:ln w="38100">
            <a:solidFill>
              <a:schemeClr val="tx1"/>
            </a:solidFill>
          </a:ln>
        </p:spPr>
        <p:txBody>
          <a:bodyPr wrap="square" rtlCol="0">
            <a:spAutoFit/>
          </a:bodyPr>
          <a:lstStyle/>
          <a:p>
            <a:pPr algn="l"/>
            <a:r>
              <a:rPr lang="bn-IN"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আর কোনোখানে কেহ পাইবে না ভাই।</a:t>
            </a:r>
            <a:endParaRPr lang="en-US" sz="3600" b="1"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8873" y="1634836"/>
            <a:ext cx="4765964" cy="31726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792073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anim calcmode="lin" valueType="num">
                                      <p:cBhvr>
                                        <p:cTn id="3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7977" y="436728"/>
            <a:ext cx="3821373" cy="646331"/>
          </a:xfrm>
          <a:prstGeom prst="rect">
            <a:avLst/>
          </a:prstGeom>
          <a:noFill/>
          <a:ln w="38100">
            <a:solidFill>
              <a:schemeClr val="tx1"/>
            </a:solidFill>
          </a:ln>
        </p:spPr>
        <p:txBody>
          <a:bodyPr wrap="square" rtlCol="0">
            <a:spAutoFit/>
          </a:bodyPr>
          <a:lstStyle/>
          <a:p>
            <a:pPr algn="l"/>
            <a:r>
              <a:rPr lang="en-US" sz="3600"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ছবির </a:t>
            </a:r>
            <a:r>
              <a:rPr lang="bn-IN" sz="3600" b="1" dirty="0">
                <a:latin typeface="NikoshBAN" panose="02000000000000000000" pitchFamily="2" charset="0"/>
                <a:cs typeface="NikoshBAN" panose="02000000000000000000" pitchFamily="2" charset="0"/>
              </a:rPr>
              <a:t>সাথে কবিতা পড়ি</a:t>
            </a:r>
            <a:endParaRPr lang="en-US" sz="3600" b="1" dirty="0">
              <a:latin typeface="NikoshBAN" panose="02000000000000000000" pitchFamily="2" charset="0"/>
              <a:cs typeface="NikoshBAN" panose="02000000000000000000" pitchFamily="2" charset="0"/>
            </a:endParaRPr>
          </a:p>
        </p:txBody>
      </p:sp>
      <p:sp>
        <p:nvSpPr>
          <p:cNvPr id="3" name="TextBox 2"/>
          <p:cNvSpPr txBox="1"/>
          <p:nvPr/>
        </p:nvSpPr>
        <p:spPr>
          <a:xfrm>
            <a:off x="1135735" y="5558356"/>
            <a:ext cx="3527705" cy="646331"/>
          </a:xfrm>
          <a:prstGeom prst="rect">
            <a:avLst/>
          </a:prstGeom>
          <a:noFill/>
          <a:ln w="38100">
            <a:solidFill>
              <a:schemeClr val="tx1"/>
            </a:solidFill>
          </a:ln>
        </p:spPr>
        <p:txBody>
          <a:bodyPr wrap="square" rtlCol="0">
            <a:spAutoFit/>
          </a:bodyPr>
          <a:lstStyle/>
          <a:p>
            <a:pPr algn="l"/>
            <a:r>
              <a:rPr lang="en-US" sz="3600" b="1"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হেরিলে মায়ের মুখ,</a:t>
            </a:r>
            <a:r>
              <a:rPr lang="en-US" sz="3600" b="1" dirty="0" smtClean="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p:txBody>
      </p:sp>
      <p:sp>
        <p:nvSpPr>
          <p:cNvPr id="4" name="TextBox 3"/>
          <p:cNvSpPr txBox="1"/>
          <p:nvPr/>
        </p:nvSpPr>
        <p:spPr>
          <a:xfrm>
            <a:off x="7014754" y="5701255"/>
            <a:ext cx="3794272" cy="646331"/>
          </a:xfrm>
          <a:prstGeom prst="rect">
            <a:avLst/>
          </a:prstGeom>
          <a:noFill/>
          <a:ln w="38100">
            <a:solidFill>
              <a:schemeClr val="tx1"/>
            </a:solidFill>
          </a:ln>
        </p:spPr>
        <p:txBody>
          <a:bodyPr wrap="square" rtlCol="0">
            <a:spAutoFit/>
          </a:bodyPr>
          <a:lstStyle/>
          <a:p>
            <a:pPr algn="l"/>
            <a:r>
              <a:rPr lang="en-US" sz="3600" b="1"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দূরে যায় সব দুখ,</a:t>
            </a:r>
            <a:endParaRPr lang="en-US" sz="36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2546" y="1641962"/>
            <a:ext cx="4239491" cy="3449781"/>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0618" y="1677967"/>
            <a:ext cx="4505226" cy="350798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1723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7977" y="436728"/>
            <a:ext cx="3821373" cy="646331"/>
          </a:xfrm>
          <a:prstGeom prst="rect">
            <a:avLst/>
          </a:prstGeom>
          <a:noFill/>
          <a:ln w="38100">
            <a:solidFill>
              <a:schemeClr val="tx1"/>
            </a:solidFill>
          </a:ln>
        </p:spPr>
        <p:txBody>
          <a:bodyPr wrap="square" rtlCol="0">
            <a:spAutoFit/>
          </a:bodyPr>
          <a:lstStyle/>
          <a:p>
            <a:pPr algn="l"/>
            <a:r>
              <a:rPr lang="en-US" sz="3600"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ছবির </a:t>
            </a:r>
            <a:r>
              <a:rPr lang="bn-IN" sz="3600" b="1" dirty="0">
                <a:latin typeface="NikoshBAN" panose="02000000000000000000" pitchFamily="2" charset="0"/>
                <a:cs typeface="NikoshBAN" panose="02000000000000000000" pitchFamily="2" charset="0"/>
              </a:rPr>
              <a:t>সাথে কবিতা পড়ি</a:t>
            </a:r>
            <a:endParaRPr lang="en-US" sz="3600" b="1" dirty="0">
              <a:latin typeface="NikoshBAN" panose="02000000000000000000" pitchFamily="2" charset="0"/>
              <a:cs typeface="NikoshBAN" panose="02000000000000000000" pitchFamily="2" charset="0"/>
            </a:endParaRPr>
          </a:p>
        </p:txBody>
      </p:sp>
      <p:sp>
        <p:nvSpPr>
          <p:cNvPr id="3" name="TextBox 2"/>
          <p:cNvSpPr txBox="1"/>
          <p:nvPr/>
        </p:nvSpPr>
        <p:spPr>
          <a:xfrm>
            <a:off x="405336" y="5642951"/>
            <a:ext cx="5864834" cy="646331"/>
          </a:xfrm>
          <a:prstGeom prst="rect">
            <a:avLst/>
          </a:prstGeom>
          <a:noFill/>
          <a:ln w="38100">
            <a:solidFill>
              <a:schemeClr val="tx1"/>
            </a:solidFill>
          </a:ln>
        </p:spPr>
        <p:txBody>
          <a:bodyPr wrap="square" rtlCol="0">
            <a:spAutoFit/>
          </a:bodyPr>
          <a:lstStyle/>
          <a:p>
            <a:pPr algn="l"/>
            <a:r>
              <a:rPr lang="en-US" sz="3600" b="1" dirty="0">
                <a:latin typeface="NikoshBAN" panose="02000000000000000000" pitchFamily="2" charset="0"/>
                <a:cs typeface="NikoshBAN" panose="02000000000000000000" pitchFamily="2" charset="0"/>
              </a:rPr>
              <a:t> </a:t>
            </a:r>
            <a:r>
              <a:rPr lang="en-US" sz="3600" b="1"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মায়ের কোলেতে শুয়ে জুড়ায় পরান,</a:t>
            </a:r>
            <a:endParaRPr lang="en-US" sz="3600" b="1" dirty="0">
              <a:latin typeface="NikoshBAN" panose="02000000000000000000" pitchFamily="2" charset="0"/>
              <a:cs typeface="NikoshBAN" panose="02000000000000000000" pitchFamily="2" charset="0"/>
            </a:endParaRPr>
          </a:p>
        </p:txBody>
      </p:sp>
      <p:sp>
        <p:nvSpPr>
          <p:cNvPr id="4" name="TextBox 3"/>
          <p:cNvSpPr txBox="1"/>
          <p:nvPr/>
        </p:nvSpPr>
        <p:spPr>
          <a:xfrm>
            <a:off x="7497816" y="5678686"/>
            <a:ext cx="3720104" cy="646331"/>
          </a:xfrm>
          <a:prstGeom prst="rect">
            <a:avLst/>
          </a:prstGeom>
          <a:noFill/>
          <a:ln w="38100">
            <a:solidFill>
              <a:schemeClr val="tx1"/>
            </a:solidFill>
          </a:ln>
        </p:spPr>
        <p:txBody>
          <a:bodyPr wrap="square" rtlCol="0">
            <a:spAutoFit/>
          </a:bodyPr>
          <a:lstStyle/>
          <a:p>
            <a:pPr algn="l"/>
            <a:r>
              <a:rPr lang="en-US" sz="3600" b="1"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মায়ের শীতল কোলে </a:t>
            </a:r>
            <a:endParaRPr lang="en-US" sz="3600" b="1"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stretch>
            <a:fillRect/>
          </a:stretch>
        </p:blipFill>
        <p:spPr>
          <a:xfrm>
            <a:off x="1254034" y="1554481"/>
            <a:ext cx="3579223" cy="3278776"/>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a:blip r:embed="rId3"/>
          <a:stretch>
            <a:fillRect/>
          </a:stretch>
        </p:blipFill>
        <p:spPr>
          <a:xfrm>
            <a:off x="6635932" y="1580606"/>
            <a:ext cx="3823472" cy="325265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6285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7977" y="436728"/>
            <a:ext cx="3821373" cy="646331"/>
          </a:xfrm>
          <a:prstGeom prst="rect">
            <a:avLst/>
          </a:prstGeom>
          <a:noFill/>
          <a:ln w="38100">
            <a:solidFill>
              <a:schemeClr val="tx1"/>
            </a:solidFill>
          </a:ln>
        </p:spPr>
        <p:txBody>
          <a:bodyPr wrap="square" rtlCol="0">
            <a:spAutoFit/>
          </a:bodyPr>
          <a:lstStyle/>
          <a:p>
            <a:pPr algn="l"/>
            <a:r>
              <a:rPr lang="en-US" sz="3600"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ছবির </a:t>
            </a:r>
            <a:r>
              <a:rPr lang="bn-IN" sz="3600" b="1" dirty="0">
                <a:latin typeface="NikoshBAN" panose="02000000000000000000" pitchFamily="2" charset="0"/>
                <a:cs typeface="NikoshBAN" panose="02000000000000000000" pitchFamily="2" charset="0"/>
              </a:rPr>
              <a:t>সাথে কবিতা পড়ি</a:t>
            </a:r>
            <a:endParaRPr lang="en-US" sz="3600" b="1" dirty="0">
              <a:latin typeface="NikoshBAN" panose="02000000000000000000" pitchFamily="2" charset="0"/>
              <a:cs typeface="NikoshBAN" panose="02000000000000000000" pitchFamily="2" charset="0"/>
            </a:endParaRPr>
          </a:p>
        </p:txBody>
      </p:sp>
      <p:sp>
        <p:nvSpPr>
          <p:cNvPr id="3" name="TextBox 2"/>
          <p:cNvSpPr txBox="1"/>
          <p:nvPr/>
        </p:nvSpPr>
        <p:spPr>
          <a:xfrm>
            <a:off x="906835" y="5781875"/>
            <a:ext cx="4069728" cy="646331"/>
          </a:xfrm>
          <a:prstGeom prst="rect">
            <a:avLst/>
          </a:prstGeom>
          <a:noFill/>
          <a:ln w="38100">
            <a:solidFill>
              <a:schemeClr val="tx1"/>
            </a:solidFill>
          </a:ln>
        </p:spPr>
        <p:txBody>
          <a:bodyPr wrap="square" rtlCol="0">
            <a:spAutoFit/>
          </a:bodyPr>
          <a:lstStyle/>
          <a:p>
            <a:pPr algn="l"/>
            <a:r>
              <a:rPr lang="en-US" sz="3600" b="1"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সকল যাতনা ভোলে</a:t>
            </a:r>
            <a:endParaRPr lang="en-US" sz="3600" b="1" dirty="0">
              <a:latin typeface="NikoshBAN" panose="02000000000000000000" pitchFamily="2" charset="0"/>
              <a:cs typeface="NikoshBAN" panose="02000000000000000000" pitchFamily="2" charset="0"/>
            </a:endParaRPr>
          </a:p>
        </p:txBody>
      </p:sp>
      <p:sp>
        <p:nvSpPr>
          <p:cNvPr id="4" name="TextBox 3"/>
          <p:cNvSpPr txBox="1"/>
          <p:nvPr/>
        </p:nvSpPr>
        <p:spPr>
          <a:xfrm>
            <a:off x="6213824" y="5728692"/>
            <a:ext cx="5520464" cy="646331"/>
          </a:xfrm>
          <a:prstGeom prst="rect">
            <a:avLst/>
          </a:prstGeom>
          <a:noFill/>
          <a:ln w="38100">
            <a:solidFill>
              <a:schemeClr val="tx1"/>
            </a:solidFill>
          </a:ln>
        </p:spPr>
        <p:txBody>
          <a:bodyPr wrap="square" rtlCol="0">
            <a:spAutoFit/>
          </a:bodyPr>
          <a:lstStyle/>
          <a:p>
            <a:pPr algn="l"/>
            <a:r>
              <a:rPr lang="en-US" sz="3600" b="1"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কত না সোহাগে মাতা বুকটি ভরান।</a:t>
            </a:r>
            <a:endParaRPr lang="en-US" sz="36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stretch>
            <a:fillRect/>
          </a:stretch>
        </p:blipFill>
        <p:spPr>
          <a:xfrm>
            <a:off x="553131" y="1711234"/>
            <a:ext cx="5076961" cy="341376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3"/>
          <a:stretch>
            <a:fillRect/>
          </a:stretch>
        </p:blipFill>
        <p:spPr>
          <a:xfrm>
            <a:off x="6093279" y="1698170"/>
            <a:ext cx="5349784" cy="347472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3330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83233" y="1920242"/>
            <a:ext cx="3944983" cy="3017518"/>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2155" y="1919511"/>
            <a:ext cx="3944166" cy="3005186"/>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4107977" y="436728"/>
            <a:ext cx="3821373" cy="646331"/>
          </a:xfrm>
          <a:prstGeom prst="rect">
            <a:avLst/>
          </a:prstGeom>
          <a:noFill/>
          <a:ln w="38100">
            <a:solidFill>
              <a:schemeClr val="tx1"/>
            </a:solidFill>
          </a:ln>
        </p:spPr>
        <p:txBody>
          <a:bodyPr wrap="square" rtlCol="0">
            <a:spAutoFit/>
          </a:bodyPr>
          <a:lstStyle/>
          <a:p>
            <a:pPr algn="l"/>
            <a:r>
              <a:rPr lang="en-US" sz="3600"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ছবির </a:t>
            </a:r>
            <a:r>
              <a:rPr lang="bn-IN" sz="3600" b="1" dirty="0">
                <a:latin typeface="NikoshBAN" panose="02000000000000000000" pitchFamily="2" charset="0"/>
                <a:cs typeface="NikoshBAN" panose="02000000000000000000" pitchFamily="2" charset="0"/>
              </a:rPr>
              <a:t>সাথে কবিতা পড়ি</a:t>
            </a:r>
            <a:endParaRPr lang="en-US" sz="3600" b="1" dirty="0">
              <a:latin typeface="NikoshBAN" panose="02000000000000000000" pitchFamily="2" charset="0"/>
              <a:cs typeface="NikoshBAN" panose="02000000000000000000" pitchFamily="2" charset="0"/>
            </a:endParaRPr>
          </a:p>
        </p:txBody>
      </p:sp>
      <p:sp>
        <p:nvSpPr>
          <p:cNvPr id="5" name="TextBox 4"/>
          <p:cNvSpPr txBox="1"/>
          <p:nvPr/>
        </p:nvSpPr>
        <p:spPr>
          <a:xfrm>
            <a:off x="1168402" y="5583267"/>
            <a:ext cx="3138985" cy="646331"/>
          </a:xfrm>
          <a:prstGeom prst="rect">
            <a:avLst/>
          </a:prstGeom>
          <a:noFill/>
          <a:ln w="38100">
            <a:solidFill>
              <a:schemeClr val="tx1"/>
            </a:solidFill>
          </a:ln>
        </p:spPr>
        <p:txBody>
          <a:bodyPr wrap="square" rtlCol="0">
            <a:spAutoFit/>
          </a:bodyPr>
          <a:lstStyle/>
          <a:p>
            <a:pPr algn="l"/>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যখন</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জনম</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নিনু</a:t>
            </a:r>
            <a:endParaRPr lang="en-US" sz="3600" b="1" dirty="0">
              <a:latin typeface="NikoshBAN" panose="02000000000000000000" pitchFamily="2" charset="0"/>
              <a:cs typeface="NikoshBAN" panose="02000000000000000000" pitchFamily="2" charset="0"/>
            </a:endParaRPr>
          </a:p>
        </p:txBody>
      </p:sp>
      <p:sp>
        <p:nvSpPr>
          <p:cNvPr id="6" name="TextBox 5"/>
          <p:cNvSpPr txBox="1"/>
          <p:nvPr/>
        </p:nvSpPr>
        <p:spPr>
          <a:xfrm>
            <a:off x="6958018" y="5516558"/>
            <a:ext cx="2809659" cy="646331"/>
          </a:xfrm>
          <a:prstGeom prst="rect">
            <a:avLst/>
          </a:prstGeom>
          <a:noFill/>
          <a:ln w="38100">
            <a:solidFill>
              <a:schemeClr val="tx1"/>
            </a:solidFill>
          </a:ln>
        </p:spPr>
        <p:txBody>
          <a:bodyPr wrap="square" rtlCol="0">
            <a:spAutoFit/>
          </a:bodyPr>
          <a:lstStyle/>
          <a:p>
            <a:pPr algn="l"/>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অসহায়</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ছিনু</a:t>
            </a:r>
            <a:r>
              <a:rPr lang="en-US" sz="3600" b="1" dirty="0" smtClean="0">
                <a:latin typeface="NikoshBAN" panose="02000000000000000000" pitchFamily="2" charset="0"/>
                <a:cs typeface="NikoshBAN" panose="02000000000000000000" pitchFamily="2" charset="0"/>
              </a:rPr>
              <a:t>,</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1564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6"/>
                                        </p:tgtEl>
                                        <p:attrNameLst>
                                          <p:attrName>ppt_y</p:attrName>
                                        </p:attrNameLst>
                                      </p:cBhvr>
                                      <p:tavLst>
                                        <p:tav tm="0">
                                          <p:val>
                                            <p:strVal val="#ppt_y"/>
                                          </p:val>
                                        </p:tav>
                                        <p:tav tm="100000">
                                          <p:val>
                                            <p:strVal val="#ppt_y"/>
                                          </p:val>
                                        </p:tav>
                                      </p:tavLst>
                                    </p:anim>
                                    <p:anim calcmode="lin" valueType="num">
                                      <p:cBhvr>
                                        <p:cTn id="2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7977" y="436728"/>
            <a:ext cx="3821373" cy="646331"/>
          </a:xfrm>
          <a:prstGeom prst="rect">
            <a:avLst/>
          </a:prstGeom>
          <a:noFill/>
          <a:ln w="38100">
            <a:solidFill>
              <a:schemeClr val="tx1"/>
            </a:solidFill>
          </a:ln>
        </p:spPr>
        <p:txBody>
          <a:bodyPr wrap="square" rtlCol="0">
            <a:spAutoFit/>
          </a:bodyPr>
          <a:lstStyle/>
          <a:p>
            <a:pPr algn="l"/>
            <a:r>
              <a:rPr lang="en-US" sz="3600"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ছবির </a:t>
            </a:r>
            <a:r>
              <a:rPr lang="bn-IN" sz="3600" b="1" dirty="0">
                <a:latin typeface="NikoshBAN" panose="02000000000000000000" pitchFamily="2" charset="0"/>
                <a:cs typeface="NikoshBAN" panose="02000000000000000000" pitchFamily="2" charset="0"/>
              </a:rPr>
              <a:t>সাথে কবিতা পড়ি</a:t>
            </a:r>
            <a:endParaRPr lang="en-US" sz="3600" b="1" dirty="0">
              <a:latin typeface="NikoshBAN" panose="02000000000000000000" pitchFamily="2" charset="0"/>
              <a:cs typeface="NikoshBAN" panose="02000000000000000000" pitchFamily="2" charset="0"/>
            </a:endParaRPr>
          </a:p>
        </p:txBody>
      </p:sp>
      <p:sp>
        <p:nvSpPr>
          <p:cNvPr id="3" name="TextBox 2"/>
          <p:cNvSpPr txBox="1"/>
          <p:nvPr/>
        </p:nvSpPr>
        <p:spPr>
          <a:xfrm>
            <a:off x="404950" y="5658110"/>
            <a:ext cx="6257108" cy="646331"/>
          </a:xfrm>
          <a:prstGeom prst="rect">
            <a:avLst/>
          </a:prstGeom>
          <a:noFill/>
          <a:ln w="38100">
            <a:solidFill>
              <a:schemeClr val="tx1"/>
            </a:solidFill>
          </a:ln>
        </p:spPr>
        <p:txBody>
          <a:bodyPr wrap="square" rtlCol="0">
            <a:spAutoFit/>
          </a:bodyPr>
          <a:lstStyle/>
          <a:p>
            <a:pPr algn="l"/>
            <a:r>
              <a:rPr lang="en-US" sz="3600" b="1"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কাঁদা ছাড়া নাহি জানিতাম কোনো কিছু,</a:t>
            </a:r>
            <a:endParaRPr lang="en-US" sz="3600" b="1" dirty="0">
              <a:latin typeface="NikoshBAN" panose="02000000000000000000" pitchFamily="2" charset="0"/>
              <a:cs typeface="NikoshBAN" panose="02000000000000000000" pitchFamily="2" charset="0"/>
            </a:endParaRPr>
          </a:p>
        </p:txBody>
      </p:sp>
      <p:sp>
        <p:nvSpPr>
          <p:cNvPr id="4" name="TextBox 3"/>
          <p:cNvSpPr txBox="1"/>
          <p:nvPr/>
        </p:nvSpPr>
        <p:spPr>
          <a:xfrm>
            <a:off x="7450311" y="5636885"/>
            <a:ext cx="4422994" cy="646331"/>
          </a:xfrm>
          <a:prstGeom prst="rect">
            <a:avLst/>
          </a:prstGeom>
          <a:noFill/>
          <a:ln w="38100">
            <a:solidFill>
              <a:schemeClr val="tx1"/>
            </a:solidFill>
          </a:ln>
        </p:spPr>
        <p:txBody>
          <a:bodyPr wrap="square" rtlCol="0">
            <a:spAutoFit/>
          </a:bodyPr>
          <a:lstStyle/>
          <a:p>
            <a:pPr algn="l"/>
            <a:r>
              <a:rPr lang="en-US" sz="3600" b="1"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ওঠা বসা দূরে থাক-</a:t>
            </a:r>
            <a:endParaRPr lang="en-US" sz="36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13689" r="14604"/>
          <a:stretch/>
        </p:blipFill>
        <p:spPr>
          <a:xfrm>
            <a:off x="6844937" y="1599150"/>
            <a:ext cx="4284617" cy="3447739"/>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3822" y="1561419"/>
            <a:ext cx="4576899" cy="346778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9431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7977" y="436728"/>
            <a:ext cx="3821373" cy="646331"/>
          </a:xfrm>
          <a:prstGeom prst="rect">
            <a:avLst/>
          </a:prstGeom>
          <a:noFill/>
          <a:ln w="38100">
            <a:solidFill>
              <a:schemeClr val="tx1"/>
            </a:solidFill>
          </a:ln>
        </p:spPr>
        <p:txBody>
          <a:bodyPr wrap="square" rtlCol="0">
            <a:spAutoFit/>
          </a:bodyPr>
          <a:lstStyle/>
          <a:p>
            <a:pPr algn="l"/>
            <a:r>
              <a:rPr lang="en-US" sz="3600"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ছবির </a:t>
            </a:r>
            <a:r>
              <a:rPr lang="bn-IN" sz="3600" b="1" dirty="0">
                <a:latin typeface="NikoshBAN" panose="02000000000000000000" pitchFamily="2" charset="0"/>
                <a:cs typeface="NikoshBAN" panose="02000000000000000000" pitchFamily="2" charset="0"/>
              </a:rPr>
              <a:t>সাথে কবিতা পড়ি</a:t>
            </a:r>
            <a:endParaRPr lang="en-US" sz="3600" b="1" dirty="0">
              <a:latin typeface="NikoshBAN" panose="02000000000000000000" pitchFamily="2" charset="0"/>
              <a:cs typeface="NikoshBAN" panose="02000000000000000000" pitchFamily="2" charset="0"/>
            </a:endParaRPr>
          </a:p>
        </p:txBody>
      </p:sp>
      <p:sp>
        <p:nvSpPr>
          <p:cNvPr id="3" name="TextBox 2"/>
          <p:cNvSpPr txBox="1"/>
          <p:nvPr/>
        </p:nvSpPr>
        <p:spPr>
          <a:xfrm>
            <a:off x="994079" y="5637527"/>
            <a:ext cx="4422994" cy="646331"/>
          </a:xfrm>
          <a:prstGeom prst="rect">
            <a:avLst/>
          </a:prstGeom>
          <a:noFill/>
          <a:ln w="38100">
            <a:solidFill>
              <a:schemeClr val="tx1"/>
            </a:solidFill>
          </a:ln>
        </p:spPr>
        <p:txBody>
          <a:bodyPr wrap="square" rtlCol="0">
            <a:spAutoFit/>
          </a:bodyPr>
          <a:lstStyle/>
          <a:p>
            <a:pPr algn="l"/>
            <a:r>
              <a:rPr lang="en-US" sz="3600" b="1"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মুখে নাহি ছিলো বাক, </a:t>
            </a:r>
            <a:endParaRPr lang="en-US" sz="3600" b="1" dirty="0">
              <a:latin typeface="NikoshBAN" panose="02000000000000000000" pitchFamily="2" charset="0"/>
              <a:cs typeface="NikoshBAN" panose="02000000000000000000" pitchFamily="2" charset="0"/>
            </a:endParaRPr>
          </a:p>
        </p:txBody>
      </p:sp>
      <p:sp>
        <p:nvSpPr>
          <p:cNvPr id="4" name="TextBox 3"/>
          <p:cNvSpPr txBox="1"/>
          <p:nvPr/>
        </p:nvSpPr>
        <p:spPr>
          <a:xfrm>
            <a:off x="6453051" y="5603448"/>
            <a:ext cx="5473338" cy="646331"/>
          </a:xfrm>
          <a:prstGeom prst="rect">
            <a:avLst/>
          </a:prstGeom>
          <a:noFill/>
          <a:ln w="38100">
            <a:solidFill>
              <a:schemeClr val="tx1"/>
            </a:solidFill>
          </a:ln>
        </p:spPr>
        <p:txBody>
          <a:bodyPr wrap="square" rtlCol="0">
            <a:spAutoFit/>
          </a:bodyPr>
          <a:lstStyle/>
          <a:p>
            <a:pPr algn="l"/>
            <a:r>
              <a:rPr lang="en-US" sz="3600" b="1"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চাহনি ফিরিত শুধু মা-র পিছু পিছু।</a:t>
            </a:r>
            <a:endParaRPr lang="en-US" sz="36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1635" y="1694330"/>
            <a:ext cx="4087905" cy="3442446"/>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11090" r="13282"/>
          <a:stretch/>
        </p:blipFill>
        <p:spPr>
          <a:xfrm>
            <a:off x="6474184" y="1629401"/>
            <a:ext cx="3859304" cy="345589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6020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08702" y="1427020"/>
            <a:ext cx="4513480" cy="360218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a:xfrm>
            <a:off x="117566" y="5380580"/>
            <a:ext cx="11908179" cy="1200329"/>
          </a:xfrm>
          <a:prstGeom prst="rect">
            <a:avLst/>
          </a:prstGeom>
          <a:solidFill>
            <a:schemeClr val="bg1">
              <a:lumMod val="95000"/>
            </a:schemeClr>
          </a:solidFill>
          <a:ln w="3175">
            <a:noFill/>
          </a:ln>
          <a:effectLst>
            <a:outerShdw blurRad="50800" dist="38100" dir="16200000" rotWithShape="0">
              <a:prstClr val="black">
                <a:alpha val="40000"/>
              </a:prstClr>
            </a:outerShdw>
          </a:effectLst>
        </p:spPr>
        <p:txBody>
          <a:bodyPr wrap="square" rtlCol="0">
            <a:spAutoFit/>
          </a:bodyPr>
          <a:lstStyle/>
          <a:p>
            <a:pPr algn="l"/>
            <a:r>
              <a:rPr lang="en-US" sz="36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তোমাদের</a:t>
            </a:r>
            <a:r>
              <a:rPr lang="en-US"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পাঠ্য</a:t>
            </a:r>
            <a:r>
              <a:rPr lang="en-US"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বইয়ের</a:t>
            </a:r>
            <a:r>
              <a:rPr lang="en-US"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৭৫</a:t>
            </a:r>
            <a:r>
              <a:rPr lang="en-US"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পৃষ্ঠা</a:t>
            </a:r>
            <a:r>
              <a:rPr lang="en-US"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a:t>
            </a:r>
            <a:r>
              <a:rPr lang="en-US"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কর।আজকের</a:t>
            </a:r>
            <a:r>
              <a:rPr lang="en-US"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পাঠ্যাংশ</a:t>
            </a:r>
            <a:r>
              <a:rPr lang="en-US"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টুকু</a:t>
            </a:r>
            <a:r>
              <a:rPr lang="en-US"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a:t>
            </a:r>
            <a:r>
              <a:rPr lang="en-US"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আবৃত্তি</a:t>
            </a:r>
            <a:r>
              <a:rPr lang="en-US"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করছি।তোমরা</a:t>
            </a:r>
            <a:r>
              <a:rPr lang="en-US"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প্রত্যেকটা</a:t>
            </a:r>
            <a:r>
              <a:rPr lang="en-US"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শব্দের</a:t>
            </a:r>
            <a:r>
              <a:rPr lang="en-US"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নীচে</a:t>
            </a:r>
            <a:r>
              <a:rPr lang="en-US"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আংগুল</a:t>
            </a:r>
            <a:r>
              <a:rPr lang="en-US"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ধরে</a:t>
            </a:r>
            <a:r>
              <a:rPr lang="en-US"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আমাকে</a:t>
            </a:r>
            <a:r>
              <a:rPr lang="en-US"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অনুসরণ</a:t>
            </a:r>
            <a:r>
              <a:rPr lang="en-US"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3527" y="-110837"/>
            <a:ext cx="5444837" cy="213988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28303" y="1440873"/>
            <a:ext cx="4559878" cy="357447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 name="Picture 8"/>
          <p:cNvPicPr>
            <a:picLocks noChangeAspect="1"/>
          </p:cNvPicPr>
          <p:nvPr/>
        </p:nvPicPr>
        <p:blipFill>
          <a:blip r:embed="rId5" cstate="email">
            <a:clrChange>
              <a:clrFrom>
                <a:srgbClr val="F5F5F5"/>
              </a:clrFrom>
              <a:clrTo>
                <a:srgbClr val="F5F5F5">
                  <a:alpha val="0"/>
                </a:srgbClr>
              </a:clrTo>
            </a:clrChange>
            <a:extLst>
              <a:ext uri="{BEBA8EAE-BF5A-486C-A8C5-ECC9F3942E4B}">
                <a14:imgProps xmlns:a14="http://schemas.microsoft.com/office/drawing/2010/main">
                  <a14:imgLayer r:embed="rId6">
                    <a14:imgEffect>
                      <a14:backgroundRemoval t="0" b="90000" l="0" r="100000"/>
                    </a14:imgEffect>
                  </a14:imgLayer>
                </a14:imgProps>
              </a:ext>
              <a:ext uri="{28A0092B-C50C-407E-A947-70E740481C1C}">
                <a14:useLocalDpi xmlns:a14="http://schemas.microsoft.com/office/drawing/2010/main"/>
              </a:ext>
            </a:extLst>
          </a:blip>
          <a:stretch>
            <a:fillRect/>
          </a:stretch>
        </p:blipFill>
        <p:spPr>
          <a:xfrm rot="5400000">
            <a:off x="9955208" y="150644"/>
            <a:ext cx="2100004" cy="2100004"/>
          </a:xfrm>
          <a:prstGeom prst="rect">
            <a:avLst/>
          </a:prstGeom>
        </p:spPr>
      </p:pic>
      <p:pic>
        <p:nvPicPr>
          <p:cNvPr id="10" name="Picture 9"/>
          <p:cNvPicPr>
            <a:picLocks noChangeAspect="1"/>
          </p:cNvPicPr>
          <p:nvPr/>
        </p:nvPicPr>
        <p:blipFill>
          <a:blip r:embed="rId5" cstate="email">
            <a:clrChange>
              <a:clrFrom>
                <a:srgbClr val="F5F5F5"/>
              </a:clrFrom>
              <a:clrTo>
                <a:srgbClr val="F5F5F5">
                  <a:alpha val="0"/>
                </a:srgbClr>
              </a:clrTo>
            </a:clrChange>
            <a:extLst>
              <a:ext uri="{BEBA8EAE-BF5A-486C-A8C5-ECC9F3942E4B}">
                <a14:imgProps xmlns:a14="http://schemas.microsoft.com/office/drawing/2010/main">
                  <a14:imgLayer r:embed="rId6">
                    <a14:imgEffect>
                      <a14:backgroundRemoval t="0" b="90000" l="0" r="100000"/>
                    </a14:imgEffect>
                  </a14:imgLayer>
                </a14:imgProps>
              </a:ext>
              <a:ext uri="{28A0092B-C50C-407E-A947-70E740481C1C}">
                <a14:useLocalDpi xmlns:a14="http://schemas.microsoft.com/office/drawing/2010/main"/>
              </a:ext>
            </a:extLst>
          </a:blip>
          <a:stretch>
            <a:fillRect/>
          </a:stretch>
        </p:blipFill>
        <p:spPr>
          <a:xfrm rot="18470473">
            <a:off x="423349" y="-514375"/>
            <a:ext cx="2100004" cy="2100004"/>
          </a:xfrm>
          <a:prstGeom prst="rect">
            <a:avLst/>
          </a:prstGeom>
        </p:spPr>
      </p:pic>
    </p:spTree>
    <p:extLst>
      <p:ext uri="{BB962C8B-B14F-4D97-AF65-F5344CB8AC3E}">
        <p14:creationId xmlns:p14="http://schemas.microsoft.com/office/powerpoint/2010/main" val="335245904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A1BAB8-95B0-475A-A493-A8E1707AEC1D}"/>
              </a:ext>
            </a:extLst>
          </p:cNvPr>
          <p:cNvSpPr txBox="1"/>
          <p:nvPr/>
        </p:nvSpPr>
        <p:spPr>
          <a:xfrm>
            <a:off x="202977" y="500589"/>
            <a:ext cx="11437033" cy="1323439"/>
          </a:xfrm>
          <a:prstGeom prst="rect">
            <a:avLst/>
          </a:prstGeom>
          <a:noFill/>
          <a:ln w="38100">
            <a:noFill/>
          </a:ln>
        </p:spPr>
        <p:txBody>
          <a:bodyPr wrap="square" rtlCol="0">
            <a:spAutoFit/>
          </a:bodyPr>
          <a:lstStyle/>
          <a:p>
            <a:pPr algn="ctr"/>
            <a:r>
              <a:rPr lang="bn-IN" sz="4000" b="1" dirty="0">
                <a:latin typeface="NikoshBAN" panose="02000000000000000000" pitchFamily="2" charset="0"/>
                <a:cs typeface="NikoshBAN" panose="02000000000000000000" pitchFamily="2" charset="0"/>
              </a:rPr>
              <a:t>তোমার পাঠ্য বইয়ের ৫৩ নং পৃষ্টা বের করে পাঠ্যাংশ টুকু </a:t>
            </a:r>
            <a:r>
              <a:rPr lang="en-US" sz="4000" b="1" dirty="0" err="1" smtClean="0">
                <a:latin typeface="NikoshBAN" panose="02000000000000000000" pitchFamily="2" charset="0"/>
                <a:cs typeface="NikoshBAN" panose="02000000000000000000" pitchFamily="2" charset="0"/>
              </a:rPr>
              <a:t>প্রমিত</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উচ্চারনে</a:t>
            </a:r>
            <a:r>
              <a:rPr lang="en-US" sz="4000" b="1" dirty="0" smtClean="0">
                <a:latin typeface="NikoshBAN" panose="02000000000000000000" pitchFamily="2" charset="0"/>
                <a:cs typeface="NikoshBAN" panose="02000000000000000000" pitchFamily="2" charset="0"/>
              </a:rPr>
              <a:t> </a:t>
            </a:r>
            <a:r>
              <a:rPr lang="bn-IN" sz="4000" b="1" dirty="0" smtClean="0">
                <a:latin typeface="NikoshBAN" panose="02000000000000000000" pitchFamily="2" charset="0"/>
                <a:cs typeface="NikoshBAN" panose="02000000000000000000" pitchFamily="2" charset="0"/>
              </a:rPr>
              <a:t>দলে </a:t>
            </a:r>
            <a:r>
              <a:rPr lang="bn-IN" sz="4000" b="1" dirty="0">
                <a:latin typeface="NikoshBAN" panose="02000000000000000000" pitchFamily="2" charset="0"/>
                <a:cs typeface="NikoshBAN" panose="02000000000000000000" pitchFamily="2" charset="0"/>
              </a:rPr>
              <a:t>আবৃত্তি কর</a:t>
            </a:r>
            <a:endParaRPr lang="en-US" sz="40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6287" y="1939876"/>
            <a:ext cx="7747976" cy="4434798"/>
          </a:xfrm>
          <a:prstGeom prst="rect">
            <a:avLst/>
          </a:prstGeom>
        </p:spPr>
      </p:pic>
    </p:spTree>
    <p:extLst>
      <p:ext uri="{BB962C8B-B14F-4D97-AF65-F5344CB8AC3E}">
        <p14:creationId xmlns:p14="http://schemas.microsoft.com/office/powerpoint/2010/main" val="29784162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411384-A2E0-4105-9CB0-F150B2DAE79C}"/>
              </a:ext>
            </a:extLst>
          </p:cNvPr>
          <p:cNvSpPr txBox="1"/>
          <p:nvPr/>
        </p:nvSpPr>
        <p:spPr>
          <a:xfrm>
            <a:off x="3209110" y="267717"/>
            <a:ext cx="5216433" cy="923330"/>
          </a:xfrm>
          <a:prstGeom prst="rect">
            <a:avLst/>
          </a:prstGeom>
          <a:noFill/>
          <a:ln>
            <a:solidFill>
              <a:schemeClr val="tx1"/>
            </a:solidFill>
          </a:ln>
        </p:spPr>
        <p:txBody>
          <a:bodyPr wrap="square" rtlCol="0">
            <a:spAutoFit/>
          </a:bodyPr>
          <a:lstStyle/>
          <a:p>
            <a:pPr algn="l"/>
            <a:r>
              <a:rPr lang="en-US" sz="5400" b="1" dirty="0" smtClean="0">
                <a:ln w="19050">
                  <a:solidFill>
                    <a:schemeClr val="tx1"/>
                  </a:solidFill>
                </a:ln>
                <a:latin typeface="NikoshBAN" panose="02000000000000000000" pitchFamily="2" charset="0"/>
                <a:cs typeface="NikoshBAN" panose="02000000000000000000" pitchFamily="2" charset="0"/>
              </a:rPr>
              <a:t>    </a:t>
            </a:r>
            <a:r>
              <a:rPr lang="en-US" sz="5400" b="1" dirty="0" err="1" smtClean="0">
                <a:ln w="19050">
                  <a:solidFill>
                    <a:schemeClr val="tx1"/>
                  </a:solidFill>
                </a:ln>
                <a:latin typeface="NikoshBAN" panose="02000000000000000000" pitchFamily="2" charset="0"/>
                <a:cs typeface="NikoshBAN" panose="02000000000000000000" pitchFamily="2" charset="0"/>
              </a:rPr>
              <a:t>একাকী</a:t>
            </a:r>
            <a:r>
              <a:rPr lang="en-US" sz="5400" b="1" dirty="0" smtClean="0">
                <a:ln w="19050">
                  <a:solidFill>
                    <a:schemeClr val="tx1"/>
                  </a:solidFill>
                </a:ln>
                <a:latin typeface="NikoshBAN" panose="02000000000000000000" pitchFamily="2" charset="0"/>
                <a:cs typeface="NikoshBAN" panose="02000000000000000000" pitchFamily="2" charset="0"/>
              </a:rPr>
              <a:t> </a:t>
            </a:r>
            <a:r>
              <a:rPr lang="en-US" sz="5400" b="1" dirty="0" err="1" smtClean="0">
                <a:ln w="19050">
                  <a:solidFill>
                    <a:schemeClr val="tx1"/>
                  </a:solidFill>
                </a:ln>
                <a:latin typeface="NikoshBAN" panose="02000000000000000000" pitchFamily="2" charset="0"/>
                <a:cs typeface="NikoshBAN" panose="02000000000000000000" pitchFamily="2" charset="0"/>
              </a:rPr>
              <a:t>আবৃত্তি</a:t>
            </a:r>
            <a:r>
              <a:rPr lang="en-US" sz="5400" b="1" dirty="0" smtClean="0">
                <a:ln w="19050">
                  <a:solidFill>
                    <a:schemeClr val="tx1"/>
                  </a:solidFill>
                </a:ln>
                <a:latin typeface="NikoshBAN" panose="02000000000000000000" pitchFamily="2" charset="0"/>
                <a:cs typeface="NikoshBAN" panose="02000000000000000000" pitchFamily="2" charset="0"/>
              </a:rPr>
              <a:t> </a:t>
            </a:r>
            <a:endParaRPr lang="en-US" sz="5400" b="1" dirty="0">
              <a:ln w="19050">
                <a:solidFill>
                  <a:schemeClr val="tx1"/>
                </a:solidFill>
              </a:ln>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CD411384-A2E0-4105-9CB0-F150B2DAE79C}"/>
              </a:ext>
            </a:extLst>
          </p:cNvPr>
          <p:cNvSpPr txBox="1"/>
          <p:nvPr/>
        </p:nvSpPr>
        <p:spPr>
          <a:xfrm>
            <a:off x="431075" y="5201121"/>
            <a:ext cx="11155680" cy="830997"/>
          </a:xfrm>
          <a:prstGeom prst="rect">
            <a:avLst/>
          </a:prstGeom>
          <a:noFill/>
          <a:ln>
            <a:noFill/>
          </a:ln>
        </p:spPr>
        <p:txBody>
          <a:bodyPr wrap="square" rtlCol="0">
            <a:spAutoFit/>
          </a:bodyPr>
          <a:lstStyle/>
          <a:p>
            <a:pPr algn="l"/>
            <a:r>
              <a:rPr lang="en-US" sz="4800" b="1" dirty="0" err="1" smtClean="0">
                <a:ln w="19050">
                  <a:solidFill>
                    <a:schemeClr val="tx1"/>
                  </a:solidFill>
                </a:ln>
                <a:latin typeface="NikoshBAN" panose="02000000000000000000" pitchFamily="2" charset="0"/>
                <a:cs typeface="NikoshBAN" panose="02000000000000000000" pitchFamily="2" charset="0"/>
              </a:rPr>
              <a:t>মা</a:t>
            </a:r>
            <a:r>
              <a:rPr lang="en-US" sz="4800" b="1" dirty="0" smtClean="0">
                <a:ln w="19050">
                  <a:solidFill>
                    <a:schemeClr val="tx1"/>
                  </a:solidFill>
                </a:ln>
                <a:latin typeface="NikoshBAN" panose="02000000000000000000" pitchFamily="2" charset="0"/>
                <a:cs typeface="NikoshBAN" panose="02000000000000000000" pitchFamily="2" charset="0"/>
              </a:rPr>
              <a:t> </a:t>
            </a:r>
            <a:r>
              <a:rPr lang="en-US" sz="4800" b="1" dirty="0" err="1" smtClean="0">
                <a:ln w="19050">
                  <a:solidFill>
                    <a:schemeClr val="tx1"/>
                  </a:solidFill>
                </a:ln>
                <a:latin typeface="NikoshBAN" panose="02000000000000000000" pitchFamily="2" charset="0"/>
                <a:cs typeface="NikoshBAN" panose="02000000000000000000" pitchFamily="2" charset="0"/>
              </a:rPr>
              <a:t>কবিতাটি</a:t>
            </a:r>
            <a:r>
              <a:rPr lang="en-US" sz="4800" b="1" dirty="0" smtClean="0">
                <a:ln w="19050">
                  <a:solidFill>
                    <a:schemeClr val="tx1"/>
                  </a:solidFill>
                </a:ln>
                <a:latin typeface="NikoshBAN" panose="02000000000000000000" pitchFamily="2" charset="0"/>
                <a:cs typeface="NikoshBAN" panose="02000000000000000000" pitchFamily="2" charset="0"/>
              </a:rPr>
              <a:t> </a:t>
            </a:r>
            <a:r>
              <a:rPr lang="en-US" sz="4800" b="1" dirty="0" err="1" smtClean="0">
                <a:ln w="19050">
                  <a:solidFill>
                    <a:schemeClr val="tx1"/>
                  </a:solidFill>
                </a:ln>
                <a:latin typeface="NikoshBAN" panose="02000000000000000000" pitchFamily="2" charset="0"/>
                <a:cs typeface="NikoshBAN" panose="02000000000000000000" pitchFamily="2" charset="0"/>
              </a:rPr>
              <a:t>শ্রবণযোগ্য</a:t>
            </a:r>
            <a:r>
              <a:rPr lang="en-US" sz="4800" b="1" dirty="0" smtClean="0">
                <a:ln w="19050">
                  <a:solidFill>
                    <a:schemeClr val="tx1"/>
                  </a:solidFill>
                </a:ln>
                <a:latin typeface="NikoshBAN" panose="02000000000000000000" pitchFamily="2" charset="0"/>
                <a:cs typeface="NikoshBAN" panose="02000000000000000000" pitchFamily="2" charset="0"/>
              </a:rPr>
              <a:t> </a:t>
            </a:r>
            <a:r>
              <a:rPr lang="en-US" sz="4800" b="1" dirty="0" err="1" smtClean="0">
                <a:ln w="19050">
                  <a:solidFill>
                    <a:schemeClr val="tx1"/>
                  </a:solidFill>
                </a:ln>
                <a:latin typeface="NikoshBAN" panose="02000000000000000000" pitchFamily="2" charset="0"/>
                <a:cs typeface="NikoshBAN" panose="02000000000000000000" pitchFamily="2" charset="0"/>
              </a:rPr>
              <a:t>স্বরে</a:t>
            </a:r>
            <a:r>
              <a:rPr lang="en-US" sz="4800" b="1" dirty="0" smtClean="0">
                <a:ln w="19050">
                  <a:solidFill>
                    <a:schemeClr val="tx1"/>
                  </a:solidFill>
                </a:ln>
                <a:latin typeface="NikoshBAN" panose="02000000000000000000" pitchFamily="2" charset="0"/>
                <a:cs typeface="NikoshBAN" panose="02000000000000000000" pitchFamily="2" charset="0"/>
              </a:rPr>
              <a:t> ও </a:t>
            </a:r>
            <a:r>
              <a:rPr lang="en-US" sz="4800" b="1" dirty="0" err="1" smtClean="0">
                <a:ln w="19050">
                  <a:solidFill>
                    <a:schemeClr val="tx1"/>
                  </a:solidFill>
                </a:ln>
                <a:latin typeface="NikoshBAN" panose="02000000000000000000" pitchFamily="2" charset="0"/>
                <a:cs typeface="NikoshBAN" panose="02000000000000000000" pitchFamily="2" charset="0"/>
              </a:rPr>
              <a:t>প্রমিত</a:t>
            </a:r>
            <a:r>
              <a:rPr lang="en-US" sz="4800" b="1" dirty="0" smtClean="0">
                <a:ln w="19050">
                  <a:solidFill>
                    <a:schemeClr val="tx1"/>
                  </a:solidFill>
                </a:ln>
                <a:latin typeface="NikoshBAN" panose="02000000000000000000" pitchFamily="2" charset="0"/>
                <a:cs typeface="NikoshBAN" panose="02000000000000000000" pitchFamily="2" charset="0"/>
              </a:rPr>
              <a:t> </a:t>
            </a:r>
            <a:r>
              <a:rPr lang="en-US" sz="4800" b="1" dirty="0" err="1" smtClean="0">
                <a:ln w="19050">
                  <a:solidFill>
                    <a:schemeClr val="tx1"/>
                  </a:solidFill>
                </a:ln>
                <a:latin typeface="NikoshBAN" panose="02000000000000000000" pitchFamily="2" charset="0"/>
                <a:cs typeface="NikoshBAN" panose="02000000000000000000" pitchFamily="2" charset="0"/>
              </a:rPr>
              <a:t>উচ্চারণে</a:t>
            </a:r>
            <a:r>
              <a:rPr lang="en-US" sz="4800" b="1" dirty="0" smtClean="0">
                <a:ln w="19050">
                  <a:solidFill>
                    <a:schemeClr val="tx1"/>
                  </a:solidFill>
                </a:ln>
                <a:latin typeface="NikoshBAN" panose="02000000000000000000" pitchFamily="2" charset="0"/>
                <a:cs typeface="NikoshBAN" panose="02000000000000000000" pitchFamily="2" charset="0"/>
              </a:rPr>
              <a:t> </a:t>
            </a:r>
            <a:r>
              <a:rPr lang="en-US" sz="4800" b="1" dirty="0" err="1" smtClean="0">
                <a:ln w="19050">
                  <a:solidFill>
                    <a:schemeClr val="tx1"/>
                  </a:solidFill>
                </a:ln>
                <a:latin typeface="NikoshBAN" panose="02000000000000000000" pitchFamily="2" charset="0"/>
                <a:cs typeface="NikoshBAN" panose="02000000000000000000" pitchFamily="2" charset="0"/>
              </a:rPr>
              <a:t>আবৃত্তি</a:t>
            </a:r>
            <a:r>
              <a:rPr lang="en-US" sz="4800" b="1" dirty="0" smtClean="0">
                <a:ln w="19050">
                  <a:solidFill>
                    <a:schemeClr val="tx1"/>
                  </a:solidFill>
                </a:ln>
                <a:latin typeface="NikoshBAN" panose="02000000000000000000" pitchFamily="2" charset="0"/>
                <a:cs typeface="NikoshBAN" panose="02000000000000000000" pitchFamily="2" charset="0"/>
              </a:rPr>
              <a:t> </a:t>
            </a:r>
            <a:r>
              <a:rPr lang="en-US" sz="4800" b="1" dirty="0" err="1" smtClean="0">
                <a:ln w="19050">
                  <a:solidFill>
                    <a:schemeClr val="tx1"/>
                  </a:solidFill>
                </a:ln>
                <a:latin typeface="NikoshBAN" panose="02000000000000000000" pitchFamily="2" charset="0"/>
                <a:cs typeface="NikoshBAN" panose="02000000000000000000" pitchFamily="2" charset="0"/>
              </a:rPr>
              <a:t>কর</a:t>
            </a:r>
            <a:r>
              <a:rPr lang="en-US" sz="4800" b="1" dirty="0" smtClean="0">
                <a:ln w="19050">
                  <a:solidFill>
                    <a:schemeClr val="tx1"/>
                  </a:solidFill>
                </a:ln>
                <a:latin typeface="NikoshBAN" panose="02000000000000000000" pitchFamily="2" charset="0"/>
                <a:cs typeface="NikoshBAN" panose="02000000000000000000" pitchFamily="2" charset="0"/>
              </a:rPr>
              <a:t>। </a:t>
            </a:r>
            <a:endParaRPr lang="en-US" sz="4800" b="1" dirty="0">
              <a:ln w="19050">
                <a:solidFill>
                  <a:schemeClr val="tx1"/>
                </a:solidFill>
              </a:ln>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1533" y="1457959"/>
            <a:ext cx="5440136" cy="362675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21484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l="6971" t="3704" r="7031" b="3498"/>
          <a:stretch/>
        </p:blipFill>
        <p:spPr>
          <a:xfrm>
            <a:off x="138544" y="235527"/>
            <a:ext cx="11928764" cy="662247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95794" y="1071378"/>
            <a:ext cx="4824648" cy="4443412"/>
          </a:xfrm>
          <a:prstGeom prst="rect">
            <a:avLst/>
          </a:prstGeom>
        </p:spPr>
      </p:pic>
      <p:sp>
        <p:nvSpPr>
          <p:cNvPr id="9" name="Rectangle 8"/>
          <p:cNvSpPr/>
          <p:nvPr/>
        </p:nvSpPr>
        <p:spPr>
          <a:xfrm>
            <a:off x="6677891" y="1540455"/>
            <a:ext cx="5417127" cy="3970318"/>
          </a:xfrm>
          <a:prstGeom prst="rect">
            <a:avLst/>
          </a:prstGeom>
        </p:spPr>
        <p:txBody>
          <a:bodyPr wrap="square">
            <a:spAutoFit/>
          </a:bodyPr>
          <a:lstStyle/>
          <a:p>
            <a:r>
              <a:rPr lang="bn-BD" sz="3600" b="1" dirty="0" smtClean="0">
                <a:ln w="19050">
                  <a:solidFill>
                    <a:schemeClr val="tx1"/>
                  </a:solidFill>
                </a:ln>
                <a:latin typeface="NikoshBAN" pitchFamily="2" charset="0"/>
                <a:cs typeface="NikoshBAN" pitchFamily="2" charset="0"/>
              </a:rPr>
              <a:t>বিষয়</a:t>
            </a:r>
            <a:r>
              <a:rPr lang="en-US" sz="3600" b="1" dirty="0" smtClean="0">
                <a:ln w="19050">
                  <a:solidFill>
                    <a:schemeClr val="tx1"/>
                  </a:solidFill>
                </a:ln>
                <a:latin typeface="NikoshBAN" pitchFamily="2" charset="0"/>
                <a:cs typeface="NikoshBAN" pitchFamily="2" charset="0"/>
              </a:rPr>
              <a:t> </a:t>
            </a:r>
            <a:r>
              <a:rPr lang="bn-BD" sz="3600" b="1" dirty="0" smtClean="0">
                <a:ln w="19050">
                  <a:solidFill>
                    <a:schemeClr val="tx1"/>
                  </a:solidFill>
                </a:ln>
                <a:latin typeface="NikoshBAN" pitchFamily="2" charset="0"/>
                <a:cs typeface="NikoshBAN" pitchFamily="2" charset="0"/>
              </a:rPr>
              <a:t>-</a:t>
            </a:r>
            <a:r>
              <a:rPr lang="en-US" sz="3600" b="1" dirty="0" smtClean="0">
                <a:ln w="19050">
                  <a:solidFill>
                    <a:schemeClr val="tx1"/>
                  </a:solidFill>
                </a:ln>
                <a:latin typeface="NikoshBAN" pitchFamily="2" charset="0"/>
                <a:cs typeface="NikoshBAN" pitchFamily="2" charset="0"/>
              </a:rPr>
              <a:t> </a:t>
            </a:r>
            <a:r>
              <a:rPr lang="bn-BD" sz="3600" b="1" dirty="0" smtClean="0">
                <a:ln w="19050">
                  <a:solidFill>
                    <a:schemeClr val="tx1"/>
                  </a:solidFill>
                </a:ln>
                <a:latin typeface="NikoshBAN" pitchFamily="2" charset="0"/>
                <a:cs typeface="NikoshBAN" pitchFamily="2" charset="0"/>
              </a:rPr>
              <a:t>আমার বাংলা বই</a:t>
            </a:r>
          </a:p>
          <a:p>
            <a:r>
              <a:rPr lang="bn-BD" sz="3600" b="1" dirty="0" smtClean="0">
                <a:ln w="19050">
                  <a:solidFill>
                    <a:schemeClr val="tx1"/>
                  </a:solidFill>
                </a:ln>
                <a:latin typeface="NikoshBAN" pitchFamily="2" charset="0"/>
                <a:cs typeface="NikoshBAN" pitchFamily="2" charset="0"/>
              </a:rPr>
              <a:t>শ্রেণি</a:t>
            </a:r>
            <a:r>
              <a:rPr lang="en-US" sz="3600" b="1" dirty="0" smtClean="0">
                <a:ln w="19050">
                  <a:solidFill>
                    <a:schemeClr val="tx1"/>
                  </a:solidFill>
                </a:ln>
                <a:latin typeface="NikoshBAN" pitchFamily="2" charset="0"/>
                <a:cs typeface="NikoshBAN" pitchFamily="2" charset="0"/>
              </a:rPr>
              <a:t> </a:t>
            </a:r>
            <a:r>
              <a:rPr lang="bn-BD" sz="3600" b="1" dirty="0" smtClean="0">
                <a:ln w="19050">
                  <a:solidFill>
                    <a:schemeClr val="tx1"/>
                  </a:solidFill>
                </a:ln>
                <a:latin typeface="NikoshBAN" pitchFamily="2" charset="0"/>
                <a:cs typeface="NikoshBAN" pitchFamily="2" charset="0"/>
              </a:rPr>
              <a:t>–</a:t>
            </a:r>
            <a:r>
              <a:rPr lang="en-US" sz="3600" b="1" dirty="0" smtClean="0">
                <a:ln w="19050">
                  <a:solidFill>
                    <a:schemeClr val="tx1"/>
                  </a:solidFill>
                </a:ln>
                <a:latin typeface="NikoshBAN" pitchFamily="2" charset="0"/>
                <a:cs typeface="NikoshBAN" pitchFamily="2" charset="0"/>
              </a:rPr>
              <a:t> 4র্থ  </a:t>
            </a:r>
            <a:endParaRPr lang="bn-BD" sz="3600" b="1" dirty="0" smtClean="0">
              <a:ln w="19050">
                <a:solidFill>
                  <a:schemeClr val="tx1"/>
                </a:solidFill>
              </a:ln>
              <a:latin typeface="NikoshBAN" pitchFamily="2" charset="0"/>
              <a:cs typeface="NikoshBAN" pitchFamily="2" charset="0"/>
            </a:endParaRPr>
          </a:p>
          <a:p>
            <a:r>
              <a:rPr lang="bn-BD" sz="3600" b="1" dirty="0" smtClean="0">
                <a:ln w="19050">
                  <a:solidFill>
                    <a:schemeClr val="tx1"/>
                  </a:solidFill>
                </a:ln>
                <a:latin typeface="NikoshBAN" pitchFamily="2" charset="0"/>
                <a:cs typeface="NikoshBAN" pitchFamily="2" charset="0"/>
              </a:rPr>
              <a:t>পাঠ</a:t>
            </a:r>
            <a:r>
              <a:rPr lang="en-US" sz="3600" b="1" dirty="0" smtClean="0">
                <a:ln w="19050">
                  <a:solidFill>
                    <a:schemeClr val="tx1"/>
                  </a:solidFill>
                </a:ln>
                <a:latin typeface="NikoshBAN" pitchFamily="2" charset="0"/>
                <a:cs typeface="NikoshBAN" pitchFamily="2" charset="0"/>
              </a:rPr>
              <a:t> </a:t>
            </a:r>
            <a:r>
              <a:rPr lang="bn-BD" sz="3600" b="1" dirty="0" smtClean="0">
                <a:ln w="19050">
                  <a:solidFill>
                    <a:schemeClr val="tx1"/>
                  </a:solidFill>
                </a:ln>
                <a:latin typeface="NikoshBAN" pitchFamily="2" charset="0"/>
                <a:cs typeface="NikoshBAN" pitchFamily="2" charset="0"/>
              </a:rPr>
              <a:t>-</a:t>
            </a:r>
            <a:r>
              <a:rPr lang="en-US" sz="3600" b="1" dirty="0" smtClean="0">
                <a:ln w="19050">
                  <a:solidFill>
                    <a:schemeClr val="tx1"/>
                  </a:solidFill>
                </a:ln>
                <a:latin typeface="NikoshBAN" pitchFamily="2" charset="0"/>
                <a:cs typeface="NikoshBAN" pitchFamily="2" charset="0"/>
              </a:rPr>
              <a:t> </a:t>
            </a:r>
            <a:r>
              <a:rPr lang="en-US" sz="3600" b="1" dirty="0" err="1" smtClean="0">
                <a:ln w="19050">
                  <a:solidFill>
                    <a:schemeClr val="tx1"/>
                  </a:solidFill>
                </a:ln>
                <a:latin typeface="NikoshBAN" pitchFamily="2" charset="0"/>
                <a:cs typeface="NikoshBAN" pitchFamily="2" charset="0"/>
              </a:rPr>
              <a:t>মা</a:t>
            </a:r>
            <a:endParaRPr lang="bn-BD" sz="3600" b="1" dirty="0" smtClean="0">
              <a:ln w="19050">
                <a:solidFill>
                  <a:schemeClr val="tx1"/>
                </a:solidFill>
              </a:ln>
              <a:latin typeface="NikoshBAN" pitchFamily="2" charset="0"/>
              <a:cs typeface="NikoshBAN" pitchFamily="2" charset="0"/>
            </a:endParaRPr>
          </a:p>
          <a:p>
            <a:r>
              <a:rPr lang="bn-BD" sz="3600" b="1" dirty="0" smtClean="0">
                <a:ln w="19050">
                  <a:solidFill>
                    <a:schemeClr val="tx1"/>
                  </a:solidFill>
                </a:ln>
                <a:latin typeface="NikoshBAN" pitchFamily="2" charset="0"/>
                <a:cs typeface="NikoshBAN" pitchFamily="2" charset="0"/>
              </a:rPr>
              <a:t>পাঠ্যাংশ</a:t>
            </a:r>
            <a:r>
              <a:rPr lang="en-US" sz="3600" b="1" dirty="0" smtClean="0">
                <a:ln w="19050">
                  <a:solidFill>
                    <a:schemeClr val="tx1"/>
                  </a:solidFill>
                </a:ln>
                <a:latin typeface="NikoshBAN" pitchFamily="2" charset="0"/>
                <a:cs typeface="NikoshBAN" pitchFamily="2" charset="0"/>
              </a:rPr>
              <a:t> </a:t>
            </a:r>
            <a:r>
              <a:rPr lang="bn-BD" sz="3600" b="1" dirty="0" smtClean="0">
                <a:ln w="19050">
                  <a:solidFill>
                    <a:schemeClr val="tx1"/>
                  </a:solidFill>
                </a:ln>
                <a:latin typeface="NikoshBAN" pitchFamily="2" charset="0"/>
                <a:cs typeface="NikoshBAN" pitchFamily="2" charset="0"/>
              </a:rPr>
              <a:t>–</a:t>
            </a:r>
            <a:r>
              <a:rPr lang="en-US" sz="3600" b="1" dirty="0" smtClean="0">
                <a:ln w="19050">
                  <a:solidFill>
                    <a:schemeClr val="tx1"/>
                  </a:solidFill>
                </a:ln>
                <a:latin typeface="NikoshBAN" pitchFamily="2" charset="0"/>
                <a:cs typeface="NikoshBAN" pitchFamily="2" charset="0"/>
              </a:rPr>
              <a:t> </a:t>
            </a:r>
            <a:r>
              <a:rPr lang="en-US" sz="3600" b="1" dirty="0" err="1" smtClean="0">
                <a:ln w="19050">
                  <a:solidFill>
                    <a:schemeClr val="tx1"/>
                  </a:solidFill>
                </a:ln>
                <a:latin typeface="NikoshBAN" pitchFamily="2" charset="0"/>
                <a:cs typeface="NikoshBAN" pitchFamily="2" charset="0"/>
              </a:rPr>
              <a:t>যেখানেতে</a:t>
            </a:r>
            <a:r>
              <a:rPr lang="en-US" sz="3600" b="1" dirty="0" smtClean="0">
                <a:ln w="19050">
                  <a:solidFill>
                    <a:schemeClr val="tx1"/>
                  </a:solidFill>
                </a:ln>
                <a:latin typeface="NikoshBAN" pitchFamily="2" charset="0"/>
                <a:cs typeface="NikoshBAN" pitchFamily="2" charset="0"/>
              </a:rPr>
              <a:t> </a:t>
            </a:r>
            <a:r>
              <a:rPr lang="en-US" sz="3600" b="1" dirty="0" err="1" smtClean="0">
                <a:ln w="19050">
                  <a:solidFill>
                    <a:schemeClr val="tx1"/>
                  </a:solidFill>
                </a:ln>
                <a:latin typeface="NikoshBAN" pitchFamily="2" charset="0"/>
                <a:cs typeface="NikoshBAN" pitchFamily="2" charset="0"/>
              </a:rPr>
              <a:t>দেখি</a:t>
            </a:r>
            <a:r>
              <a:rPr lang="en-US" sz="3600" b="1" dirty="0" smtClean="0">
                <a:ln w="19050">
                  <a:solidFill>
                    <a:schemeClr val="tx1"/>
                  </a:solidFill>
                </a:ln>
                <a:latin typeface="NikoshBAN" pitchFamily="2" charset="0"/>
                <a:cs typeface="NikoshBAN" pitchFamily="2" charset="0"/>
              </a:rPr>
              <a:t> </a:t>
            </a:r>
            <a:r>
              <a:rPr lang="en-US" sz="3600" b="1" dirty="0" err="1" smtClean="0">
                <a:ln w="19050">
                  <a:solidFill>
                    <a:schemeClr val="tx1"/>
                  </a:solidFill>
                </a:ln>
                <a:latin typeface="NikoshBAN" pitchFamily="2" charset="0"/>
                <a:cs typeface="NikoshBAN" pitchFamily="2" charset="0"/>
              </a:rPr>
              <a:t>যাহা</a:t>
            </a:r>
            <a:r>
              <a:rPr lang="en-US" sz="3600" b="1" dirty="0" smtClean="0">
                <a:ln w="19050">
                  <a:solidFill>
                    <a:schemeClr val="tx1"/>
                  </a:solidFill>
                </a:ln>
                <a:latin typeface="NikoshBAN" pitchFamily="2" charset="0"/>
                <a:cs typeface="NikoshBAN" pitchFamily="2" charset="0"/>
              </a:rPr>
              <a:t>…</a:t>
            </a:r>
            <a:r>
              <a:rPr lang="en-US" sz="3600" b="1" dirty="0" err="1" smtClean="0">
                <a:ln w="19050">
                  <a:solidFill>
                    <a:schemeClr val="tx1"/>
                  </a:solidFill>
                </a:ln>
                <a:latin typeface="NikoshBAN" pitchFamily="2" charset="0"/>
                <a:cs typeface="NikoshBAN" pitchFamily="2" charset="0"/>
              </a:rPr>
              <a:t>পিছু</a:t>
            </a:r>
            <a:r>
              <a:rPr lang="en-US" sz="3600" b="1" dirty="0" smtClean="0">
                <a:ln w="19050">
                  <a:solidFill>
                    <a:schemeClr val="tx1"/>
                  </a:solidFill>
                </a:ln>
                <a:latin typeface="NikoshBAN" pitchFamily="2" charset="0"/>
                <a:cs typeface="NikoshBAN" pitchFamily="2" charset="0"/>
              </a:rPr>
              <a:t> </a:t>
            </a:r>
            <a:r>
              <a:rPr lang="en-US" sz="3600" b="1" dirty="0" err="1" smtClean="0">
                <a:ln w="19050">
                  <a:solidFill>
                    <a:schemeClr val="tx1"/>
                  </a:solidFill>
                </a:ln>
                <a:latin typeface="NikoshBAN" pitchFamily="2" charset="0"/>
                <a:cs typeface="NikoshBAN" pitchFamily="2" charset="0"/>
              </a:rPr>
              <a:t>পিছু</a:t>
            </a:r>
            <a:r>
              <a:rPr lang="bn-BD" sz="3600" b="1" dirty="0" smtClean="0">
                <a:ln w="19050">
                  <a:solidFill>
                    <a:schemeClr val="tx1"/>
                  </a:solidFill>
                </a:ln>
                <a:latin typeface="NikoshBAN" pitchFamily="2" charset="0"/>
                <a:cs typeface="NikoshBAN" pitchFamily="2" charset="0"/>
              </a:rPr>
              <a:t>।</a:t>
            </a:r>
            <a:endParaRPr lang="en-US" sz="3600" b="1" dirty="0" smtClean="0">
              <a:ln w="19050">
                <a:solidFill>
                  <a:schemeClr val="tx1"/>
                </a:solidFill>
              </a:ln>
              <a:latin typeface="NikoshBAN" pitchFamily="2" charset="0"/>
              <a:cs typeface="NikoshBAN" pitchFamily="2" charset="0"/>
            </a:endParaRPr>
          </a:p>
          <a:p>
            <a:r>
              <a:rPr lang="en-US" sz="3600" b="1" dirty="0" err="1" smtClean="0">
                <a:ln w="19050">
                  <a:solidFill>
                    <a:schemeClr val="tx1"/>
                  </a:solidFill>
                </a:ln>
                <a:latin typeface="NikoshBAN" pitchFamily="2" charset="0"/>
                <a:cs typeface="NikoshBAN" pitchFamily="2" charset="0"/>
              </a:rPr>
              <a:t>সময়</a:t>
            </a:r>
            <a:r>
              <a:rPr lang="en-US" sz="3600" b="1" dirty="0" smtClean="0">
                <a:ln w="19050">
                  <a:solidFill>
                    <a:schemeClr val="tx1"/>
                  </a:solidFill>
                </a:ln>
                <a:latin typeface="NikoshBAN" pitchFamily="2" charset="0"/>
                <a:cs typeface="NikoshBAN" pitchFamily="2" charset="0"/>
              </a:rPr>
              <a:t> -  ৪5 </a:t>
            </a:r>
            <a:r>
              <a:rPr lang="en-US" sz="3600" b="1" dirty="0" err="1" smtClean="0">
                <a:ln w="19050">
                  <a:solidFill>
                    <a:schemeClr val="tx1"/>
                  </a:solidFill>
                </a:ln>
                <a:latin typeface="NikoshBAN" pitchFamily="2" charset="0"/>
                <a:cs typeface="NikoshBAN" pitchFamily="2" charset="0"/>
              </a:rPr>
              <a:t>মিনিট</a:t>
            </a:r>
            <a:endParaRPr lang="en-US" sz="3600" b="1" dirty="0" smtClean="0">
              <a:ln w="19050">
                <a:solidFill>
                  <a:schemeClr val="tx1"/>
                </a:solidFill>
              </a:ln>
              <a:latin typeface="NikoshBAN" pitchFamily="2" charset="0"/>
              <a:cs typeface="NikoshBAN" pitchFamily="2" charset="0"/>
            </a:endParaRPr>
          </a:p>
          <a:p>
            <a:r>
              <a:rPr lang="en-US" sz="3600" b="1" dirty="0" err="1" smtClean="0">
                <a:ln w="19050">
                  <a:solidFill>
                    <a:schemeClr val="tx1"/>
                  </a:solidFill>
                </a:ln>
                <a:latin typeface="NikoshBAN" pitchFamily="2" charset="0"/>
                <a:cs typeface="NikoshBAN" pitchFamily="2" charset="0"/>
              </a:rPr>
              <a:t>তারিখ</a:t>
            </a:r>
            <a:r>
              <a:rPr lang="en-US" sz="3600" b="1" dirty="0" smtClean="0">
                <a:ln w="19050">
                  <a:solidFill>
                    <a:schemeClr val="tx1"/>
                  </a:solidFill>
                </a:ln>
                <a:latin typeface="NikoshBAN" pitchFamily="2" charset="0"/>
                <a:cs typeface="NikoshBAN" pitchFamily="2" charset="0"/>
              </a:rPr>
              <a:t>- 01/12/২০২১  </a:t>
            </a:r>
            <a:endParaRPr lang="en-US" sz="3600" b="1" dirty="0">
              <a:ln w="19050">
                <a:solidFill>
                  <a:schemeClr val="tx1"/>
                </a:solidFill>
              </a:ln>
              <a:latin typeface="NikoshBAN" pitchFamily="2" charset="0"/>
              <a:cs typeface="NikoshBAN" pitchFamily="2" charset="0"/>
            </a:endParaRPr>
          </a:p>
        </p:txBody>
      </p:sp>
      <p:cxnSp>
        <p:nvCxnSpPr>
          <p:cNvPr id="12" name="Straight Connector 11"/>
          <p:cNvCxnSpPr/>
          <p:nvPr/>
        </p:nvCxnSpPr>
        <p:spPr>
          <a:xfrm>
            <a:off x="5749636" y="249381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F90D31A-8338-4450-A8E1-85B7D0A36A08}"/>
              </a:ext>
            </a:extLst>
          </p:cNvPr>
          <p:cNvCxnSpPr>
            <a:cxnSpLocks/>
          </p:cNvCxnSpPr>
          <p:nvPr/>
        </p:nvCxnSpPr>
        <p:spPr>
          <a:xfrm>
            <a:off x="6025341" y="1110121"/>
            <a:ext cx="0" cy="4594345"/>
          </a:xfrm>
          <a:prstGeom prst="straightConnector1">
            <a:avLst/>
          </a:prstGeom>
          <a:ln w="381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1F90D31A-8338-4450-A8E1-85B7D0A36A08}"/>
              </a:ext>
            </a:extLst>
          </p:cNvPr>
          <p:cNvCxnSpPr>
            <a:cxnSpLocks/>
          </p:cNvCxnSpPr>
          <p:nvPr/>
        </p:nvCxnSpPr>
        <p:spPr>
          <a:xfrm>
            <a:off x="6162501" y="1399680"/>
            <a:ext cx="0" cy="4594345"/>
          </a:xfrm>
          <a:prstGeom prst="straightConnector1">
            <a:avLst/>
          </a:prstGeom>
          <a:ln w="381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1F90D31A-8338-4450-A8E1-85B7D0A36A08}"/>
              </a:ext>
            </a:extLst>
          </p:cNvPr>
          <p:cNvCxnSpPr>
            <a:cxnSpLocks/>
          </p:cNvCxnSpPr>
          <p:nvPr/>
        </p:nvCxnSpPr>
        <p:spPr>
          <a:xfrm>
            <a:off x="6314901" y="1704481"/>
            <a:ext cx="0" cy="4594345"/>
          </a:xfrm>
          <a:prstGeom prst="straightConnector1">
            <a:avLst/>
          </a:prstGeom>
          <a:ln w="381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33662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1D5264-35A2-4718-968B-FE2C2C3F2E85}"/>
              </a:ext>
            </a:extLst>
          </p:cNvPr>
          <p:cNvSpPr txBox="1"/>
          <p:nvPr/>
        </p:nvSpPr>
        <p:spPr>
          <a:xfrm>
            <a:off x="1554480" y="0"/>
            <a:ext cx="6709948" cy="1200329"/>
          </a:xfrm>
          <a:prstGeom prst="rect">
            <a:avLst/>
          </a:prstGeom>
          <a:noFill/>
          <a:ln w="38100">
            <a:noFill/>
          </a:ln>
        </p:spPr>
        <p:txBody>
          <a:bodyPr wrap="square" rtlCol="0">
            <a:spAutoFit/>
          </a:bodyPr>
          <a:lstStyle/>
          <a:p>
            <a:pPr algn="ctr"/>
            <a:r>
              <a:rPr lang="bn-BD" sz="7200"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নতুন শব্দ  ও  অর্থ </a:t>
            </a:r>
            <a:endParaRPr lang="en-US" sz="7200"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cxnSp>
        <p:nvCxnSpPr>
          <p:cNvPr id="3" name="Straight Connector 2">
            <a:extLst>
              <a:ext uri="{FF2B5EF4-FFF2-40B4-BE49-F238E27FC236}">
                <a16:creationId xmlns:a16="http://schemas.microsoft.com/office/drawing/2014/main" id="{B24DF189-B3CE-4945-99CE-971C314BA578}"/>
              </a:ext>
            </a:extLst>
          </p:cNvPr>
          <p:cNvCxnSpPr/>
          <p:nvPr/>
        </p:nvCxnSpPr>
        <p:spPr>
          <a:xfrm>
            <a:off x="1447800" y="1600200"/>
            <a:ext cx="6324600" cy="0"/>
          </a:xfrm>
          <a:prstGeom prst="line">
            <a:avLst/>
          </a:prstGeom>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1741CB02-E14D-4A28-9573-CDB2ED761ED5}"/>
              </a:ext>
            </a:extLst>
          </p:cNvPr>
          <p:cNvCxnSpPr/>
          <p:nvPr/>
        </p:nvCxnSpPr>
        <p:spPr>
          <a:xfrm>
            <a:off x="1447800" y="2438400"/>
            <a:ext cx="6324600" cy="0"/>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5354C81F-791C-42E0-88A7-5C45D0180EFC}"/>
              </a:ext>
            </a:extLst>
          </p:cNvPr>
          <p:cNvCxnSpPr/>
          <p:nvPr/>
        </p:nvCxnSpPr>
        <p:spPr>
          <a:xfrm>
            <a:off x="1447800" y="3276600"/>
            <a:ext cx="6324600" cy="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1633C702-59E9-4D39-A066-6360F0F65D9B}"/>
              </a:ext>
            </a:extLst>
          </p:cNvPr>
          <p:cNvCxnSpPr/>
          <p:nvPr/>
        </p:nvCxnSpPr>
        <p:spPr>
          <a:xfrm>
            <a:off x="1447800" y="4114800"/>
            <a:ext cx="6324600" cy="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E7C4113E-DE54-4142-A7BA-CFB2D71F476D}"/>
              </a:ext>
            </a:extLst>
          </p:cNvPr>
          <p:cNvCxnSpPr/>
          <p:nvPr/>
        </p:nvCxnSpPr>
        <p:spPr>
          <a:xfrm>
            <a:off x="1434737" y="4822372"/>
            <a:ext cx="6324600"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BA8CF292-1874-40DF-9EE2-0FA031198289}"/>
              </a:ext>
            </a:extLst>
          </p:cNvPr>
          <p:cNvCxnSpPr/>
          <p:nvPr/>
        </p:nvCxnSpPr>
        <p:spPr>
          <a:xfrm>
            <a:off x="1447800" y="1600200"/>
            <a:ext cx="0" cy="33528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DA29E6C3-FFF1-4198-B500-178AE3764464}"/>
              </a:ext>
            </a:extLst>
          </p:cNvPr>
          <p:cNvCxnSpPr/>
          <p:nvPr/>
        </p:nvCxnSpPr>
        <p:spPr>
          <a:xfrm>
            <a:off x="7772400" y="1600200"/>
            <a:ext cx="13063" cy="4735286"/>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4997597F-C1B4-417A-8E38-D6E745025922}"/>
              </a:ext>
            </a:extLst>
          </p:cNvPr>
          <p:cNvCxnSpPr/>
          <p:nvPr/>
        </p:nvCxnSpPr>
        <p:spPr>
          <a:xfrm>
            <a:off x="4323806" y="1567543"/>
            <a:ext cx="39188" cy="4754880"/>
          </a:xfrm>
          <a:prstGeom prst="line">
            <a:avLst/>
          </a:prstGeom>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54D942EC-30A1-4D70-89C5-DB1F3BA0ECA8}"/>
              </a:ext>
            </a:extLst>
          </p:cNvPr>
          <p:cNvSpPr txBox="1"/>
          <p:nvPr/>
        </p:nvSpPr>
        <p:spPr>
          <a:xfrm>
            <a:off x="1330234" y="1547948"/>
            <a:ext cx="2666997" cy="923330"/>
          </a:xfrm>
          <a:prstGeom prst="rect">
            <a:avLst/>
          </a:prstGeom>
          <a:noFill/>
        </p:spPr>
        <p:txBody>
          <a:bodyPr wrap="square" rtlCol="0">
            <a:spAutoFit/>
          </a:bodyPr>
          <a:lstStyle/>
          <a:p>
            <a:pPr algn="ctr"/>
            <a:r>
              <a:rPr lang="bn-BD"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সুধা</a:t>
            </a:r>
            <a:r>
              <a:rPr lang="bn-BD" sz="5400" b="1" dirty="0">
                <a:latin typeface="NikoshBAN" panose="02000000000000000000" pitchFamily="2" charset="0"/>
                <a:cs typeface="NikoshBAN" panose="02000000000000000000" pitchFamily="2" charset="0"/>
              </a:rPr>
              <a:t> </a:t>
            </a:r>
            <a:endParaRPr lang="en-US" sz="5400" b="1"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7419B2F9-02E2-428E-939B-A0959015F48C}"/>
              </a:ext>
            </a:extLst>
          </p:cNvPr>
          <p:cNvSpPr txBox="1"/>
          <p:nvPr/>
        </p:nvSpPr>
        <p:spPr>
          <a:xfrm>
            <a:off x="5028110" y="1541196"/>
            <a:ext cx="2666996" cy="923330"/>
          </a:xfrm>
          <a:prstGeom prst="rect">
            <a:avLst/>
          </a:prstGeom>
          <a:noFill/>
        </p:spPr>
        <p:txBody>
          <a:bodyPr wrap="square" rtlCol="0">
            <a:spAutoFit/>
          </a:bodyPr>
          <a:lstStyle/>
          <a:p>
            <a:r>
              <a:rPr lang="bn-BD"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মধু, অমৃত </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7E47D517-366D-44EA-B2AD-3FEDD73944B1}"/>
              </a:ext>
            </a:extLst>
          </p:cNvPr>
          <p:cNvSpPr txBox="1"/>
          <p:nvPr/>
        </p:nvSpPr>
        <p:spPr>
          <a:xfrm>
            <a:off x="1447797" y="2395836"/>
            <a:ext cx="2666968" cy="923330"/>
          </a:xfrm>
          <a:prstGeom prst="rect">
            <a:avLst/>
          </a:prstGeom>
          <a:noFill/>
        </p:spPr>
        <p:txBody>
          <a:bodyPr wrap="square" rtlCol="0">
            <a:spAutoFit/>
          </a:bodyPr>
          <a:lstStyle/>
          <a:p>
            <a:pPr algn="ctr"/>
            <a:r>
              <a:rPr lang="bn-BD"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হেরিলে </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886A3042-D84F-4A10-8EA5-925D8DDECC53}"/>
              </a:ext>
            </a:extLst>
          </p:cNvPr>
          <p:cNvSpPr txBox="1"/>
          <p:nvPr/>
        </p:nvSpPr>
        <p:spPr>
          <a:xfrm>
            <a:off x="4610098" y="2438400"/>
            <a:ext cx="2666958" cy="923330"/>
          </a:xfrm>
          <a:prstGeom prst="rect">
            <a:avLst/>
          </a:prstGeom>
          <a:noFill/>
        </p:spPr>
        <p:txBody>
          <a:bodyPr wrap="square" rtlCol="0">
            <a:spAutoFit/>
          </a:bodyPr>
          <a:lstStyle/>
          <a:p>
            <a:pPr algn="ctr"/>
            <a:r>
              <a:rPr lang="bn-BD"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দেখিলে </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60BBD3F7-B18C-4287-8CA7-90B110ABCB83}"/>
              </a:ext>
            </a:extLst>
          </p:cNvPr>
          <p:cNvSpPr txBox="1"/>
          <p:nvPr/>
        </p:nvSpPr>
        <p:spPr>
          <a:xfrm>
            <a:off x="1473923" y="3276600"/>
            <a:ext cx="2666956" cy="923330"/>
          </a:xfrm>
          <a:prstGeom prst="rect">
            <a:avLst/>
          </a:prstGeom>
          <a:noFill/>
        </p:spPr>
        <p:txBody>
          <a:bodyPr wrap="square" rtlCol="0">
            <a:spAutoFit/>
          </a:bodyPr>
          <a:lstStyle/>
          <a:p>
            <a:pPr algn="ctr"/>
            <a:r>
              <a:rPr lang="bn-BD"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যাতনা </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9666EC01-1A8A-4BC4-ADF6-8761D2AEFCCC}"/>
              </a:ext>
            </a:extLst>
          </p:cNvPr>
          <p:cNvSpPr txBox="1"/>
          <p:nvPr/>
        </p:nvSpPr>
        <p:spPr>
          <a:xfrm>
            <a:off x="4625230" y="3230543"/>
            <a:ext cx="1981244" cy="923330"/>
          </a:xfrm>
          <a:prstGeom prst="rect">
            <a:avLst/>
          </a:prstGeom>
          <a:noFill/>
        </p:spPr>
        <p:txBody>
          <a:bodyPr wrap="square" rtlCol="0">
            <a:spAutoFit/>
          </a:bodyPr>
          <a:lstStyle/>
          <a:p>
            <a:pPr algn="ctr"/>
            <a:r>
              <a:rPr lang="bn-BD"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কষ্ট </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78ED314F-39EB-40A4-AE8B-83E5F9C9D787}"/>
              </a:ext>
            </a:extLst>
          </p:cNvPr>
          <p:cNvSpPr txBox="1"/>
          <p:nvPr/>
        </p:nvSpPr>
        <p:spPr>
          <a:xfrm>
            <a:off x="1199602" y="4062433"/>
            <a:ext cx="2666951" cy="923330"/>
          </a:xfrm>
          <a:prstGeom prst="rect">
            <a:avLst/>
          </a:prstGeom>
          <a:noFill/>
        </p:spPr>
        <p:txBody>
          <a:bodyPr wrap="square" rtlCol="0">
            <a:spAutoFit/>
          </a:bodyPr>
          <a:lstStyle/>
          <a:p>
            <a:pPr algn="ctr"/>
            <a:r>
              <a:rPr lang="bn-BD"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ছিনু </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9B76F0A6-7002-485E-8175-5B43BDA2FC5B}"/>
              </a:ext>
            </a:extLst>
          </p:cNvPr>
          <p:cNvSpPr txBox="1"/>
          <p:nvPr/>
        </p:nvSpPr>
        <p:spPr>
          <a:xfrm>
            <a:off x="4751293" y="4049369"/>
            <a:ext cx="2438447" cy="923330"/>
          </a:xfrm>
          <a:prstGeom prst="rect">
            <a:avLst/>
          </a:prstGeom>
          <a:noFill/>
        </p:spPr>
        <p:txBody>
          <a:bodyPr wrap="square" rtlCol="0">
            <a:spAutoFit/>
          </a:bodyPr>
          <a:lstStyle/>
          <a:p>
            <a:pPr algn="ctr"/>
            <a:r>
              <a:rPr lang="bn-BD"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ছিলাম </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cxnSp>
        <p:nvCxnSpPr>
          <p:cNvPr id="19" name="Straight Connector 18">
            <a:extLst>
              <a:ext uri="{FF2B5EF4-FFF2-40B4-BE49-F238E27FC236}">
                <a16:creationId xmlns:a16="http://schemas.microsoft.com/office/drawing/2014/main" id="{08BAE73D-ED0E-49A2-A673-6272242DC2E3}"/>
              </a:ext>
            </a:extLst>
          </p:cNvPr>
          <p:cNvCxnSpPr/>
          <p:nvPr/>
        </p:nvCxnSpPr>
        <p:spPr>
          <a:xfrm flipH="1">
            <a:off x="1436914" y="4953000"/>
            <a:ext cx="10883" cy="1277983"/>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E383EF8D-674A-4D33-A2AB-BE65E76A8F21}"/>
              </a:ext>
            </a:extLst>
          </p:cNvPr>
          <p:cNvCxnSpPr>
            <a:cxnSpLocks/>
          </p:cNvCxnSpPr>
          <p:nvPr/>
        </p:nvCxnSpPr>
        <p:spPr>
          <a:xfrm>
            <a:off x="1447798" y="6279432"/>
            <a:ext cx="6324601" cy="30594"/>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A398D6DD-BECF-466A-A7ED-F759C36EE1F2}"/>
              </a:ext>
            </a:extLst>
          </p:cNvPr>
          <p:cNvCxnSpPr/>
          <p:nvPr/>
        </p:nvCxnSpPr>
        <p:spPr>
          <a:xfrm>
            <a:off x="1473921" y="5591251"/>
            <a:ext cx="6324603" cy="28998"/>
          </a:xfrm>
          <a:prstGeom prst="line">
            <a:avLst/>
          </a:prstGeom>
        </p:spPr>
        <p:style>
          <a:lnRef idx="3">
            <a:schemeClr val="dk1"/>
          </a:lnRef>
          <a:fillRef idx="0">
            <a:schemeClr val="dk1"/>
          </a:fillRef>
          <a:effectRef idx="2">
            <a:schemeClr val="dk1"/>
          </a:effectRef>
          <a:fontRef idx="minor">
            <a:schemeClr val="tx1"/>
          </a:fontRef>
        </p:style>
      </p:cxnSp>
      <p:sp>
        <p:nvSpPr>
          <p:cNvPr id="24" name="TextBox 23">
            <a:extLst>
              <a:ext uri="{FF2B5EF4-FFF2-40B4-BE49-F238E27FC236}">
                <a16:creationId xmlns:a16="http://schemas.microsoft.com/office/drawing/2014/main" id="{C940628F-414C-49F6-A70D-0E6967ED998B}"/>
              </a:ext>
            </a:extLst>
          </p:cNvPr>
          <p:cNvSpPr txBox="1"/>
          <p:nvPr/>
        </p:nvSpPr>
        <p:spPr>
          <a:xfrm>
            <a:off x="1023256" y="4743994"/>
            <a:ext cx="3274423" cy="923330"/>
          </a:xfrm>
          <a:prstGeom prst="rect">
            <a:avLst/>
          </a:prstGeom>
          <a:noFill/>
        </p:spPr>
        <p:txBody>
          <a:bodyPr wrap="square" rtlCol="0">
            <a:spAutoFit/>
          </a:bodyPr>
          <a:lstStyle/>
          <a:p>
            <a:pPr algn="ctr"/>
            <a:r>
              <a:rPr lang="bn-BD"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সোহাগ </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5" name="TextBox 24">
            <a:extLst>
              <a:ext uri="{FF2B5EF4-FFF2-40B4-BE49-F238E27FC236}">
                <a16:creationId xmlns:a16="http://schemas.microsoft.com/office/drawing/2014/main" id="{1B85EC4C-1596-4B28-A533-FB8C640A3ADF}"/>
              </a:ext>
            </a:extLst>
          </p:cNvPr>
          <p:cNvSpPr txBox="1"/>
          <p:nvPr/>
        </p:nvSpPr>
        <p:spPr>
          <a:xfrm>
            <a:off x="5118511" y="4828566"/>
            <a:ext cx="2171599" cy="923330"/>
          </a:xfrm>
          <a:prstGeom prst="rect">
            <a:avLst/>
          </a:prstGeom>
          <a:noFill/>
        </p:spPr>
        <p:txBody>
          <a:bodyPr wrap="square" rtlCol="0">
            <a:spAutoFit/>
          </a:bodyPr>
          <a:lstStyle/>
          <a:p>
            <a:r>
              <a:rPr lang="bn-BD"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আদর </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6" name="TextBox 25">
            <a:extLst>
              <a:ext uri="{FF2B5EF4-FFF2-40B4-BE49-F238E27FC236}">
                <a16:creationId xmlns:a16="http://schemas.microsoft.com/office/drawing/2014/main" id="{0D9E8697-C83D-4D4C-AC84-5529F4F8C3B9}"/>
              </a:ext>
            </a:extLst>
          </p:cNvPr>
          <p:cNvSpPr txBox="1"/>
          <p:nvPr/>
        </p:nvSpPr>
        <p:spPr>
          <a:xfrm>
            <a:off x="1423851" y="5475982"/>
            <a:ext cx="2456805" cy="923330"/>
          </a:xfrm>
          <a:prstGeom prst="rect">
            <a:avLst/>
          </a:prstGeom>
          <a:noFill/>
        </p:spPr>
        <p:txBody>
          <a:bodyPr wrap="square" rtlCol="0">
            <a:spAutoFit/>
          </a:bodyPr>
          <a:lstStyle/>
          <a:p>
            <a:pPr algn="ctr"/>
            <a:r>
              <a:rPr lang="bn-BD"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পরান </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7" name="TextBox 26">
            <a:extLst>
              <a:ext uri="{FF2B5EF4-FFF2-40B4-BE49-F238E27FC236}">
                <a16:creationId xmlns:a16="http://schemas.microsoft.com/office/drawing/2014/main" id="{711C8F12-22C1-42D0-A4AC-97E90BAEECAF}"/>
              </a:ext>
            </a:extLst>
          </p:cNvPr>
          <p:cNvSpPr txBox="1"/>
          <p:nvPr/>
        </p:nvSpPr>
        <p:spPr>
          <a:xfrm>
            <a:off x="5267210" y="5541297"/>
            <a:ext cx="1676338" cy="923330"/>
          </a:xfrm>
          <a:prstGeom prst="rect">
            <a:avLst/>
          </a:prstGeom>
          <a:noFill/>
        </p:spPr>
        <p:txBody>
          <a:bodyPr wrap="square" rtlCol="0">
            <a:spAutoFit/>
          </a:bodyPr>
          <a:lstStyle/>
          <a:p>
            <a:r>
              <a:rPr lang="bn-BD"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প্রাণ </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3" name="Picture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12818" y="440392"/>
            <a:ext cx="2237426" cy="6029467"/>
          </a:xfrm>
          <a:prstGeom prst="rect">
            <a:avLst/>
          </a:prstGeom>
        </p:spPr>
      </p:pic>
    </p:spTree>
    <p:extLst>
      <p:ext uri="{BB962C8B-B14F-4D97-AF65-F5344CB8AC3E}">
        <p14:creationId xmlns:p14="http://schemas.microsoft.com/office/powerpoint/2010/main" val="214848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inVertic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500" fill="hold"/>
                                        <p:tgtEl>
                                          <p:spTgt spid="24"/>
                                        </p:tgtEl>
                                        <p:attrNameLst>
                                          <p:attrName>ppt_x</p:attrName>
                                        </p:attrNameLst>
                                      </p:cBhvr>
                                      <p:tavLst>
                                        <p:tav tm="0">
                                          <p:val>
                                            <p:strVal val="#ppt_x"/>
                                          </p:val>
                                        </p:tav>
                                        <p:tav tm="100000">
                                          <p:val>
                                            <p:strVal val="#ppt_x"/>
                                          </p:val>
                                        </p:tav>
                                      </p:tavLst>
                                    </p:anim>
                                    <p:anim calcmode="lin" valueType="num">
                                      <p:cBhvr additive="base">
                                        <p:cTn id="5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arn(inVertical)">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barn(inVertical)">
                                      <p:cBhvr>
                                        <p:cTn id="7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p:bldP spid="15" grpId="0"/>
      <p:bldP spid="16" grpId="0"/>
      <p:bldP spid="17" grpId="0"/>
      <p:bldP spid="18" grpId="0"/>
      <p:bldP spid="24" grpId="0"/>
      <p:bldP spid="25"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1268" y="681353"/>
            <a:ext cx="4989464" cy="1446550"/>
          </a:xfrm>
          <a:prstGeom prst="rect">
            <a:avLst/>
          </a:prstGeom>
          <a:noFill/>
          <a:effectLst>
            <a:reflection blurRad="6350" stA="52000" endA="300" endPos="35000" dir="5400000" sy="-100000" algn="bl" rotWithShape="0"/>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bn-IN" sz="8800" b="1" kern="0" dirty="0" smtClean="0">
                <a:ln w="11430">
                  <a:solidFill>
                    <a:schemeClr val="tx1"/>
                  </a:solidFill>
                </a:ln>
                <a:effectLst>
                  <a:outerShdw blurRad="60007" dist="200025" dir="15000000" sy="30000" kx="-1800000" algn="bl" rotWithShape="0">
                    <a:schemeClr val="accent1">
                      <a:lumMod val="75000"/>
                      <a:alpha val="32000"/>
                    </a:schemeClr>
                  </a:outerShdw>
                </a:effectLst>
                <a:latin typeface="NikoshBAN" pitchFamily="2" charset="0"/>
                <a:cs typeface="NikoshBAN" pitchFamily="2" charset="0"/>
              </a:rPr>
              <a:t>জোড়ায় কাজ</a:t>
            </a:r>
            <a:endParaRPr lang="en-US" sz="8800" b="1" kern="0" dirty="0">
              <a:ln w="11430">
                <a:solidFill>
                  <a:schemeClr val="tx1"/>
                </a:solidFill>
              </a:ln>
              <a:effectLst>
                <a:outerShdw blurRad="60007" dist="200025" dir="15000000" sy="30000" kx="-1800000" algn="bl" rotWithShape="0">
                  <a:schemeClr val="accent1">
                    <a:lumMod val="75000"/>
                    <a:alpha val="32000"/>
                  </a:schemeClr>
                </a:outerShdw>
              </a:effectLst>
              <a:latin typeface="Calibri"/>
            </a:endParaRPr>
          </a:p>
        </p:txBody>
      </p:sp>
      <p:sp>
        <p:nvSpPr>
          <p:cNvPr id="6" name="TextBox 5"/>
          <p:cNvSpPr txBox="1"/>
          <p:nvPr/>
        </p:nvSpPr>
        <p:spPr>
          <a:xfrm>
            <a:off x="609408" y="3193984"/>
            <a:ext cx="10812378" cy="1015663"/>
          </a:xfrm>
          <a:prstGeom prst="rect">
            <a:avLst/>
          </a:prstGeom>
          <a:noFill/>
          <a:ln w="38100">
            <a:solidFill>
              <a:schemeClr val="tx1"/>
            </a:solidFill>
          </a:ln>
        </p:spPr>
        <p:txBody>
          <a:bodyPr wrap="square" rtlCol="0">
            <a:spAutoFit/>
          </a:bodyPr>
          <a:lstStyle/>
          <a:p>
            <a:pPr algn="ctr"/>
            <a:r>
              <a:rPr lang="en-US" sz="4000" b="1" dirty="0" err="1"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যাতনা</a:t>
            </a:r>
            <a:r>
              <a:rPr lang="en-US" sz="4000" b="1" dirty="0"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b="1" dirty="0" err="1"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পরান</a:t>
            </a:r>
            <a:r>
              <a:rPr lang="en-US" sz="4000" b="1"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b="1" dirty="0"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 </a:t>
            </a:r>
            <a:r>
              <a:rPr lang="en-US" sz="4000" b="1" dirty="0" err="1"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মতন</a:t>
            </a:r>
            <a:r>
              <a:rPr lang="en-US" sz="4000" b="1" dirty="0"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b="1" dirty="0" err="1"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শব্দ</a:t>
            </a:r>
            <a:r>
              <a:rPr lang="bn-IN" sz="4000" b="1" dirty="0"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000" b="1"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দিয়ে একটি করে বাক্য রচনা কর। </a:t>
            </a:r>
            <a:r>
              <a:rPr lang="bn-BD" sz="6000" b="1" dirty="0" smtClean="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6000" b="1" dirty="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7602" y="336918"/>
            <a:ext cx="2822693" cy="2395936"/>
          </a:xfrm>
          <a:prstGeom prst="rect">
            <a:avLst/>
          </a:prstGeom>
        </p:spPr>
      </p:pic>
      <p:pic>
        <p:nvPicPr>
          <p:cNvPr id="8" name="Picture 7" descr="F:\ATAUR PICTUR\PICTURE\FUNNY PICTURE\0-glitter71.gif"/>
          <p:cNvPicPr>
            <a:picLocks noChangeAspect="1" noChangeArrowheads="1" noCrop="1"/>
          </p:cNvPicPr>
          <p:nvPr/>
        </p:nvPicPr>
        <p:blipFill>
          <a:blip r:embed="rId3"/>
          <a:srcRect/>
          <a:stretch>
            <a:fillRect/>
          </a:stretch>
        </p:blipFill>
        <p:spPr bwMode="auto">
          <a:xfrm>
            <a:off x="3531104" y="4900749"/>
            <a:ext cx="4533255" cy="1676399"/>
          </a:xfrm>
          <a:prstGeom prst="rect">
            <a:avLst/>
          </a:prstGeom>
          <a:noFill/>
        </p:spPr>
      </p:pic>
    </p:spTree>
    <p:extLst>
      <p:ext uri="{BB962C8B-B14F-4D97-AF65-F5344CB8AC3E}">
        <p14:creationId xmlns:p14="http://schemas.microsoft.com/office/powerpoint/2010/main" val="21507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528" fill="hold" grpId="0" nodeType="clickEffect">
                                  <p:stCondLst>
                                    <p:cond delay="0"/>
                                  </p:stCondLst>
                                  <p:iterate type="lt">
                                    <p:tmPct val="0"/>
                                  </p:iterate>
                                  <p:childTnLst>
                                    <p:set>
                                      <p:cBhvr>
                                        <p:cTn id="12" dur="1" fill="hold">
                                          <p:stCondLst>
                                            <p:cond delay="0"/>
                                          </p:stCondLst>
                                        </p:cTn>
                                        <p:tgtEl>
                                          <p:spTgt spid="6">
                                            <p:bg/>
                                          </p:spTgt>
                                        </p:tgtEl>
                                        <p:attrNameLst>
                                          <p:attrName>style.visibility</p:attrName>
                                        </p:attrNameLst>
                                      </p:cBhvr>
                                      <p:to>
                                        <p:strVal val="visible"/>
                                      </p:to>
                                    </p:set>
                                    <p:anim calcmode="lin" valueType="num">
                                      <p:cBhvr>
                                        <p:cTn id="13" dur="1500" fill="hold"/>
                                        <p:tgtEl>
                                          <p:spTgt spid="6">
                                            <p:bg/>
                                          </p:spTgt>
                                        </p:tgtEl>
                                        <p:attrNameLst>
                                          <p:attrName>ppt_w</p:attrName>
                                        </p:attrNameLst>
                                      </p:cBhvr>
                                      <p:tavLst>
                                        <p:tav tm="0">
                                          <p:val>
                                            <p:fltVal val="0"/>
                                          </p:val>
                                        </p:tav>
                                        <p:tav tm="100000">
                                          <p:val>
                                            <p:strVal val="#ppt_w"/>
                                          </p:val>
                                        </p:tav>
                                      </p:tavLst>
                                    </p:anim>
                                    <p:anim calcmode="lin" valueType="num">
                                      <p:cBhvr>
                                        <p:cTn id="14" dur="1500" fill="hold"/>
                                        <p:tgtEl>
                                          <p:spTgt spid="6">
                                            <p:bg/>
                                          </p:spTgt>
                                        </p:tgtEl>
                                        <p:attrNameLst>
                                          <p:attrName>ppt_h</p:attrName>
                                        </p:attrNameLst>
                                      </p:cBhvr>
                                      <p:tavLst>
                                        <p:tav tm="0">
                                          <p:val>
                                            <p:fltVal val="0"/>
                                          </p:val>
                                        </p:tav>
                                        <p:tav tm="100000">
                                          <p:val>
                                            <p:strVal val="#ppt_h"/>
                                          </p:val>
                                        </p:tav>
                                      </p:tavLst>
                                    </p:anim>
                                    <p:anim calcmode="lin" valueType="num">
                                      <p:cBhvr>
                                        <p:cTn id="15" dur="1500" fill="hold"/>
                                        <p:tgtEl>
                                          <p:spTgt spid="6">
                                            <p:bg/>
                                          </p:spTgt>
                                        </p:tgtEl>
                                        <p:attrNameLst>
                                          <p:attrName>ppt_x</p:attrName>
                                        </p:attrNameLst>
                                      </p:cBhvr>
                                      <p:tavLst>
                                        <p:tav tm="0">
                                          <p:val>
                                            <p:fltVal val="0.5"/>
                                          </p:val>
                                        </p:tav>
                                        <p:tav tm="100000">
                                          <p:val>
                                            <p:strVal val="#ppt_x"/>
                                          </p:val>
                                        </p:tav>
                                      </p:tavLst>
                                    </p:anim>
                                    <p:anim calcmode="lin" valueType="num">
                                      <p:cBhvr>
                                        <p:cTn id="16" dur="1500" fill="hold"/>
                                        <p:tgtEl>
                                          <p:spTgt spid="6">
                                            <p:bg/>
                                          </p:spTgt>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iterate type="lt">
                                    <p:tmPct val="0"/>
                                  </p:iterate>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1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1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1" dur="1500" fill="hold"/>
                                        <p:tgtEl>
                                          <p:spTgt spid="6">
                                            <p:txEl>
                                              <p:pRg st="0" end="0"/>
                                            </p:txEl>
                                          </p:spTgt>
                                        </p:tgtEl>
                                        <p:attrNameLst>
                                          <p:attrName>ppt_x</p:attrName>
                                        </p:attrNameLst>
                                      </p:cBhvr>
                                      <p:tavLst>
                                        <p:tav tm="0">
                                          <p:val>
                                            <p:fltVal val="0.5"/>
                                          </p:val>
                                        </p:tav>
                                        <p:tav tm="100000">
                                          <p:val>
                                            <p:strVal val="#ppt_x"/>
                                          </p:val>
                                        </p:tav>
                                      </p:tavLst>
                                    </p:anim>
                                    <p:anim calcmode="lin" valueType="num">
                                      <p:cBhvr>
                                        <p:cTn id="22" dur="1500" fill="hold"/>
                                        <p:tgtEl>
                                          <p:spTgt spid="6">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411384-A2E0-4105-9CB0-F150B2DAE79C}"/>
              </a:ext>
            </a:extLst>
          </p:cNvPr>
          <p:cNvSpPr txBox="1"/>
          <p:nvPr/>
        </p:nvSpPr>
        <p:spPr>
          <a:xfrm>
            <a:off x="1318835" y="307289"/>
            <a:ext cx="10085039" cy="923330"/>
          </a:xfrm>
          <a:prstGeom prst="rect">
            <a:avLst/>
          </a:prstGeom>
          <a:noFill/>
          <a:ln w="38100">
            <a:solidFill>
              <a:schemeClr val="tx1"/>
            </a:solidFill>
          </a:ln>
        </p:spPr>
        <p:txBody>
          <a:bodyPr wrap="square" rtlCol="0">
            <a:spAutoFit/>
          </a:bodyPr>
          <a:lstStyle/>
          <a:p>
            <a:pPr algn="l"/>
            <a:r>
              <a:rPr lang="en-US" sz="5400" b="1" dirty="0" smtClean="0">
                <a:ln w="19050">
                  <a:solidFill>
                    <a:schemeClr val="tx1"/>
                  </a:solidFill>
                </a:ln>
                <a:latin typeface="NikoshBAN" panose="02000000000000000000" pitchFamily="2" charset="0"/>
                <a:cs typeface="NikoshBAN" panose="02000000000000000000" pitchFamily="2" charset="0"/>
              </a:rPr>
              <a:t>   </a:t>
            </a:r>
            <a:r>
              <a:rPr lang="en-US" sz="5400" b="1" dirty="0" err="1" smtClean="0">
                <a:ln w="19050">
                  <a:solidFill>
                    <a:schemeClr val="tx1"/>
                  </a:solidFill>
                </a:ln>
                <a:latin typeface="NikoshBAN" panose="02000000000000000000" pitchFamily="2" charset="0"/>
                <a:cs typeface="NikoshBAN" panose="02000000000000000000" pitchFamily="2" charset="0"/>
              </a:rPr>
              <a:t>বিপরীত</a:t>
            </a:r>
            <a:r>
              <a:rPr lang="en-US" sz="5400" b="1" dirty="0" smtClean="0">
                <a:ln w="19050">
                  <a:solidFill>
                    <a:schemeClr val="tx1"/>
                  </a:solidFill>
                </a:ln>
                <a:latin typeface="NikoshBAN" panose="02000000000000000000" pitchFamily="2" charset="0"/>
                <a:cs typeface="NikoshBAN" panose="02000000000000000000" pitchFamily="2" charset="0"/>
              </a:rPr>
              <a:t> </a:t>
            </a:r>
            <a:r>
              <a:rPr lang="en-US" sz="5400" b="1" dirty="0" err="1" smtClean="0">
                <a:ln w="19050">
                  <a:solidFill>
                    <a:schemeClr val="tx1"/>
                  </a:solidFill>
                </a:ln>
                <a:latin typeface="NikoshBAN" panose="02000000000000000000" pitchFamily="2" charset="0"/>
                <a:cs typeface="NikoshBAN" panose="02000000000000000000" pitchFamily="2" charset="0"/>
              </a:rPr>
              <a:t>শব্দগুলো</a:t>
            </a:r>
            <a:r>
              <a:rPr lang="en-US" sz="5400" b="1" dirty="0" smtClean="0">
                <a:ln w="19050">
                  <a:solidFill>
                    <a:schemeClr val="tx1"/>
                  </a:solidFill>
                </a:ln>
                <a:latin typeface="NikoshBAN" panose="02000000000000000000" pitchFamily="2" charset="0"/>
                <a:cs typeface="NikoshBAN" panose="02000000000000000000" pitchFamily="2" charset="0"/>
              </a:rPr>
              <a:t> </a:t>
            </a:r>
            <a:r>
              <a:rPr lang="en-US" sz="5400" b="1" dirty="0" err="1" smtClean="0">
                <a:ln w="19050">
                  <a:solidFill>
                    <a:schemeClr val="tx1"/>
                  </a:solidFill>
                </a:ln>
                <a:latin typeface="NikoshBAN" panose="02000000000000000000" pitchFamily="2" charset="0"/>
                <a:cs typeface="NikoshBAN" panose="02000000000000000000" pitchFamily="2" charset="0"/>
              </a:rPr>
              <a:t>দাগ</a:t>
            </a:r>
            <a:r>
              <a:rPr lang="en-US" sz="5400" b="1" dirty="0" smtClean="0">
                <a:ln w="19050">
                  <a:solidFill>
                    <a:schemeClr val="tx1"/>
                  </a:solidFill>
                </a:ln>
                <a:latin typeface="NikoshBAN" panose="02000000000000000000" pitchFamily="2" charset="0"/>
                <a:cs typeface="NikoshBAN" panose="02000000000000000000" pitchFamily="2" charset="0"/>
              </a:rPr>
              <a:t> </a:t>
            </a:r>
            <a:r>
              <a:rPr lang="en-US" sz="5400" b="1" dirty="0" err="1" smtClean="0">
                <a:ln w="19050">
                  <a:solidFill>
                    <a:schemeClr val="tx1"/>
                  </a:solidFill>
                </a:ln>
                <a:latin typeface="NikoshBAN" panose="02000000000000000000" pitchFamily="2" charset="0"/>
                <a:cs typeface="NikoshBAN" panose="02000000000000000000" pitchFamily="2" charset="0"/>
              </a:rPr>
              <a:t>টেনে</a:t>
            </a:r>
            <a:r>
              <a:rPr lang="en-US" sz="5400" b="1" dirty="0" smtClean="0">
                <a:ln w="19050">
                  <a:solidFill>
                    <a:schemeClr val="tx1"/>
                  </a:solidFill>
                </a:ln>
                <a:latin typeface="NikoshBAN" panose="02000000000000000000" pitchFamily="2" charset="0"/>
                <a:cs typeface="NikoshBAN" panose="02000000000000000000" pitchFamily="2" charset="0"/>
              </a:rPr>
              <a:t> </a:t>
            </a:r>
            <a:r>
              <a:rPr lang="en-US" sz="5400" b="1" dirty="0" err="1" smtClean="0">
                <a:ln w="19050">
                  <a:solidFill>
                    <a:schemeClr val="tx1"/>
                  </a:solidFill>
                </a:ln>
                <a:latin typeface="NikoshBAN" panose="02000000000000000000" pitchFamily="2" charset="0"/>
                <a:cs typeface="NikoshBAN" panose="02000000000000000000" pitchFamily="2" charset="0"/>
              </a:rPr>
              <a:t>মিল</a:t>
            </a:r>
            <a:r>
              <a:rPr lang="en-US" sz="5400" b="1" dirty="0" smtClean="0">
                <a:ln w="19050">
                  <a:solidFill>
                    <a:schemeClr val="tx1"/>
                  </a:solidFill>
                </a:ln>
                <a:latin typeface="NikoshBAN" panose="02000000000000000000" pitchFamily="2" charset="0"/>
                <a:cs typeface="NikoshBAN" panose="02000000000000000000" pitchFamily="2" charset="0"/>
              </a:rPr>
              <a:t> </a:t>
            </a:r>
            <a:r>
              <a:rPr lang="en-US" sz="5400" b="1" dirty="0" err="1" smtClean="0">
                <a:ln w="19050">
                  <a:solidFill>
                    <a:schemeClr val="tx1"/>
                  </a:solidFill>
                </a:ln>
                <a:latin typeface="NikoshBAN" panose="02000000000000000000" pitchFamily="2" charset="0"/>
                <a:cs typeface="NikoshBAN" panose="02000000000000000000" pitchFamily="2" charset="0"/>
              </a:rPr>
              <a:t>কর</a:t>
            </a:r>
            <a:r>
              <a:rPr lang="en-US" sz="5400" b="1" dirty="0" smtClean="0">
                <a:ln w="19050">
                  <a:solidFill>
                    <a:schemeClr val="tx1"/>
                  </a:solidFill>
                </a:ln>
                <a:latin typeface="NikoshBAN" panose="02000000000000000000" pitchFamily="2" charset="0"/>
                <a:cs typeface="NikoshBAN" panose="02000000000000000000" pitchFamily="2" charset="0"/>
              </a:rPr>
              <a:t>।</a:t>
            </a:r>
            <a:endParaRPr lang="en-US" sz="5400" b="1" dirty="0">
              <a:ln w="19050">
                <a:solidFill>
                  <a:schemeClr val="tx1"/>
                </a:solidFill>
              </a:ln>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CD411384-A2E0-4105-9CB0-F150B2DAE79C}"/>
              </a:ext>
            </a:extLst>
          </p:cNvPr>
          <p:cNvSpPr txBox="1"/>
          <p:nvPr/>
        </p:nvSpPr>
        <p:spPr>
          <a:xfrm>
            <a:off x="811306" y="2672051"/>
            <a:ext cx="3034146" cy="830997"/>
          </a:xfrm>
          <a:prstGeom prst="rect">
            <a:avLst/>
          </a:prstGeom>
          <a:noFill/>
          <a:ln w="38100">
            <a:solidFill>
              <a:schemeClr val="tx1"/>
            </a:solidFill>
          </a:ln>
        </p:spPr>
        <p:txBody>
          <a:bodyPr wrap="square" rtlCol="0">
            <a:spAutoFit/>
          </a:bodyPr>
          <a:lstStyle/>
          <a:p>
            <a:pPr algn="l"/>
            <a:r>
              <a:rPr lang="en-US" sz="4800" b="1" dirty="0" smtClean="0">
                <a:ln w="19050">
                  <a:solidFill>
                    <a:schemeClr val="tx1"/>
                  </a:solidFill>
                </a:ln>
                <a:latin typeface="NikoshBAN" panose="02000000000000000000" pitchFamily="2" charset="0"/>
                <a:cs typeface="NikoshBAN" panose="02000000000000000000" pitchFamily="2" charset="0"/>
              </a:rPr>
              <a:t>   </a:t>
            </a:r>
            <a:r>
              <a:rPr lang="en-US" sz="4800" b="1" dirty="0" err="1" smtClean="0">
                <a:ln w="19050">
                  <a:solidFill>
                    <a:schemeClr val="tx1"/>
                  </a:solidFill>
                </a:ln>
                <a:latin typeface="NikoshBAN" panose="02000000000000000000" pitchFamily="2" charset="0"/>
                <a:cs typeface="NikoshBAN" panose="02000000000000000000" pitchFamily="2" charset="0"/>
              </a:rPr>
              <a:t>জীবন</a:t>
            </a:r>
            <a:r>
              <a:rPr lang="en-US" sz="4800" b="1" dirty="0" smtClean="0">
                <a:ln w="19050">
                  <a:solidFill>
                    <a:schemeClr val="tx1"/>
                  </a:solidFill>
                </a:ln>
                <a:latin typeface="NikoshBAN" panose="02000000000000000000" pitchFamily="2" charset="0"/>
                <a:cs typeface="NikoshBAN" panose="02000000000000000000" pitchFamily="2" charset="0"/>
              </a:rPr>
              <a:t> </a:t>
            </a:r>
            <a:endParaRPr lang="en-US" sz="4800" b="1" dirty="0">
              <a:ln w="19050">
                <a:solidFill>
                  <a:schemeClr val="tx1"/>
                </a:solidFill>
              </a:ln>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CD411384-A2E0-4105-9CB0-F150B2DAE79C}"/>
              </a:ext>
            </a:extLst>
          </p:cNvPr>
          <p:cNvSpPr txBox="1"/>
          <p:nvPr/>
        </p:nvSpPr>
        <p:spPr>
          <a:xfrm>
            <a:off x="829237" y="5638834"/>
            <a:ext cx="3034146" cy="830997"/>
          </a:xfrm>
          <a:prstGeom prst="rect">
            <a:avLst/>
          </a:prstGeom>
          <a:noFill/>
          <a:ln w="38100">
            <a:solidFill>
              <a:schemeClr val="tx1"/>
            </a:solidFill>
          </a:ln>
        </p:spPr>
        <p:txBody>
          <a:bodyPr wrap="square" rtlCol="0">
            <a:spAutoFit/>
          </a:bodyPr>
          <a:lstStyle/>
          <a:p>
            <a:pPr algn="l"/>
            <a:r>
              <a:rPr lang="en-US" sz="4800" b="1" dirty="0" smtClean="0">
                <a:ln w="19050">
                  <a:solidFill>
                    <a:schemeClr val="tx1"/>
                  </a:solidFill>
                </a:ln>
                <a:latin typeface="NikoshBAN" panose="02000000000000000000" pitchFamily="2" charset="0"/>
                <a:cs typeface="NikoshBAN" panose="02000000000000000000" pitchFamily="2" charset="0"/>
              </a:rPr>
              <a:t>   </a:t>
            </a:r>
            <a:r>
              <a:rPr lang="en-US" sz="4800" b="1" dirty="0" err="1" smtClean="0">
                <a:ln w="19050">
                  <a:solidFill>
                    <a:schemeClr val="tx1"/>
                  </a:solidFill>
                </a:ln>
                <a:latin typeface="NikoshBAN" panose="02000000000000000000" pitchFamily="2" charset="0"/>
                <a:cs typeface="NikoshBAN" panose="02000000000000000000" pitchFamily="2" charset="0"/>
              </a:rPr>
              <a:t>কাঁদা</a:t>
            </a:r>
            <a:r>
              <a:rPr lang="en-US" sz="4800" b="1" dirty="0" smtClean="0">
                <a:ln w="19050">
                  <a:solidFill>
                    <a:schemeClr val="tx1"/>
                  </a:solidFill>
                </a:ln>
                <a:latin typeface="NikoshBAN" panose="02000000000000000000" pitchFamily="2" charset="0"/>
                <a:cs typeface="NikoshBAN" panose="02000000000000000000" pitchFamily="2" charset="0"/>
              </a:rPr>
              <a:t> </a:t>
            </a:r>
            <a:endParaRPr lang="en-US" sz="4800" b="1" dirty="0">
              <a:ln w="19050">
                <a:solidFill>
                  <a:schemeClr val="tx1"/>
                </a:solidFill>
              </a:ln>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CD411384-A2E0-4105-9CB0-F150B2DAE79C}"/>
              </a:ext>
            </a:extLst>
          </p:cNvPr>
          <p:cNvSpPr txBox="1"/>
          <p:nvPr/>
        </p:nvSpPr>
        <p:spPr>
          <a:xfrm>
            <a:off x="806825" y="3626150"/>
            <a:ext cx="3034146" cy="830997"/>
          </a:xfrm>
          <a:prstGeom prst="rect">
            <a:avLst/>
          </a:prstGeom>
          <a:noFill/>
          <a:ln w="38100">
            <a:solidFill>
              <a:schemeClr val="tx1"/>
            </a:solidFill>
          </a:ln>
        </p:spPr>
        <p:txBody>
          <a:bodyPr wrap="square" rtlCol="0">
            <a:spAutoFit/>
          </a:bodyPr>
          <a:lstStyle/>
          <a:p>
            <a:pPr algn="l"/>
            <a:r>
              <a:rPr lang="en-US" sz="4800" b="1" dirty="0" smtClean="0">
                <a:ln w="19050">
                  <a:solidFill>
                    <a:schemeClr val="tx1"/>
                  </a:solidFill>
                </a:ln>
                <a:latin typeface="NikoshBAN" panose="02000000000000000000" pitchFamily="2" charset="0"/>
                <a:cs typeface="NikoshBAN" panose="02000000000000000000" pitchFamily="2" charset="0"/>
              </a:rPr>
              <a:t>   </a:t>
            </a:r>
            <a:r>
              <a:rPr lang="en-US" sz="4800" b="1" dirty="0" err="1" smtClean="0">
                <a:ln w="19050">
                  <a:solidFill>
                    <a:schemeClr val="tx1"/>
                  </a:solidFill>
                </a:ln>
                <a:latin typeface="NikoshBAN" panose="02000000000000000000" pitchFamily="2" charset="0"/>
                <a:cs typeface="NikoshBAN" panose="02000000000000000000" pitchFamily="2" charset="0"/>
              </a:rPr>
              <a:t>আদর</a:t>
            </a:r>
            <a:r>
              <a:rPr lang="en-US" sz="4800" b="1" dirty="0" smtClean="0">
                <a:ln w="19050">
                  <a:solidFill>
                    <a:schemeClr val="tx1"/>
                  </a:solidFill>
                </a:ln>
                <a:latin typeface="NikoshBAN" panose="02000000000000000000" pitchFamily="2" charset="0"/>
                <a:cs typeface="NikoshBAN" panose="02000000000000000000" pitchFamily="2" charset="0"/>
              </a:rPr>
              <a:t> </a:t>
            </a:r>
            <a:endParaRPr lang="en-US" sz="4800" b="1" dirty="0">
              <a:ln w="19050">
                <a:solidFill>
                  <a:schemeClr val="tx1"/>
                </a:solidFill>
              </a:ln>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CD411384-A2E0-4105-9CB0-F150B2DAE79C}"/>
              </a:ext>
            </a:extLst>
          </p:cNvPr>
          <p:cNvSpPr txBox="1"/>
          <p:nvPr/>
        </p:nvSpPr>
        <p:spPr>
          <a:xfrm>
            <a:off x="824754" y="4662214"/>
            <a:ext cx="3034146" cy="830997"/>
          </a:xfrm>
          <a:prstGeom prst="rect">
            <a:avLst/>
          </a:prstGeom>
          <a:noFill/>
          <a:ln w="38100">
            <a:solidFill>
              <a:schemeClr val="tx1"/>
            </a:solidFill>
          </a:ln>
        </p:spPr>
        <p:txBody>
          <a:bodyPr wrap="square" rtlCol="0">
            <a:spAutoFit/>
          </a:bodyPr>
          <a:lstStyle/>
          <a:p>
            <a:pPr algn="l"/>
            <a:r>
              <a:rPr lang="en-US" sz="4800" b="1" dirty="0" smtClean="0">
                <a:ln w="19050">
                  <a:solidFill>
                    <a:schemeClr val="tx1"/>
                  </a:solidFill>
                </a:ln>
                <a:latin typeface="NikoshBAN" panose="02000000000000000000" pitchFamily="2" charset="0"/>
                <a:cs typeface="NikoshBAN" panose="02000000000000000000" pitchFamily="2" charset="0"/>
              </a:rPr>
              <a:t>   </a:t>
            </a:r>
            <a:r>
              <a:rPr lang="en-US" sz="4800" b="1" dirty="0" err="1" smtClean="0">
                <a:ln w="19050">
                  <a:solidFill>
                    <a:schemeClr val="tx1"/>
                  </a:solidFill>
                </a:ln>
                <a:latin typeface="NikoshBAN" panose="02000000000000000000" pitchFamily="2" charset="0"/>
                <a:cs typeface="NikoshBAN" panose="02000000000000000000" pitchFamily="2" charset="0"/>
              </a:rPr>
              <a:t>অসহায়</a:t>
            </a:r>
            <a:r>
              <a:rPr lang="en-US" sz="4800" b="1" dirty="0" smtClean="0">
                <a:ln w="19050">
                  <a:solidFill>
                    <a:schemeClr val="tx1"/>
                  </a:solidFill>
                </a:ln>
                <a:latin typeface="NikoshBAN" panose="02000000000000000000" pitchFamily="2" charset="0"/>
                <a:cs typeface="NikoshBAN" panose="02000000000000000000" pitchFamily="2" charset="0"/>
              </a:rPr>
              <a:t> </a:t>
            </a:r>
            <a:endParaRPr lang="en-US" sz="4800" b="1" dirty="0">
              <a:ln w="19050">
                <a:solidFill>
                  <a:schemeClr val="tx1"/>
                </a:solidFill>
              </a:ln>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CD411384-A2E0-4105-9CB0-F150B2DAE79C}"/>
              </a:ext>
            </a:extLst>
          </p:cNvPr>
          <p:cNvSpPr txBox="1"/>
          <p:nvPr/>
        </p:nvSpPr>
        <p:spPr>
          <a:xfrm>
            <a:off x="842683" y="1600768"/>
            <a:ext cx="3034146" cy="830997"/>
          </a:xfrm>
          <a:prstGeom prst="rect">
            <a:avLst/>
          </a:prstGeom>
          <a:noFill/>
          <a:ln w="38100">
            <a:solidFill>
              <a:schemeClr val="tx1"/>
            </a:solidFill>
          </a:ln>
        </p:spPr>
        <p:txBody>
          <a:bodyPr wrap="square" rtlCol="0">
            <a:spAutoFit/>
          </a:bodyPr>
          <a:lstStyle/>
          <a:p>
            <a:pPr algn="l"/>
            <a:r>
              <a:rPr lang="en-US" sz="4800" b="1" dirty="0" smtClean="0">
                <a:ln w="19050">
                  <a:solidFill>
                    <a:schemeClr val="tx1"/>
                  </a:solidFill>
                </a:ln>
                <a:latin typeface="NikoshBAN" panose="02000000000000000000" pitchFamily="2" charset="0"/>
                <a:cs typeface="NikoshBAN" panose="02000000000000000000" pitchFamily="2" charset="0"/>
              </a:rPr>
              <a:t>   </a:t>
            </a:r>
            <a:r>
              <a:rPr lang="en-US" sz="4800" b="1" dirty="0" err="1" smtClean="0">
                <a:ln w="19050">
                  <a:solidFill>
                    <a:schemeClr val="tx1"/>
                  </a:solidFill>
                </a:ln>
                <a:latin typeface="NikoshBAN" panose="02000000000000000000" pitchFamily="2" charset="0"/>
                <a:cs typeface="NikoshBAN" panose="02000000000000000000" pitchFamily="2" charset="0"/>
              </a:rPr>
              <a:t>মা</a:t>
            </a:r>
            <a:r>
              <a:rPr lang="en-US" sz="4800" b="1" dirty="0" smtClean="0">
                <a:ln w="19050">
                  <a:solidFill>
                    <a:schemeClr val="tx1"/>
                  </a:solidFill>
                </a:ln>
                <a:latin typeface="NikoshBAN" panose="02000000000000000000" pitchFamily="2" charset="0"/>
                <a:cs typeface="NikoshBAN" panose="02000000000000000000" pitchFamily="2" charset="0"/>
              </a:rPr>
              <a:t> </a:t>
            </a:r>
            <a:endParaRPr lang="en-US" sz="4800" b="1" dirty="0">
              <a:ln w="19050">
                <a:solidFill>
                  <a:schemeClr val="tx1"/>
                </a:solidFill>
              </a:ln>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CD411384-A2E0-4105-9CB0-F150B2DAE79C}"/>
              </a:ext>
            </a:extLst>
          </p:cNvPr>
          <p:cNvSpPr txBox="1"/>
          <p:nvPr/>
        </p:nvSpPr>
        <p:spPr>
          <a:xfrm>
            <a:off x="8268277" y="1629327"/>
            <a:ext cx="3034146" cy="830997"/>
          </a:xfrm>
          <a:prstGeom prst="rect">
            <a:avLst/>
          </a:prstGeom>
          <a:noFill/>
          <a:ln w="38100">
            <a:solidFill>
              <a:schemeClr val="tx1"/>
            </a:solidFill>
          </a:ln>
        </p:spPr>
        <p:txBody>
          <a:bodyPr wrap="square" rtlCol="0">
            <a:spAutoFit/>
          </a:bodyPr>
          <a:lstStyle/>
          <a:p>
            <a:pPr algn="l"/>
            <a:r>
              <a:rPr lang="en-US" sz="4800" b="1" dirty="0" smtClean="0">
                <a:ln w="19050">
                  <a:solidFill>
                    <a:schemeClr val="tx1"/>
                  </a:solidFill>
                </a:ln>
                <a:latin typeface="NikoshBAN" panose="02000000000000000000" pitchFamily="2" charset="0"/>
                <a:cs typeface="NikoshBAN" panose="02000000000000000000" pitchFamily="2" charset="0"/>
              </a:rPr>
              <a:t>   </a:t>
            </a:r>
            <a:r>
              <a:rPr lang="en-US" sz="4800" b="1" dirty="0" err="1" smtClean="0">
                <a:ln w="19050">
                  <a:solidFill>
                    <a:schemeClr val="tx1"/>
                  </a:solidFill>
                </a:ln>
                <a:latin typeface="NikoshBAN" panose="02000000000000000000" pitchFamily="2" charset="0"/>
                <a:cs typeface="NikoshBAN" panose="02000000000000000000" pitchFamily="2" charset="0"/>
              </a:rPr>
              <a:t>হাঁসা</a:t>
            </a:r>
            <a:r>
              <a:rPr lang="en-US" sz="4800" b="1" dirty="0" smtClean="0">
                <a:ln w="19050">
                  <a:solidFill>
                    <a:schemeClr val="tx1"/>
                  </a:solidFill>
                </a:ln>
                <a:latin typeface="NikoshBAN" panose="02000000000000000000" pitchFamily="2" charset="0"/>
                <a:cs typeface="NikoshBAN" panose="02000000000000000000" pitchFamily="2" charset="0"/>
              </a:rPr>
              <a:t> </a:t>
            </a:r>
            <a:endParaRPr lang="en-US" sz="4800" b="1" dirty="0">
              <a:ln w="19050">
                <a:solidFill>
                  <a:schemeClr val="tx1"/>
                </a:solidFill>
              </a:ln>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CD411384-A2E0-4105-9CB0-F150B2DAE79C}"/>
              </a:ext>
            </a:extLst>
          </p:cNvPr>
          <p:cNvSpPr txBox="1"/>
          <p:nvPr/>
        </p:nvSpPr>
        <p:spPr>
          <a:xfrm>
            <a:off x="8228320" y="2585221"/>
            <a:ext cx="3034146" cy="830997"/>
          </a:xfrm>
          <a:prstGeom prst="rect">
            <a:avLst/>
          </a:prstGeom>
          <a:noFill/>
          <a:ln w="38100">
            <a:solidFill>
              <a:schemeClr val="tx1"/>
            </a:solidFill>
          </a:ln>
        </p:spPr>
        <p:txBody>
          <a:bodyPr wrap="square" rtlCol="0">
            <a:spAutoFit/>
          </a:bodyPr>
          <a:lstStyle/>
          <a:p>
            <a:pPr algn="l"/>
            <a:r>
              <a:rPr lang="en-US" sz="4800" b="1" dirty="0" smtClean="0">
                <a:ln w="19050">
                  <a:solidFill>
                    <a:schemeClr val="tx1"/>
                  </a:solidFill>
                </a:ln>
                <a:latin typeface="NikoshBAN" panose="02000000000000000000" pitchFamily="2" charset="0"/>
                <a:cs typeface="NikoshBAN" panose="02000000000000000000" pitchFamily="2" charset="0"/>
              </a:rPr>
              <a:t>   </a:t>
            </a:r>
            <a:r>
              <a:rPr lang="en-US" sz="4800" b="1" dirty="0" err="1" smtClean="0">
                <a:ln w="19050">
                  <a:solidFill>
                    <a:schemeClr val="tx1"/>
                  </a:solidFill>
                </a:ln>
                <a:latin typeface="NikoshBAN" panose="02000000000000000000" pitchFamily="2" charset="0"/>
                <a:cs typeface="NikoshBAN" panose="02000000000000000000" pitchFamily="2" charset="0"/>
              </a:rPr>
              <a:t>অনাদর</a:t>
            </a:r>
            <a:endParaRPr lang="en-US" sz="4800" b="1" dirty="0">
              <a:ln w="19050">
                <a:solidFill>
                  <a:schemeClr val="tx1"/>
                </a:solidFill>
              </a:ln>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CD411384-A2E0-4105-9CB0-F150B2DAE79C}"/>
              </a:ext>
            </a:extLst>
          </p:cNvPr>
          <p:cNvSpPr txBox="1"/>
          <p:nvPr/>
        </p:nvSpPr>
        <p:spPr>
          <a:xfrm>
            <a:off x="8193100" y="3658295"/>
            <a:ext cx="2931053" cy="830997"/>
          </a:xfrm>
          <a:prstGeom prst="rect">
            <a:avLst/>
          </a:prstGeom>
          <a:noFill/>
          <a:ln w="38100">
            <a:solidFill>
              <a:schemeClr val="tx1"/>
            </a:solidFill>
          </a:ln>
        </p:spPr>
        <p:txBody>
          <a:bodyPr wrap="square" rtlCol="0">
            <a:spAutoFit/>
          </a:bodyPr>
          <a:lstStyle/>
          <a:p>
            <a:pPr algn="l"/>
            <a:r>
              <a:rPr lang="en-US" sz="4800" b="1" dirty="0" smtClean="0">
                <a:ln w="19050">
                  <a:solidFill>
                    <a:schemeClr val="tx1"/>
                  </a:solidFill>
                </a:ln>
                <a:latin typeface="NikoshBAN" panose="02000000000000000000" pitchFamily="2" charset="0"/>
                <a:cs typeface="NikoshBAN" panose="02000000000000000000" pitchFamily="2" charset="0"/>
              </a:rPr>
              <a:t>   </a:t>
            </a:r>
            <a:r>
              <a:rPr lang="en-US" sz="4800" b="1" dirty="0" err="1" smtClean="0">
                <a:ln w="19050">
                  <a:solidFill>
                    <a:schemeClr val="tx1"/>
                  </a:solidFill>
                </a:ln>
                <a:latin typeface="NikoshBAN" panose="02000000000000000000" pitchFamily="2" charset="0"/>
                <a:cs typeface="NikoshBAN" panose="02000000000000000000" pitchFamily="2" charset="0"/>
              </a:rPr>
              <a:t>সহায়</a:t>
            </a:r>
            <a:r>
              <a:rPr lang="en-US" sz="4800" b="1" dirty="0" smtClean="0">
                <a:ln w="19050">
                  <a:solidFill>
                    <a:schemeClr val="tx1"/>
                  </a:solidFill>
                </a:ln>
                <a:latin typeface="NikoshBAN" panose="02000000000000000000" pitchFamily="2" charset="0"/>
                <a:cs typeface="NikoshBAN" panose="02000000000000000000" pitchFamily="2" charset="0"/>
              </a:rPr>
              <a:t> </a:t>
            </a:r>
            <a:endParaRPr lang="en-US" sz="4800" b="1" dirty="0">
              <a:ln w="19050">
                <a:solidFill>
                  <a:schemeClr val="tx1"/>
                </a:solidFill>
              </a:ln>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CD411384-A2E0-4105-9CB0-F150B2DAE79C}"/>
              </a:ext>
            </a:extLst>
          </p:cNvPr>
          <p:cNvSpPr txBox="1"/>
          <p:nvPr/>
        </p:nvSpPr>
        <p:spPr>
          <a:xfrm>
            <a:off x="8119209" y="4694872"/>
            <a:ext cx="3034146" cy="830997"/>
          </a:xfrm>
          <a:prstGeom prst="rect">
            <a:avLst/>
          </a:prstGeom>
          <a:noFill/>
          <a:ln w="38100">
            <a:solidFill>
              <a:schemeClr val="tx1"/>
            </a:solidFill>
          </a:ln>
        </p:spPr>
        <p:txBody>
          <a:bodyPr wrap="square" rtlCol="0">
            <a:spAutoFit/>
          </a:bodyPr>
          <a:lstStyle/>
          <a:p>
            <a:pPr algn="l"/>
            <a:r>
              <a:rPr lang="en-US" sz="4800" b="1" dirty="0" smtClean="0">
                <a:ln w="19050">
                  <a:solidFill>
                    <a:schemeClr val="tx1"/>
                  </a:solidFill>
                </a:ln>
                <a:latin typeface="NikoshBAN" panose="02000000000000000000" pitchFamily="2" charset="0"/>
                <a:cs typeface="NikoshBAN" panose="02000000000000000000" pitchFamily="2" charset="0"/>
              </a:rPr>
              <a:t>    </a:t>
            </a:r>
            <a:r>
              <a:rPr lang="en-US" sz="4800" b="1" dirty="0" err="1" smtClean="0">
                <a:ln w="19050">
                  <a:solidFill>
                    <a:schemeClr val="tx1"/>
                  </a:solidFill>
                </a:ln>
                <a:latin typeface="NikoshBAN" panose="02000000000000000000" pitchFamily="2" charset="0"/>
                <a:cs typeface="NikoshBAN" panose="02000000000000000000" pitchFamily="2" charset="0"/>
              </a:rPr>
              <a:t>মরণ</a:t>
            </a:r>
            <a:endParaRPr lang="en-US" sz="4800" b="1" dirty="0">
              <a:ln w="19050">
                <a:solidFill>
                  <a:schemeClr val="tx1"/>
                </a:solidFill>
              </a:ln>
              <a:latin typeface="NikoshBAN" panose="02000000000000000000" pitchFamily="2" charset="0"/>
              <a:cs typeface="NikoshBAN" panose="02000000000000000000" pitchFamily="2" charset="0"/>
            </a:endParaRPr>
          </a:p>
        </p:txBody>
      </p:sp>
      <p:sp>
        <p:nvSpPr>
          <p:cNvPr id="19" name="TextBox 18">
            <a:extLst>
              <a:ext uri="{FF2B5EF4-FFF2-40B4-BE49-F238E27FC236}">
                <a16:creationId xmlns:a16="http://schemas.microsoft.com/office/drawing/2014/main" id="{CD411384-A2E0-4105-9CB0-F150B2DAE79C}"/>
              </a:ext>
            </a:extLst>
          </p:cNvPr>
          <p:cNvSpPr txBox="1"/>
          <p:nvPr/>
        </p:nvSpPr>
        <p:spPr>
          <a:xfrm>
            <a:off x="8144179" y="5732985"/>
            <a:ext cx="3034146" cy="830997"/>
          </a:xfrm>
          <a:prstGeom prst="rect">
            <a:avLst/>
          </a:prstGeom>
          <a:noFill/>
          <a:ln w="38100">
            <a:solidFill>
              <a:schemeClr val="tx1"/>
            </a:solidFill>
          </a:ln>
        </p:spPr>
        <p:txBody>
          <a:bodyPr wrap="square" rtlCol="0">
            <a:spAutoFit/>
          </a:bodyPr>
          <a:lstStyle/>
          <a:p>
            <a:pPr algn="l"/>
            <a:r>
              <a:rPr lang="en-US" sz="4800" b="1" dirty="0" smtClean="0">
                <a:ln w="19050">
                  <a:solidFill>
                    <a:schemeClr val="tx1"/>
                  </a:solidFill>
                </a:ln>
                <a:latin typeface="NikoshBAN" panose="02000000000000000000" pitchFamily="2" charset="0"/>
                <a:cs typeface="NikoshBAN" panose="02000000000000000000" pitchFamily="2" charset="0"/>
              </a:rPr>
              <a:t>    </a:t>
            </a:r>
            <a:r>
              <a:rPr lang="en-US" sz="4800" b="1" dirty="0" err="1" smtClean="0">
                <a:ln w="19050">
                  <a:solidFill>
                    <a:schemeClr val="tx1"/>
                  </a:solidFill>
                </a:ln>
                <a:latin typeface="NikoshBAN" panose="02000000000000000000" pitchFamily="2" charset="0"/>
                <a:cs typeface="NikoshBAN" panose="02000000000000000000" pitchFamily="2" charset="0"/>
              </a:rPr>
              <a:t>বাবা</a:t>
            </a:r>
            <a:r>
              <a:rPr lang="en-US" sz="4800" b="1" dirty="0" smtClean="0">
                <a:ln w="19050">
                  <a:solidFill>
                    <a:schemeClr val="tx1"/>
                  </a:solidFill>
                </a:ln>
                <a:latin typeface="NikoshBAN" panose="02000000000000000000" pitchFamily="2" charset="0"/>
                <a:cs typeface="NikoshBAN" panose="02000000000000000000" pitchFamily="2" charset="0"/>
              </a:rPr>
              <a:t> </a:t>
            </a:r>
            <a:endParaRPr lang="en-US" sz="4800" b="1" dirty="0">
              <a:ln w="19050">
                <a:solidFill>
                  <a:schemeClr val="tx1"/>
                </a:solidFill>
              </a:ln>
              <a:latin typeface="NikoshBAN" panose="02000000000000000000" pitchFamily="2" charset="0"/>
              <a:cs typeface="NikoshBAN" panose="02000000000000000000" pitchFamily="2" charset="0"/>
            </a:endParaRPr>
          </a:p>
        </p:txBody>
      </p:sp>
      <p:cxnSp>
        <p:nvCxnSpPr>
          <p:cNvPr id="4" name="Straight Arrow Connector 3"/>
          <p:cNvCxnSpPr/>
          <p:nvPr/>
        </p:nvCxnSpPr>
        <p:spPr>
          <a:xfrm>
            <a:off x="3918857" y="2220686"/>
            <a:ext cx="4264510" cy="39277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814355" y="3105222"/>
            <a:ext cx="4440091" cy="11402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3"/>
            <a:endCxn id="18" idx="1"/>
          </p:cNvCxnSpPr>
          <p:nvPr/>
        </p:nvCxnSpPr>
        <p:spPr>
          <a:xfrm>
            <a:off x="3845452" y="3087550"/>
            <a:ext cx="4273757" cy="20228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853543" y="2299064"/>
            <a:ext cx="4415246" cy="35661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818709" y="3945600"/>
            <a:ext cx="4440091" cy="11402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1670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1000"/>
                                        <p:tgtEl>
                                          <p:spTgt spid="21"/>
                                        </p:tgtEl>
                                      </p:cBhvr>
                                    </p:animEffect>
                                    <p:anim calcmode="lin" valueType="num">
                                      <p:cBhvr>
                                        <p:cTn id="69" dur="1000" fill="hold"/>
                                        <p:tgtEl>
                                          <p:spTgt spid="21"/>
                                        </p:tgtEl>
                                        <p:attrNameLst>
                                          <p:attrName>ppt_x</p:attrName>
                                        </p:attrNameLst>
                                      </p:cBhvr>
                                      <p:tavLst>
                                        <p:tav tm="0">
                                          <p:val>
                                            <p:strVal val="#ppt_x"/>
                                          </p:val>
                                        </p:tav>
                                        <p:tav tm="100000">
                                          <p:val>
                                            <p:strVal val="#ppt_x"/>
                                          </p:val>
                                        </p:tav>
                                      </p:tavLst>
                                    </p:anim>
                                    <p:anim calcmode="lin" valueType="num">
                                      <p:cBhvr>
                                        <p:cTn id="7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D411384-A2E0-4105-9CB0-F150B2DAE79C}"/>
              </a:ext>
            </a:extLst>
          </p:cNvPr>
          <p:cNvSpPr txBox="1"/>
          <p:nvPr/>
        </p:nvSpPr>
        <p:spPr>
          <a:xfrm>
            <a:off x="361407" y="254652"/>
            <a:ext cx="3034146" cy="923330"/>
          </a:xfrm>
          <a:prstGeom prst="rect">
            <a:avLst/>
          </a:prstGeom>
          <a:noFill/>
          <a:ln w="38100">
            <a:solidFill>
              <a:schemeClr val="tx1"/>
            </a:solidFill>
          </a:ln>
        </p:spPr>
        <p:txBody>
          <a:bodyPr wrap="square" rtlCol="0">
            <a:spAutoFit/>
          </a:bodyPr>
          <a:lstStyle/>
          <a:p>
            <a:pPr algn="l"/>
            <a:r>
              <a:rPr lang="en-US" sz="5400" b="1" dirty="0" smtClean="0">
                <a:ln w="19050">
                  <a:solidFill>
                    <a:schemeClr val="tx1"/>
                  </a:solidFill>
                </a:ln>
                <a:latin typeface="NikoshBAN" panose="02000000000000000000" pitchFamily="2" charset="0"/>
                <a:cs typeface="NikoshBAN" panose="02000000000000000000" pitchFamily="2" charset="0"/>
              </a:rPr>
              <a:t>   </a:t>
            </a:r>
            <a:r>
              <a:rPr lang="en-US" sz="4400" b="1" dirty="0" err="1" smtClean="0">
                <a:ln w="19050">
                  <a:solidFill>
                    <a:schemeClr val="tx1"/>
                  </a:solidFill>
                </a:ln>
                <a:latin typeface="NikoshBAN" panose="02000000000000000000" pitchFamily="2" charset="0"/>
                <a:cs typeface="NikoshBAN" panose="02000000000000000000" pitchFamily="2" charset="0"/>
              </a:rPr>
              <a:t>দলীয়</a:t>
            </a:r>
            <a:r>
              <a:rPr lang="en-US" sz="4400" b="1" dirty="0" smtClean="0">
                <a:ln w="19050">
                  <a:solidFill>
                    <a:schemeClr val="tx1"/>
                  </a:solidFill>
                </a:ln>
                <a:latin typeface="NikoshBAN" panose="02000000000000000000" pitchFamily="2" charset="0"/>
                <a:cs typeface="NikoshBAN" panose="02000000000000000000" pitchFamily="2" charset="0"/>
              </a:rPr>
              <a:t> </a:t>
            </a:r>
            <a:r>
              <a:rPr lang="en-US" sz="4400" b="1" dirty="0" err="1" smtClean="0">
                <a:ln w="19050">
                  <a:solidFill>
                    <a:schemeClr val="tx1"/>
                  </a:solidFill>
                </a:ln>
                <a:latin typeface="NikoshBAN" panose="02000000000000000000" pitchFamily="2" charset="0"/>
                <a:cs typeface="NikoshBAN" panose="02000000000000000000" pitchFamily="2" charset="0"/>
              </a:rPr>
              <a:t>কাজ</a:t>
            </a:r>
            <a:r>
              <a:rPr lang="en-US" sz="5400" b="1" dirty="0" smtClean="0">
                <a:ln w="19050">
                  <a:solidFill>
                    <a:schemeClr val="tx1"/>
                  </a:solidFill>
                </a:ln>
                <a:latin typeface="NikoshBAN" panose="02000000000000000000" pitchFamily="2" charset="0"/>
                <a:cs typeface="NikoshBAN" panose="02000000000000000000" pitchFamily="2" charset="0"/>
              </a:rPr>
              <a:t> </a:t>
            </a:r>
            <a:endParaRPr lang="en-US" sz="5400" b="1" dirty="0">
              <a:ln w="19050">
                <a:solidFill>
                  <a:schemeClr val="tx1"/>
                </a:solidFill>
              </a:ln>
              <a:latin typeface="NikoshBAN" panose="02000000000000000000" pitchFamily="2" charset="0"/>
              <a:cs typeface="NikoshBAN" panose="02000000000000000000" pitchFamily="2" charset="0"/>
            </a:endParaRPr>
          </a:p>
        </p:txBody>
      </p:sp>
      <p:sp>
        <p:nvSpPr>
          <p:cNvPr id="22" name="TextBox 21">
            <a:extLst>
              <a:ext uri="{FF2B5EF4-FFF2-40B4-BE49-F238E27FC236}">
                <a16:creationId xmlns:a16="http://schemas.microsoft.com/office/drawing/2014/main" id="{CD411384-A2E0-4105-9CB0-F150B2DAE79C}"/>
              </a:ext>
            </a:extLst>
          </p:cNvPr>
          <p:cNvSpPr txBox="1"/>
          <p:nvPr/>
        </p:nvSpPr>
        <p:spPr>
          <a:xfrm>
            <a:off x="2377440" y="1373703"/>
            <a:ext cx="8725989" cy="584775"/>
          </a:xfrm>
          <a:prstGeom prst="rect">
            <a:avLst/>
          </a:prstGeom>
          <a:noFill/>
          <a:ln w="38100">
            <a:solidFill>
              <a:schemeClr val="tx1"/>
            </a:solidFill>
          </a:ln>
        </p:spPr>
        <p:txBody>
          <a:bodyPr wrap="square" rtlCol="0">
            <a:spAutoFit/>
          </a:bodyPr>
          <a:lstStyle/>
          <a:p>
            <a:pPr algn="l"/>
            <a:r>
              <a:rPr lang="en-US" sz="3200" b="1" dirty="0" smtClean="0">
                <a:ln w="19050">
                  <a:solidFill>
                    <a:schemeClr val="tx1"/>
                  </a:solidFill>
                </a:ln>
                <a:latin typeface="NikoshBAN" panose="02000000000000000000" pitchFamily="2" charset="0"/>
                <a:cs typeface="NikoshBAN" panose="02000000000000000000" pitchFamily="2" charset="0"/>
              </a:rPr>
              <a:t>   </a:t>
            </a:r>
            <a:r>
              <a:rPr lang="en-US" sz="3200" b="1" dirty="0" err="1" smtClean="0">
                <a:ln w="19050">
                  <a:solidFill>
                    <a:schemeClr val="tx1"/>
                  </a:solidFill>
                </a:ln>
                <a:latin typeface="NikoshBAN" panose="02000000000000000000" pitchFamily="2" charset="0"/>
                <a:cs typeface="NikoshBAN" panose="02000000000000000000" pitchFamily="2" charset="0"/>
              </a:rPr>
              <a:t>ঘরের</a:t>
            </a:r>
            <a:r>
              <a:rPr lang="en-US" sz="3200" b="1" dirty="0" smtClean="0">
                <a:ln w="19050">
                  <a:solidFill>
                    <a:schemeClr val="tx1"/>
                  </a:solidFill>
                </a:ln>
                <a:latin typeface="NikoshBAN" panose="02000000000000000000" pitchFamily="2" charset="0"/>
                <a:cs typeface="NikoshBAN" panose="02000000000000000000" pitchFamily="2" charset="0"/>
              </a:rPr>
              <a:t> </a:t>
            </a:r>
            <a:r>
              <a:rPr lang="en-US" sz="3200" b="1" dirty="0" err="1" smtClean="0">
                <a:ln w="19050">
                  <a:solidFill>
                    <a:schemeClr val="tx1"/>
                  </a:solidFill>
                </a:ln>
                <a:latin typeface="NikoshBAN" panose="02000000000000000000" pitchFamily="2" charset="0"/>
                <a:cs typeface="NikoshBAN" panose="02000000000000000000" pitchFamily="2" charset="0"/>
              </a:rPr>
              <a:t>ভিতরের</a:t>
            </a:r>
            <a:r>
              <a:rPr lang="en-US" sz="3200" b="1" dirty="0" smtClean="0">
                <a:ln w="19050">
                  <a:solidFill>
                    <a:schemeClr val="tx1"/>
                  </a:solidFill>
                </a:ln>
                <a:latin typeface="NikoshBAN" panose="02000000000000000000" pitchFamily="2" charset="0"/>
                <a:cs typeface="NikoshBAN" panose="02000000000000000000" pitchFamily="2" charset="0"/>
              </a:rPr>
              <a:t> </a:t>
            </a:r>
            <a:r>
              <a:rPr lang="en-US" sz="3200" b="1" dirty="0" err="1" smtClean="0">
                <a:ln w="19050">
                  <a:solidFill>
                    <a:schemeClr val="tx1"/>
                  </a:solidFill>
                </a:ln>
                <a:latin typeface="NikoshBAN" panose="02000000000000000000" pitchFamily="2" charset="0"/>
                <a:cs typeface="NikoshBAN" panose="02000000000000000000" pitchFamily="2" charset="0"/>
              </a:rPr>
              <a:t>শব্দগুলো</a:t>
            </a:r>
            <a:r>
              <a:rPr lang="en-US" sz="3200" b="1" dirty="0" smtClean="0">
                <a:ln w="19050">
                  <a:solidFill>
                    <a:schemeClr val="tx1"/>
                  </a:solidFill>
                </a:ln>
                <a:latin typeface="NikoshBAN" panose="02000000000000000000" pitchFamily="2" charset="0"/>
                <a:cs typeface="NikoshBAN" panose="02000000000000000000" pitchFamily="2" charset="0"/>
              </a:rPr>
              <a:t> </a:t>
            </a:r>
            <a:r>
              <a:rPr lang="en-US" sz="3200" b="1" dirty="0" err="1" smtClean="0">
                <a:ln w="19050">
                  <a:solidFill>
                    <a:schemeClr val="tx1"/>
                  </a:solidFill>
                </a:ln>
                <a:latin typeface="NikoshBAN" panose="02000000000000000000" pitchFamily="2" charset="0"/>
                <a:cs typeface="NikoshBAN" panose="02000000000000000000" pitchFamily="2" charset="0"/>
              </a:rPr>
              <a:t>খালি</a:t>
            </a:r>
            <a:r>
              <a:rPr lang="en-US" sz="3200" b="1" dirty="0" smtClean="0">
                <a:ln w="19050">
                  <a:solidFill>
                    <a:schemeClr val="tx1"/>
                  </a:solidFill>
                </a:ln>
                <a:latin typeface="NikoshBAN" panose="02000000000000000000" pitchFamily="2" charset="0"/>
                <a:cs typeface="NikoshBAN" panose="02000000000000000000" pitchFamily="2" charset="0"/>
              </a:rPr>
              <a:t> </a:t>
            </a:r>
            <a:r>
              <a:rPr lang="en-US" sz="3200" b="1" dirty="0" err="1" smtClean="0">
                <a:ln w="19050">
                  <a:solidFill>
                    <a:schemeClr val="tx1"/>
                  </a:solidFill>
                </a:ln>
                <a:latin typeface="NikoshBAN" panose="02000000000000000000" pitchFamily="2" charset="0"/>
                <a:cs typeface="NikoshBAN" panose="02000000000000000000" pitchFamily="2" charset="0"/>
              </a:rPr>
              <a:t>জায়গায়</a:t>
            </a:r>
            <a:r>
              <a:rPr lang="en-US" sz="3200" b="1" dirty="0" smtClean="0">
                <a:ln w="19050">
                  <a:solidFill>
                    <a:schemeClr val="tx1"/>
                  </a:solidFill>
                </a:ln>
                <a:latin typeface="NikoshBAN" panose="02000000000000000000" pitchFamily="2" charset="0"/>
                <a:cs typeface="NikoshBAN" panose="02000000000000000000" pitchFamily="2" charset="0"/>
              </a:rPr>
              <a:t> </a:t>
            </a:r>
            <a:r>
              <a:rPr lang="en-US" sz="3200" b="1" dirty="0" err="1" smtClean="0">
                <a:ln w="19050">
                  <a:solidFill>
                    <a:schemeClr val="tx1"/>
                  </a:solidFill>
                </a:ln>
                <a:latin typeface="NikoshBAN" panose="02000000000000000000" pitchFamily="2" charset="0"/>
                <a:cs typeface="NikoshBAN" panose="02000000000000000000" pitchFamily="2" charset="0"/>
              </a:rPr>
              <a:t>বসিয়ে</a:t>
            </a:r>
            <a:r>
              <a:rPr lang="en-US" sz="3200" b="1" dirty="0" smtClean="0">
                <a:ln w="19050">
                  <a:solidFill>
                    <a:schemeClr val="tx1"/>
                  </a:solidFill>
                </a:ln>
                <a:latin typeface="NikoshBAN" panose="02000000000000000000" pitchFamily="2" charset="0"/>
                <a:cs typeface="NikoshBAN" panose="02000000000000000000" pitchFamily="2" charset="0"/>
              </a:rPr>
              <a:t> </a:t>
            </a:r>
            <a:r>
              <a:rPr lang="en-US" sz="3200" b="1" dirty="0" err="1" smtClean="0">
                <a:ln w="19050">
                  <a:solidFill>
                    <a:schemeClr val="tx1"/>
                  </a:solidFill>
                </a:ln>
                <a:latin typeface="NikoshBAN" panose="02000000000000000000" pitchFamily="2" charset="0"/>
                <a:cs typeface="NikoshBAN" panose="02000000000000000000" pitchFamily="2" charset="0"/>
              </a:rPr>
              <a:t>বাক্য</a:t>
            </a:r>
            <a:r>
              <a:rPr lang="en-US" sz="3200" b="1" dirty="0" smtClean="0">
                <a:ln w="19050">
                  <a:solidFill>
                    <a:schemeClr val="tx1"/>
                  </a:solidFill>
                </a:ln>
                <a:latin typeface="NikoshBAN" panose="02000000000000000000" pitchFamily="2" charset="0"/>
                <a:cs typeface="NikoshBAN" panose="02000000000000000000" pitchFamily="2" charset="0"/>
              </a:rPr>
              <a:t> </a:t>
            </a:r>
            <a:r>
              <a:rPr lang="en-US" sz="3200" b="1" dirty="0" err="1" smtClean="0">
                <a:ln w="19050">
                  <a:solidFill>
                    <a:schemeClr val="tx1"/>
                  </a:solidFill>
                </a:ln>
                <a:latin typeface="NikoshBAN" panose="02000000000000000000" pitchFamily="2" charset="0"/>
                <a:cs typeface="NikoshBAN" panose="02000000000000000000" pitchFamily="2" charset="0"/>
              </a:rPr>
              <a:t>তৈরি</a:t>
            </a:r>
            <a:r>
              <a:rPr lang="en-US" sz="3200" b="1" dirty="0" smtClean="0">
                <a:ln w="19050">
                  <a:solidFill>
                    <a:schemeClr val="tx1"/>
                  </a:solidFill>
                </a:ln>
                <a:latin typeface="NikoshBAN" panose="02000000000000000000" pitchFamily="2" charset="0"/>
                <a:cs typeface="NikoshBAN" panose="02000000000000000000" pitchFamily="2" charset="0"/>
              </a:rPr>
              <a:t> </a:t>
            </a:r>
            <a:r>
              <a:rPr lang="en-US" sz="3200" b="1" dirty="0" err="1" smtClean="0">
                <a:ln w="19050">
                  <a:solidFill>
                    <a:schemeClr val="tx1"/>
                  </a:solidFill>
                </a:ln>
                <a:latin typeface="NikoshBAN" panose="02000000000000000000" pitchFamily="2" charset="0"/>
                <a:cs typeface="NikoshBAN" panose="02000000000000000000" pitchFamily="2" charset="0"/>
              </a:rPr>
              <a:t>কর</a:t>
            </a:r>
            <a:r>
              <a:rPr lang="en-US" sz="3200" b="1" dirty="0" smtClean="0">
                <a:ln w="19050">
                  <a:solidFill>
                    <a:schemeClr val="tx1"/>
                  </a:solidFill>
                </a:ln>
                <a:latin typeface="NikoshBAN" panose="02000000000000000000" pitchFamily="2" charset="0"/>
                <a:cs typeface="NikoshBAN" panose="02000000000000000000" pitchFamily="2" charset="0"/>
              </a:rPr>
              <a:t>। </a:t>
            </a:r>
            <a:endParaRPr lang="en-US" sz="3200" b="1" dirty="0">
              <a:ln w="19050">
                <a:solidFill>
                  <a:schemeClr val="tx1"/>
                </a:solidFill>
              </a:ln>
              <a:latin typeface="NikoshBAN" panose="02000000000000000000" pitchFamily="2" charset="0"/>
              <a:cs typeface="NikoshBAN" panose="02000000000000000000" pitchFamily="2" charset="0"/>
            </a:endParaRPr>
          </a:p>
        </p:txBody>
      </p:sp>
      <p:sp>
        <p:nvSpPr>
          <p:cNvPr id="23" name="TextBox 22">
            <a:extLst>
              <a:ext uri="{FF2B5EF4-FFF2-40B4-BE49-F238E27FC236}">
                <a16:creationId xmlns:a16="http://schemas.microsoft.com/office/drawing/2014/main" id="{CD411384-A2E0-4105-9CB0-F150B2DAE79C}"/>
              </a:ext>
            </a:extLst>
          </p:cNvPr>
          <p:cNvSpPr txBox="1"/>
          <p:nvPr/>
        </p:nvSpPr>
        <p:spPr>
          <a:xfrm>
            <a:off x="470263" y="3150253"/>
            <a:ext cx="10502536" cy="707886"/>
          </a:xfrm>
          <a:prstGeom prst="rect">
            <a:avLst/>
          </a:prstGeom>
          <a:noFill/>
          <a:ln w="38100">
            <a:noFill/>
          </a:ln>
        </p:spPr>
        <p:txBody>
          <a:bodyPr wrap="square" rtlCol="0">
            <a:spAutoFit/>
          </a:bodyPr>
          <a:lstStyle/>
          <a:p>
            <a:pPr algn="l"/>
            <a:r>
              <a:rPr lang="en-US" sz="4000" b="1" dirty="0" smtClean="0">
                <a:ln w="19050">
                  <a:solidFill>
                    <a:schemeClr val="tx1"/>
                  </a:solidFill>
                </a:ln>
                <a:latin typeface="NikoshBAN" panose="02000000000000000000" pitchFamily="2" charset="0"/>
                <a:cs typeface="NikoshBAN" panose="02000000000000000000" pitchFamily="2" charset="0"/>
              </a:rPr>
              <a:t>  ১.  </a:t>
            </a:r>
            <a:r>
              <a:rPr lang="en-US" sz="4000" b="1" dirty="0" err="1" smtClean="0">
                <a:ln w="19050">
                  <a:solidFill>
                    <a:schemeClr val="tx1"/>
                  </a:solidFill>
                </a:ln>
                <a:latin typeface="NikoshBAN" panose="02000000000000000000" pitchFamily="2" charset="0"/>
                <a:cs typeface="NikoshBAN" panose="02000000000000000000" pitchFamily="2" charset="0"/>
              </a:rPr>
              <a:t>একটি</a:t>
            </a:r>
            <a:r>
              <a:rPr lang="en-US" sz="4000" b="1" dirty="0" smtClean="0">
                <a:ln w="19050">
                  <a:solidFill>
                    <a:schemeClr val="tx1"/>
                  </a:solidFill>
                </a:ln>
                <a:latin typeface="NikoshBAN" panose="02000000000000000000" pitchFamily="2" charset="0"/>
                <a:cs typeface="NikoshBAN" panose="02000000000000000000" pitchFamily="2" charset="0"/>
              </a:rPr>
              <a:t> </a:t>
            </a:r>
            <a:r>
              <a:rPr lang="en-US" sz="4000" b="1" dirty="0" err="1" smtClean="0">
                <a:ln w="19050">
                  <a:solidFill>
                    <a:schemeClr val="tx1"/>
                  </a:solidFill>
                </a:ln>
                <a:latin typeface="NikoshBAN" panose="02000000000000000000" pitchFamily="2" charset="0"/>
                <a:cs typeface="NikoshBAN" panose="02000000000000000000" pitchFamily="2" charset="0"/>
              </a:rPr>
              <a:t>কথায়</a:t>
            </a:r>
            <a:r>
              <a:rPr lang="en-US" sz="4000" b="1" dirty="0" smtClean="0">
                <a:ln w="19050">
                  <a:solidFill>
                    <a:schemeClr val="tx1"/>
                  </a:solidFill>
                </a:ln>
                <a:latin typeface="NikoshBAN" panose="02000000000000000000" pitchFamily="2" charset="0"/>
                <a:cs typeface="NikoshBAN" panose="02000000000000000000" pitchFamily="2" charset="0"/>
              </a:rPr>
              <a:t> </a:t>
            </a:r>
            <a:r>
              <a:rPr lang="en-US" sz="4000" b="1" dirty="0" err="1" smtClean="0">
                <a:ln w="19050">
                  <a:solidFill>
                    <a:schemeClr val="tx1"/>
                  </a:solidFill>
                </a:ln>
                <a:latin typeface="NikoshBAN" panose="02000000000000000000" pitchFamily="2" charset="0"/>
                <a:cs typeface="NikoshBAN" panose="02000000000000000000" pitchFamily="2" charset="0"/>
              </a:rPr>
              <a:t>এত</a:t>
            </a:r>
            <a:r>
              <a:rPr lang="en-US" sz="4000" b="1" dirty="0" smtClean="0">
                <a:ln w="19050">
                  <a:solidFill>
                    <a:schemeClr val="tx1"/>
                  </a:solidFill>
                </a:ln>
                <a:latin typeface="NikoshBAN" panose="02000000000000000000" pitchFamily="2" charset="0"/>
                <a:cs typeface="NikoshBAN" panose="02000000000000000000" pitchFamily="2" charset="0"/>
              </a:rPr>
              <a:t> </a:t>
            </a:r>
            <a:r>
              <a:rPr lang="en-US" sz="4000" b="1" dirty="0" err="1" smtClean="0">
                <a:ln w="19050">
                  <a:solidFill>
                    <a:schemeClr val="tx1"/>
                  </a:solidFill>
                </a:ln>
                <a:latin typeface="NikoshBAN" panose="02000000000000000000" pitchFamily="2" charset="0"/>
                <a:cs typeface="NikoshBAN" panose="02000000000000000000" pitchFamily="2" charset="0"/>
              </a:rPr>
              <a:t>সুধা</a:t>
            </a:r>
            <a:r>
              <a:rPr lang="en-US" sz="4000" b="1" dirty="0" smtClean="0">
                <a:ln w="19050">
                  <a:solidFill>
                    <a:schemeClr val="tx1"/>
                  </a:solidFill>
                </a:ln>
                <a:latin typeface="NikoshBAN" panose="02000000000000000000" pitchFamily="2" charset="0"/>
                <a:cs typeface="NikoshBAN" panose="02000000000000000000" pitchFamily="2" charset="0"/>
              </a:rPr>
              <a:t> </a:t>
            </a:r>
            <a:r>
              <a:rPr lang="en-US" sz="4000" b="1" dirty="0" err="1" smtClean="0">
                <a:ln w="19050">
                  <a:solidFill>
                    <a:schemeClr val="tx1"/>
                  </a:solidFill>
                </a:ln>
                <a:latin typeface="NikoshBAN" panose="02000000000000000000" pitchFamily="2" charset="0"/>
                <a:cs typeface="NikoshBAN" panose="02000000000000000000" pitchFamily="2" charset="0"/>
              </a:rPr>
              <a:t>মেশা</a:t>
            </a:r>
            <a:r>
              <a:rPr lang="en-US" sz="4000" b="1" dirty="0" smtClean="0">
                <a:ln w="19050">
                  <a:solidFill>
                    <a:schemeClr val="tx1"/>
                  </a:solidFill>
                </a:ln>
                <a:latin typeface="NikoshBAN" panose="02000000000000000000" pitchFamily="2" charset="0"/>
                <a:cs typeface="NikoshBAN" panose="02000000000000000000" pitchFamily="2" charset="0"/>
              </a:rPr>
              <a:t> ……। </a:t>
            </a:r>
            <a:endParaRPr lang="en-US" sz="4000" b="1" dirty="0">
              <a:ln w="19050">
                <a:solidFill>
                  <a:schemeClr val="tx1"/>
                </a:solidFill>
              </a:ln>
              <a:latin typeface="NikoshBAN" panose="02000000000000000000" pitchFamily="2" charset="0"/>
              <a:cs typeface="NikoshBAN" panose="02000000000000000000" pitchFamily="2" charset="0"/>
            </a:endParaRPr>
          </a:p>
        </p:txBody>
      </p:sp>
      <p:sp>
        <p:nvSpPr>
          <p:cNvPr id="26" name="TextBox 25">
            <a:extLst>
              <a:ext uri="{FF2B5EF4-FFF2-40B4-BE49-F238E27FC236}">
                <a16:creationId xmlns:a16="http://schemas.microsoft.com/office/drawing/2014/main" id="{CD411384-A2E0-4105-9CB0-F150B2DAE79C}"/>
              </a:ext>
            </a:extLst>
          </p:cNvPr>
          <p:cNvSpPr txBox="1"/>
          <p:nvPr/>
        </p:nvSpPr>
        <p:spPr>
          <a:xfrm>
            <a:off x="8965475" y="2157476"/>
            <a:ext cx="1171301" cy="707886"/>
          </a:xfrm>
          <a:prstGeom prst="rect">
            <a:avLst/>
          </a:prstGeom>
          <a:noFill/>
          <a:ln w="38100">
            <a:solidFill>
              <a:schemeClr val="tx1"/>
            </a:solidFill>
          </a:ln>
        </p:spPr>
        <p:txBody>
          <a:bodyPr wrap="square" rtlCol="0">
            <a:spAutoFit/>
          </a:bodyPr>
          <a:lstStyle/>
          <a:p>
            <a:pPr algn="l"/>
            <a:r>
              <a:rPr lang="en-US" sz="4000" b="1" dirty="0" smtClean="0">
                <a:ln w="19050">
                  <a:solidFill>
                    <a:schemeClr val="tx1"/>
                  </a:solidFill>
                </a:ln>
                <a:latin typeface="NikoshBAN" panose="02000000000000000000" pitchFamily="2" charset="0"/>
                <a:cs typeface="NikoshBAN" panose="02000000000000000000" pitchFamily="2" charset="0"/>
              </a:rPr>
              <a:t>  </a:t>
            </a:r>
            <a:r>
              <a:rPr lang="en-US" sz="4000" b="1" dirty="0" err="1" smtClean="0">
                <a:ln w="19050">
                  <a:solidFill>
                    <a:schemeClr val="tx1"/>
                  </a:solidFill>
                </a:ln>
                <a:latin typeface="NikoshBAN" panose="02000000000000000000" pitchFamily="2" charset="0"/>
                <a:cs typeface="NikoshBAN" panose="02000000000000000000" pitchFamily="2" charset="0"/>
              </a:rPr>
              <a:t>বাক</a:t>
            </a:r>
            <a:r>
              <a:rPr lang="en-US" sz="4000" b="1" dirty="0" smtClean="0">
                <a:ln w="19050">
                  <a:solidFill>
                    <a:schemeClr val="tx1"/>
                  </a:solidFill>
                </a:ln>
                <a:latin typeface="NikoshBAN" panose="02000000000000000000" pitchFamily="2" charset="0"/>
                <a:cs typeface="NikoshBAN" panose="02000000000000000000" pitchFamily="2" charset="0"/>
              </a:rPr>
              <a:t> </a:t>
            </a:r>
            <a:endParaRPr lang="en-US" sz="4000" b="1" dirty="0">
              <a:ln w="19050">
                <a:solidFill>
                  <a:schemeClr val="tx1"/>
                </a:solidFill>
              </a:ln>
              <a:latin typeface="NikoshBAN" panose="02000000000000000000" pitchFamily="2" charset="0"/>
              <a:cs typeface="NikoshBAN" panose="02000000000000000000" pitchFamily="2" charset="0"/>
            </a:endParaRPr>
          </a:p>
        </p:txBody>
      </p:sp>
      <p:sp>
        <p:nvSpPr>
          <p:cNvPr id="27" name="TextBox 26">
            <a:extLst>
              <a:ext uri="{FF2B5EF4-FFF2-40B4-BE49-F238E27FC236}">
                <a16:creationId xmlns:a16="http://schemas.microsoft.com/office/drawing/2014/main" id="{CD411384-A2E0-4105-9CB0-F150B2DAE79C}"/>
              </a:ext>
            </a:extLst>
          </p:cNvPr>
          <p:cNvSpPr txBox="1"/>
          <p:nvPr/>
        </p:nvSpPr>
        <p:spPr>
          <a:xfrm>
            <a:off x="313507" y="4169155"/>
            <a:ext cx="8360229" cy="707886"/>
          </a:xfrm>
          <a:prstGeom prst="rect">
            <a:avLst/>
          </a:prstGeom>
          <a:noFill/>
          <a:ln w="38100">
            <a:noFill/>
          </a:ln>
        </p:spPr>
        <p:txBody>
          <a:bodyPr wrap="square" rtlCol="0">
            <a:spAutoFit/>
          </a:bodyPr>
          <a:lstStyle/>
          <a:p>
            <a:pPr algn="l"/>
            <a:r>
              <a:rPr lang="en-US" sz="4000" b="1" dirty="0" smtClean="0">
                <a:ln w="19050">
                  <a:solidFill>
                    <a:schemeClr val="tx1"/>
                  </a:solidFill>
                </a:ln>
                <a:latin typeface="NikoshBAN" panose="02000000000000000000" pitchFamily="2" charset="0"/>
                <a:cs typeface="NikoshBAN" panose="02000000000000000000" pitchFamily="2" charset="0"/>
              </a:rPr>
              <a:t>   ২.  </a:t>
            </a:r>
            <a:r>
              <a:rPr lang="en-US" sz="4000" b="1" dirty="0" err="1" smtClean="0">
                <a:ln w="19050">
                  <a:solidFill>
                    <a:schemeClr val="tx1"/>
                  </a:solidFill>
                </a:ln>
                <a:latin typeface="NikoshBAN" panose="02000000000000000000" pitchFamily="2" charset="0"/>
                <a:cs typeface="NikoshBAN" panose="02000000000000000000" pitchFamily="2" charset="0"/>
              </a:rPr>
              <a:t>কতো</a:t>
            </a:r>
            <a:r>
              <a:rPr lang="en-US" sz="4000" b="1" dirty="0" smtClean="0">
                <a:ln w="19050">
                  <a:solidFill>
                    <a:schemeClr val="tx1"/>
                  </a:solidFill>
                </a:ln>
                <a:latin typeface="NikoshBAN" panose="02000000000000000000" pitchFamily="2" charset="0"/>
                <a:cs typeface="NikoshBAN" panose="02000000000000000000" pitchFamily="2" charset="0"/>
              </a:rPr>
              <a:t> </a:t>
            </a:r>
            <a:r>
              <a:rPr lang="en-US" sz="4000" b="1" dirty="0" err="1" smtClean="0">
                <a:ln w="19050">
                  <a:solidFill>
                    <a:schemeClr val="tx1"/>
                  </a:solidFill>
                </a:ln>
                <a:latin typeface="NikoshBAN" panose="02000000000000000000" pitchFamily="2" charset="0"/>
                <a:cs typeface="NikoshBAN" panose="02000000000000000000" pitchFamily="2" charset="0"/>
              </a:rPr>
              <a:t>না</a:t>
            </a:r>
            <a:r>
              <a:rPr lang="en-US" sz="4000" b="1" dirty="0" smtClean="0">
                <a:ln w="19050">
                  <a:solidFill>
                    <a:schemeClr val="tx1"/>
                  </a:solidFill>
                </a:ln>
                <a:latin typeface="NikoshBAN" panose="02000000000000000000" pitchFamily="2" charset="0"/>
                <a:cs typeface="NikoshBAN" panose="02000000000000000000" pitchFamily="2" charset="0"/>
              </a:rPr>
              <a:t> </a:t>
            </a:r>
            <a:r>
              <a:rPr lang="en-US" sz="4000" b="1" dirty="0" err="1" smtClean="0">
                <a:ln w="19050">
                  <a:solidFill>
                    <a:schemeClr val="tx1"/>
                  </a:solidFill>
                </a:ln>
                <a:latin typeface="NikoshBAN" panose="02000000000000000000" pitchFamily="2" charset="0"/>
                <a:cs typeface="NikoshBAN" panose="02000000000000000000" pitchFamily="2" charset="0"/>
              </a:rPr>
              <a:t>সোহাগে</a:t>
            </a:r>
            <a:r>
              <a:rPr lang="en-US" sz="4000" b="1" dirty="0" smtClean="0">
                <a:ln w="19050">
                  <a:solidFill>
                    <a:schemeClr val="tx1"/>
                  </a:solidFill>
                </a:ln>
                <a:latin typeface="NikoshBAN" panose="02000000000000000000" pitchFamily="2" charset="0"/>
                <a:cs typeface="NikoshBAN" panose="02000000000000000000" pitchFamily="2" charset="0"/>
              </a:rPr>
              <a:t> ……… </a:t>
            </a:r>
            <a:r>
              <a:rPr lang="en-US" sz="4000" b="1" dirty="0" err="1" smtClean="0">
                <a:ln w="19050">
                  <a:solidFill>
                    <a:schemeClr val="tx1"/>
                  </a:solidFill>
                </a:ln>
                <a:latin typeface="NikoshBAN" panose="02000000000000000000" pitchFamily="2" charset="0"/>
                <a:cs typeface="NikoshBAN" panose="02000000000000000000" pitchFamily="2" charset="0"/>
              </a:rPr>
              <a:t>বুকটি</a:t>
            </a:r>
            <a:r>
              <a:rPr lang="en-US" sz="4000" b="1" dirty="0" smtClean="0">
                <a:ln w="19050">
                  <a:solidFill>
                    <a:schemeClr val="tx1"/>
                  </a:solidFill>
                </a:ln>
                <a:latin typeface="NikoshBAN" panose="02000000000000000000" pitchFamily="2" charset="0"/>
                <a:cs typeface="NikoshBAN" panose="02000000000000000000" pitchFamily="2" charset="0"/>
              </a:rPr>
              <a:t> </a:t>
            </a:r>
            <a:r>
              <a:rPr lang="en-US" sz="4000" b="1" dirty="0" err="1" smtClean="0">
                <a:ln w="19050">
                  <a:solidFill>
                    <a:schemeClr val="tx1"/>
                  </a:solidFill>
                </a:ln>
                <a:latin typeface="NikoshBAN" panose="02000000000000000000" pitchFamily="2" charset="0"/>
                <a:cs typeface="NikoshBAN" panose="02000000000000000000" pitchFamily="2" charset="0"/>
              </a:rPr>
              <a:t>ভরান</a:t>
            </a:r>
            <a:r>
              <a:rPr lang="en-US" sz="4000" b="1" dirty="0" smtClean="0">
                <a:ln w="19050">
                  <a:solidFill>
                    <a:schemeClr val="tx1"/>
                  </a:solidFill>
                </a:ln>
                <a:latin typeface="NikoshBAN" panose="02000000000000000000" pitchFamily="2" charset="0"/>
                <a:cs typeface="NikoshBAN" panose="02000000000000000000" pitchFamily="2" charset="0"/>
              </a:rPr>
              <a:t>। </a:t>
            </a:r>
            <a:endParaRPr lang="en-US" sz="4000" b="1" dirty="0">
              <a:ln w="19050">
                <a:solidFill>
                  <a:schemeClr val="tx1"/>
                </a:solidFill>
              </a:ln>
              <a:latin typeface="NikoshBAN" panose="02000000000000000000" pitchFamily="2" charset="0"/>
              <a:cs typeface="NikoshBAN" panose="02000000000000000000" pitchFamily="2" charset="0"/>
            </a:endParaRPr>
          </a:p>
        </p:txBody>
      </p:sp>
      <p:sp>
        <p:nvSpPr>
          <p:cNvPr id="28" name="TextBox 27">
            <a:extLst>
              <a:ext uri="{FF2B5EF4-FFF2-40B4-BE49-F238E27FC236}">
                <a16:creationId xmlns:a16="http://schemas.microsoft.com/office/drawing/2014/main" id="{CD411384-A2E0-4105-9CB0-F150B2DAE79C}"/>
              </a:ext>
            </a:extLst>
          </p:cNvPr>
          <p:cNvSpPr txBox="1"/>
          <p:nvPr/>
        </p:nvSpPr>
        <p:spPr>
          <a:xfrm>
            <a:off x="605246" y="4992115"/>
            <a:ext cx="7746273" cy="707886"/>
          </a:xfrm>
          <a:prstGeom prst="rect">
            <a:avLst/>
          </a:prstGeom>
          <a:noFill/>
          <a:ln w="38100">
            <a:noFill/>
          </a:ln>
        </p:spPr>
        <p:txBody>
          <a:bodyPr wrap="square" rtlCol="0">
            <a:spAutoFit/>
          </a:bodyPr>
          <a:lstStyle/>
          <a:p>
            <a:pPr algn="l"/>
            <a:r>
              <a:rPr lang="en-US" sz="4000" b="1" dirty="0" smtClean="0">
                <a:ln w="19050">
                  <a:solidFill>
                    <a:schemeClr val="tx1"/>
                  </a:solidFill>
                </a:ln>
                <a:latin typeface="NikoshBAN" panose="02000000000000000000" pitchFamily="2" charset="0"/>
                <a:cs typeface="NikoshBAN" panose="02000000000000000000" pitchFamily="2" charset="0"/>
              </a:rPr>
              <a:t>৩. </a:t>
            </a:r>
            <a:r>
              <a:rPr lang="en-US" sz="4000" b="1" dirty="0" err="1" smtClean="0">
                <a:ln w="19050">
                  <a:solidFill>
                    <a:schemeClr val="tx1"/>
                  </a:solidFill>
                </a:ln>
                <a:latin typeface="NikoshBAN" panose="02000000000000000000" pitchFamily="2" charset="0"/>
                <a:cs typeface="NikoshBAN" panose="02000000000000000000" pitchFamily="2" charset="0"/>
              </a:rPr>
              <a:t>মায়ের</a:t>
            </a:r>
            <a:r>
              <a:rPr lang="en-US" sz="4000" b="1" dirty="0" smtClean="0">
                <a:ln w="19050">
                  <a:solidFill>
                    <a:schemeClr val="tx1"/>
                  </a:solidFill>
                </a:ln>
                <a:latin typeface="NikoshBAN" panose="02000000000000000000" pitchFamily="2" charset="0"/>
                <a:cs typeface="NikoshBAN" panose="02000000000000000000" pitchFamily="2" charset="0"/>
              </a:rPr>
              <a:t> …………</a:t>
            </a:r>
            <a:r>
              <a:rPr lang="en-US" sz="4000" b="1" dirty="0" err="1" smtClean="0">
                <a:ln w="19050">
                  <a:solidFill>
                    <a:schemeClr val="tx1"/>
                  </a:solidFill>
                </a:ln>
                <a:latin typeface="NikoshBAN" panose="02000000000000000000" pitchFamily="2" charset="0"/>
                <a:cs typeface="NikoshBAN" panose="02000000000000000000" pitchFamily="2" charset="0"/>
              </a:rPr>
              <a:t>শুয়ে</a:t>
            </a:r>
            <a:r>
              <a:rPr lang="en-US" sz="4000" b="1" dirty="0" smtClean="0">
                <a:ln w="19050">
                  <a:solidFill>
                    <a:schemeClr val="tx1"/>
                  </a:solidFill>
                </a:ln>
                <a:latin typeface="NikoshBAN" panose="02000000000000000000" pitchFamily="2" charset="0"/>
                <a:cs typeface="NikoshBAN" panose="02000000000000000000" pitchFamily="2" charset="0"/>
              </a:rPr>
              <a:t> </a:t>
            </a:r>
            <a:r>
              <a:rPr lang="en-US" sz="4000" b="1" dirty="0" err="1" smtClean="0">
                <a:ln w="19050">
                  <a:solidFill>
                    <a:schemeClr val="tx1"/>
                  </a:solidFill>
                </a:ln>
                <a:latin typeface="NikoshBAN" panose="02000000000000000000" pitchFamily="2" charset="0"/>
                <a:cs typeface="NikoshBAN" panose="02000000000000000000" pitchFamily="2" charset="0"/>
              </a:rPr>
              <a:t>জুড়ায়</a:t>
            </a:r>
            <a:r>
              <a:rPr lang="en-US" sz="4000" b="1" dirty="0" smtClean="0">
                <a:ln w="19050">
                  <a:solidFill>
                    <a:schemeClr val="tx1"/>
                  </a:solidFill>
                </a:ln>
                <a:latin typeface="NikoshBAN" panose="02000000000000000000" pitchFamily="2" charset="0"/>
                <a:cs typeface="NikoshBAN" panose="02000000000000000000" pitchFamily="2" charset="0"/>
              </a:rPr>
              <a:t> </a:t>
            </a:r>
            <a:r>
              <a:rPr lang="en-US" sz="4000" b="1" dirty="0" err="1" smtClean="0">
                <a:ln w="19050">
                  <a:solidFill>
                    <a:schemeClr val="tx1"/>
                  </a:solidFill>
                </a:ln>
                <a:latin typeface="NikoshBAN" panose="02000000000000000000" pitchFamily="2" charset="0"/>
                <a:cs typeface="NikoshBAN" panose="02000000000000000000" pitchFamily="2" charset="0"/>
              </a:rPr>
              <a:t>পরান</a:t>
            </a:r>
            <a:r>
              <a:rPr lang="en-US" sz="4000" b="1" dirty="0" smtClean="0">
                <a:ln w="19050">
                  <a:solidFill>
                    <a:schemeClr val="tx1"/>
                  </a:solidFill>
                </a:ln>
                <a:latin typeface="NikoshBAN" panose="02000000000000000000" pitchFamily="2" charset="0"/>
                <a:cs typeface="NikoshBAN" panose="02000000000000000000" pitchFamily="2" charset="0"/>
              </a:rPr>
              <a:t>। </a:t>
            </a:r>
            <a:endParaRPr lang="en-US" sz="4000" b="1" dirty="0">
              <a:ln w="19050">
                <a:solidFill>
                  <a:schemeClr val="tx1"/>
                </a:solidFill>
              </a:ln>
              <a:latin typeface="NikoshBAN" panose="02000000000000000000" pitchFamily="2" charset="0"/>
              <a:cs typeface="NikoshBAN" panose="02000000000000000000" pitchFamily="2" charset="0"/>
            </a:endParaRPr>
          </a:p>
        </p:txBody>
      </p:sp>
      <p:sp>
        <p:nvSpPr>
          <p:cNvPr id="30" name="TextBox 29">
            <a:extLst>
              <a:ext uri="{FF2B5EF4-FFF2-40B4-BE49-F238E27FC236}">
                <a16:creationId xmlns:a16="http://schemas.microsoft.com/office/drawing/2014/main" id="{CD411384-A2E0-4105-9CB0-F150B2DAE79C}"/>
              </a:ext>
            </a:extLst>
          </p:cNvPr>
          <p:cNvSpPr txBox="1"/>
          <p:nvPr/>
        </p:nvSpPr>
        <p:spPr>
          <a:xfrm>
            <a:off x="256902" y="5823785"/>
            <a:ext cx="11085222" cy="707886"/>
          </a:xfrm>
          <a:prstGeom prst="rect">
            <a:avLst/>
          </a:prstGeom>
          <a:noFill/>
          <a:ln w="38100">
            <a:noFill/>
          </a:ln>
        </p:spPr>
        <p:txBody>
          <a:bodyPr wrap="square" rtlCol="0">
            <a:spAutoFit/>
          </a:bodyPr>
          <a:lstStyle/>
          <a:p>
            <a:pPr algn="l"/>
            <a:r>
              <a:rPr lang="en-US" sz="4000" b="1" dirty="0" smtClean="0">
                <a:ln w="19050">
                  <a:solidFill>
                    <a:schemeClr val="tx1"/>
                  </a:solidFill>
                </a:ln>
                <a:latin typeface="NikoshBAN" panose="02000000000000000000" pitchFamily="2" charset="0"/>
                <a:cs typeface="NikoshBAN" panose="02000000000000000000" pitchFamily="2" charset="0"/>
              </a:rPr>
              <a:t>   ৪. </a:t>
            </a:r>
            <a:r>
              <a:rPr lang="en-US" sz="4000" b="1" dirty="0" err="1" smtClean="0">
                <a:ln w="19050">
                  <a:solidFill>
                    <a:schemeClr val="tx1"/>
                  </a:solidFill>
                </a:ln>
                <a:latin typeface="NikoshBAN" panose="02000000000000000000" pitchFamily="2" charset="0"/>
                <a:cs typeface="NikoshBAN" panose="02000000000000000000" pitchFamily="2" charset="0"/>
              </a:rPr>
              <a:t>মুখে</a:t>
            </a:r>
            <a:r>
              <a:rPr lang="en-US" sz="4000" b="1" dirty="0" smtClean="0">
                <a:ln w="19050">
                  <a:solidFill>
                    <a:schemeClr val="tx1"/>
                  </a:solidFill>
                </a:ln>
                <a:latin typeface="NikoshBAN" panose="02000000000000000000" pitchFamily="2" charset="0"/>
                <a:cs typeface="NikoshBAN" panose="02000000000000000000" pitchFamily="2" charset="0"/>
              </a:rPr>
              <a:t> </a:t>
            </a:r>
            <a:r>
              <a:rPr lang="en-US" sz="4000" b="1" dirty="0" err="1" smtClean="0">
                <a:ln w="19050">
                  <a:solidFill>
                    <a:schemeClr val="tx1"/>
                  </a:solidFill>
                </a:ln>
                <a:latin typeface="NikoshBAN" panose="02000000000000000000" pitchFamily="2" charset="0"/>
                <a:cs typeface="NikoshBAN" panose="02000000000000000000" pitchFamily="2" charset="0"/>
              </a:rPr>
              <a:t>নাহি</a:t>
            </a:r>
            <a:r>
              <a:rPr lang="en-US" sz="4000" b="1" dirty="0" smtClean="0">
                <a:ln w="19050">
                  <a:solidFill>
                    <a:schemeClr val="tx1"/>
                  </a:solidFill>
                </a:ln>
                <a:latin typeface="NikoshBAN" panose="02000000000000000000" pitchFamily="2" charset="0"/>
                <a:cs typeface="NikoshBAN" panose="02000000000000000000" pitchFamily="2" charset="0"/>
              </a:rPr>
              <a:t> </a:t>
            </a:r>
            <a:r>
              <a:rPr lang="en-US" sz="4000" b="1" dirty="0" err="1" smtClean="0">
                <a:ln w="19050">
                  <a:solidFill>
                    <a:schemeClr val="tx1"/>
                  </a:solidFill>
                </a:ln>
                <a:latin typeface="NikoshBAN" panose="02000000000000000000" pitchFamily="2" charset="0"/>
                <a:cs typeface="NikoshBAN" panose="02000000000000000000" pitchFamily="2" charset="0"/>
              </a:rPr>
              <a:t>ছিল</a:t>
            </a:r>
            <a:r>
              <a:rPr lang="en-US" sz="4000" b="1" dirty="0" smtClean="0">
                <a:ln w="19050">
                  <a:solidFill>
                    <a:schemeClr val="tx1"/>
                  </a:solidFill>
                </a:ln>
                <a:latin typeface="NikoshBAN" panose="02000000000000000000" pitchFamily="2" charset="0"/>
                <a:cs typeface="NikoshBAN" panose="02000000000000000000" pitchFamily="2" charset="0"/>
              </a:rPr>
              <a:t> ……। </a:t>
            </a:r>
            <a:endParaRPr lang="en-US" sz="4000" b="1" dirty="0">
              <a:ln w="19050">
                <a:solidFill>
                  <a:schemeClr val="tx1"/>
                </a:solidFill>
              </a:ln>
              <a:latin typeface="NikoshBAN" panose="02000000000000000000" pitchFamily="2" charset="0"/>
              <a:cs typeface="NikoshBAN" panose="02000000000000000000" pitchFamily="2" charset="0"/>
            </a:endParaRPr>
          </a:p>
        </p:txBody>
      </p:sp>
      <p:sp>
        <p:nvSpPr>
          <p:cNvPr id="31" name="TextBox 30">
            <a:extLst>
              <a:ext uri="{FF2B5EF4-FFF2-40B4-BE49-F238E27FC236}">
                <a16:creationId xmlns:a16="http://schemas.microsoft.com/office/drawing/2014/main" id="{CD411384-A2E0-4105-9CB0-F150B2DAE79C}"/>
              </a:ext>
            </a:extLst>
          </p:cNvPr>
          <p:cNvSpPr txBox="1"/>
          <p:nvPr/>
        </p:nvSpPr>
        <p:spPr>
          <a:xfrm>
            <a:off x="5904412" y="2179247"/>
            <a:ext cx="2168433" cy="707886"/>
          </a:xfrm>
          <a:prstGeom prst="rect">
            <a:avLst/>
          </a:prstGeom>
          <a:noFill/>
          <a:ln w="38100">
            <a:solidFill>
              <a:schemeClr val="tx1"/>
            </a:solidFill>
          </a:ln>
        </p:spPr>
        <p:txBody>
          <a:bodyPr wrap="square" rtlCol="0">
            <a:spAutoFit/>
          </a:bodyPr>
          <a:lstStyle/>
          <a:p>
            <a:pPr algn="l"/>
            <a:r>
              <a:rPr lang="en-US" sz="4000" b="1" dirty="0" smtClean="0">
                <a:ln w="19050">
                  <a:solidFill>
                    <a:schemeClr val="tx1"/>
                  </a:solidFill>
                </a:ln>
                <a:latin typeface="NikoshBAN" panose="02000000000000000000" pitchFamily="2" charset="0"/>
                <a:cs typeface="NikoshBAN" panose="02000000000000000000" pitchFamily="2" charset="0"/>
              </a:rPr>
              <a:t>  </a:t>
            </a:r>
            <a:r>
              <a:rPr lang="en-US" sz="4000" b="1" dirty="0" err="1" smtClean="0">
                <a:ln w="19050">
                  <a:solidFill>
                    <a:schemeClr val="tx1"/>
                  </a:solidFill>
                </a:ln>
                <a:latin typeface="NikoshBAN" panose="02000000000000000000" pitchFamily="2" charset="0"/>
                <a:cs typeface="NikoshBAN" panose="02000000000000000000" pitchFamily="2" charset="0"/>
              </a:rPr>
              <a:t>কোলেতে</a:t>
            </a:r>
            <a:r>
              <a:rPr lang="en-US" sz="4000" b="1" dirty="0" smtClean="0">
                <a:ln w="19050">
                  <a:solidFill>
                    <a:schemeClr val="tx1"/>
                  </a:solidFill>
                </a:ln>
                <a:latin typeface="NikoshBAN" panose="02000000000000000000" pitchFamily="2" charset="0"/>
                <a:cs typeface="NikoshBAN" panose="02000000000000000000" pitchFamily="2" charset="0"/>
              </a:rPr>
              <a:t> </a:t>
            </a:r>
            <a:endParaRPr lang="en-US" sz="4000" b="1" dirty="0">
              <a:ln w="19050">
                <a:solidFill>
                  <a:schemeClr val="tx1"/>
                </a:solidFill>
              </a:ln>
              <a:latin typeface="NikoshBAN" panose="02000000000000000000" pitchFamily="2" charset="0"/>
              <a:cs typeface="NikoshBAN" panose="02000000000000000000" pitchFamily="2" charset="0"/>
            </a:endParaRPr>
          </a:p>
        </p:txBody>
      </p:sp>
      <p:sp>
        <p:nvSpPr>
          <p:cNvPr id="32" name="TextBox 31">
            <a:extLst>
              <a:ext uri="{FF2B5EF4-FFF2-40B4-BE49-F238E27FC236}">
                <a16:creationId xmlns:a16="http://schemas.microsoft.com/office/drawing/2014/main" id="{CD411384-A2E0-4105-9CB0-F150B2DAE79C}"/>
              </a:ext>
            </a:extLst>
          </p:cNvPr>
          <p:cNvSpPr txBox="1"/>
          <p:nvPr/>
        </p:nvSpPr>
        <p:spPr>
          <a:xfrm>
            <a:off x="1097281" y="2192310"/>
            <a:ext cx="1171301" cy="707886"/>
          </a:xfrm>
          <a:prstGeom prst="rect">
            <a:avLst/>
          </a:prstGeom>
          <a:noFill/>
          <a:ln w="38100">
            <a:solidFill>
              <a:schemeClr val="tx1"/>
            </a:solidFill>
          </a:ln>
        </p:spPr>
        <p:txBody>
          <a:bodyPr wrap="square" rtlCol="0">
            <a:spAutoFit/>
          </a:bodyPr>
          <a:lstStyle/>
          <a:p>
            <a:pPr algn="l"/>
            <a:r>
              <a:rPr lang="en-US" sz="4000" b="1" dirty="0" smtClean="0">
                <a:ln w="19050">
                  <a:solidFill>
                    <a:schemeClr val="tx1"/>
                  </a:solidFill>
                </a:ln>
                <a:latin typeface="NikoshBAN" panose="02000000000000000000" pitchFamily="2" charset="0"/>
                <a:cs typeface="NikoshBAN" panose="02000000000000000000" pitchFamily="2" charset="0"/>
              </a:rPr>
              <a:t>  </a:t>
            </a:r>
            <a:r>
              <a:rPr lang="en-US" sz="4000" b="1" dirty="0" err="1" smtClean="0">
                <a:ln w="19050">
                  <a:solidFill>
                    <a:schemeClr val="tx1"/>
                  </a:solidFill>
                </a:ln>
                <a:latin typeface="NikoshBAN" panose="02000000000000000000" pitchFamily="2" charset="0"/>
                <a:cs typeface="NikoshBAN" panose="02000000000000000000" pitchFamily="2" charset="0"/>
              </a:rPr>
              <a:t>নাই</a:t>
            </a:r>
            <a:r>
              <a:rPr lang="en-US" sz="4000" b="1" dirty="0" smtClean="0">
                <a:ln w="19050">
                  <a:solidFill>
                    <a:schemeClr val="tx1"/>
                  </a:solidFill>
                </a:ln>
                <a:latin typeface="NikoshBAN" panose="02000000000000000000" pitchFamily="2" charset="0"/>
                <a:cs typeface="NikoshBAN" panose="02000000000000000000" pitchFamily="2" charset="0"/>
              </a:rPr>
              <a:t> </a:t>
            </a:r>
            <a:endParaRPr lang="en-US" sz="4000" b="1" dirty="0">
              <a:ln w="19050">
                <a:solidFill>
                  <a:schemeClr val="tx1"/>
                </a:solidFill>
              </a:ln>
              <a:latin typeface="NikoshBAN" panose="02000000000000000000" pitchFamily="2" charset="0"/>
              <a:cs typeface="NikoshBAN" panose="02000000000000000000" pitchFamily="2" charset="0"/>
            </a:endParaRPr>
          </a:p>
        </p:txBody>
      </p:sp>
      <p:sp>
        <p:nvSpPr>
          <p:cNvPr id="33" name="TextBox 32">
            <a:extLst>
              <a:ext uri="{FF2B5EF4-FFF2-40B4-BE49-F238E27FC236}">
                <a16:creationId xmlns:a16="http://schemas.microsoft.com/office/drawing/2014/main" id="{CD411384-A2E0-4105-9CB0-F150B2DAE79C}"/>
              </a:ext>
            </a:extLst>
          </p:cNvPr>
          <p:cNvSpPr txBox="1"/>
          <p:nvPr/>
        </p:nvSpPr>
        <p:spPr>
          <a:xfrm>
            <a:off x="3108961" y="2192311"/>
            <a:ext cx="2011679" cy="707886"/>
          </a:xfrm>
          <a:prstGeom prst="rect">
            <a:avLst/>
          </a:prstGeom>
          <a:noFill/>
          <a:ln w="38100">
            <a:solidFill>
              <a:schemeClr val="tx1"/>
            </a:solidFill>
          </a:ln>
        </p:spPr>
        <p:txBody>
          <a:bodyPr wrap="square" rtlCol="0">
            <a:spAutoFit/>
          </a:bodyPr>
          <a:lstStyle/>
          <a:p>
            <a:pPr algn="l"/>
            <a:r>
              <a:rPr lang="en-US" sz="4000" b="1" dirty="0" smtClean="0">
                <a:ln w="19050">
                  <a:solidFill>
                    <a:schemeClr val="tx1"/>
                  </a:solidFill>
                </a:ln>
                <a:latin typeface="NikoshBAN" panose="02000000000000000000" pitchFamily="2" charset="0"/>
                <a:cs typeface="NikoshBAN" panose="02000000000000000000" pitchFamily="2" charset="0"/>
              </a:rPr>
              <a:t>  </a:t>
            </a:r>
            <a:r>
              <a:rPr lang="en-US" sz="4000" b="1" dirty="0" err="1" smtClean="0">
                <a:ln w="19050">
                  <a:solidFill>
                    <a:schemeClr val="tx1"/>
                  </a:solidFill>
                </a:ln>
                <a:latin typeface="NikoshBAN" panose="02000000000000000000" pitchFamily="2" charset="0"/>
                <a:cs typeface="NikoshBAN" panose="02000000000000000000" pitchFamily="2" charset="0"/>
              </a:rPr>
              <a:t>মাতা</a:t>
            </a:r>
            <a:r>
              <a:rPr lang="en-US" sz="4000" b="1" dirty="0" smtClean="0">
                <a:ln w="19050">
                  <a:solidFill>
                    <a:schemeClr val="tx1"/>
                  </a:solidFill>
                </a:ln>
                <a:latin typeface="NikoshBAN" panose="02000000000000000000" pitchFamily="2" charset="0"/>
                <a:cs typeface="NikoshBAN" panose="02000000000000000000" pitchFamily="2" charset="0"/>
              </a:rPr>
              <a:t> </a:t>
            </a:r>
            <a:endParaRPr lang="en-US" sz="4000" b="1" dirty="0">
              <a:ln w="19050">
                <a:solidFill>
                  <a:schemeClr val="tx1"/>
                </a:solidFill>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3113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3.95833E-6 -3.33333E-6 L 0.36875 0.12431 " pathEditMode="relative" rAng="0" ptsTypes="AA">
                                      <p:cBhvr>
                                        <p:cTn id="6" dur="2000" fill="hold"/>
                                        <p:tgtEl>
                                          <p:spTgt spid="32">
                                            <p:txEl>
                                              <p:pRg st="0" end="0"/>
                                            </p:txEl>
                                          </p:spTgt>
                                        </p:tgtEl>
                                        <p:attrNameLst>
                                          <p:attrName>ppt_x</p:attrName>
                                          <p:attrName>ppt_y</p:attrName>
                                        </p:attrNameLst>
                                      </p:cBhvr>
                                      <p:rCtr x="18438" y="620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70833E-6 -3.33333E-6 L 0.09623 0.27292 " pathEditMode="relative" rAng="0" ptsTypes="AA">
                                      <p:cBhvr>
                                        <p:cTn id="10" dur="2000" fill="hold"/>
                                        <p:tgtEl>
                                          <p:spTgt spid="33">
                                            <p:txEl>
                                              <p:pRg st="0" end="0"/>
                                            </p:txEl>
                                          </p:spTgt>
                                        </p:tgtEl>
                                        <p:attrNameLst>
                                          <p:attrName>ppt_x</p:attrName>
                                          <p:attrName>ppt_y</p:attrName>
                                        </p:attrNameLst>
                                      </p:cBhvr>
                                      <p:rCtr x="4805" y="1363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01498 -0.00949 L -0.30156 0.39491 " pathEditMode="relative" rAng="0" ptsTypes="AA">
                                      <p:cBhvr>
                                        <p:cTn id="14" dur="2000" fill="hold"/>
                                        <p:tgtEl>
                                          <p:spTgt spid="31">
                                            <p:txEl>
                                              <p:pRg st="0" end="0"/>
                                            </p:txEl>
                                          </p:spTgt>
                                        </p:tgtEl>
                                        <p:attrNameLst>
                                          <p:attrName>ppt_x</p:attrName>
                                          <p:attrName>ppt_y</p:attrName>
                                        </p:attrNameLst>
                                      </p:cBhvr>
                                      <p:rCtr x="-15833" y="2020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125E-6 -7.40741E-7 L -0.46588 0.52384 " pathEditMode="relative" rAng="0" ptsTypes="AA">
                                      <p:cBhvr>
                                        <p:cTn id="18" dur="2000" fill="hold"/>
                                        <p:tgtEl>
                                          <p:spTgt spid="26">
                                            <p:txEl>
                                              <p:pRg st="0" end="0"/>
                                            </p:txEl>
                                          </p:spTgt>
                                        </p:tgtEl>
                                        <p:attrNameLst>
                                          <p:attrName>ppt_x</p:attrName>
                                          <p:attrName>ppt_y</p:attrName>
                                        </p:attrNameLst>
                                      </p:cBhvr>
                                      <p:rCtr x="-23294" y="261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1205" y="1797187"/>
            <a:ext cx="11185886" cy="3785652"/>
          </a:xfrm>
          <a:prstGeom prst="rect">
            <a:avLst/>
          </a:prstGeom>
          <a:noFill/>
          <a:ln w="57150">
            <a:noFill/>
          </a:ln>
        </p:spPr>
        <p:txBody>
          <a:bodyPr wrap="square" rtlCol="0">
            <a:spAutoFit/>
          </a:bodyPr>
          <a:lstStyle/>
          <a:p>
            <a:pPr algn="l"/>
            <a:r>
              <a:rPr lang="bn-IN" sz="4800" b="1" dirty="0" smtClean="0">
                <a:ln w="19050">
                  <a:solidFill>
                    <a:schemeClr val="tx1"/>
                  </a:solidFill>
                </a:ln>
                <a:latin typeface="NikoshBAN" panose="02000000000000000000" pitchFamily="2" charset="0"/>
                <a:cs typeface="NikoshBAN" panose="02000000000000000000" pitchFamily="2" charset="0"/>
              </a:rPr>
              <a:t>আমাদের সবার জীবনে “মা”কথাটি একটি মধুমাখা নাম।মায়ের মমতা আমাদের চলার পথের পাথেয়।শৈশবে মা আমাদের গভীর মমতায় লালন করেন।ভালোভাবে লেখাপড়া করলে ,জীবনে সফল হলে মা খুশি হন।অন্যদিকে মায়ের আশিস পেলে সন্তানের দুঃখ ঘুচে যায়।</a:t>
            </a:r>
            <a:endParaRPr lang="en-US" sz="4800" b="1" dirty="0">
              <a:ln w="19050">
                <a:solidFill>
                  <a:schemeClr val="tx1"/>
                </a:solidFill>
              </a:ln>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CD411384-A2E0-4105-9CB0-F150B2DAE79C}"/>
              </a:ext>
            </a:extLst>
          </p:cNvPr>
          <p:cNvSpPr txBox="1"/>
          <p:nvPr/>
        </p:nvSpPr>
        <p:spPr>
          <a:xfrm>
            <a:off x="3810001" y="359156"/>
            <a:ext cx="3034146" cy="923330"/>
          </a:xfrm>
          <a:prstGeom prst="rect">
            <a:avLst/>
          </a:prstGeom>
          <a:noFill/>
          <a:ln>
            <a:solidFill>
              <a:schemeClr val="tx1"/>
            </a:solidFill>
          </a:ln>
        </p:spPr>
        <p:txBody>
          <a:bodyPr wrap="square" rtlCol="0">
            <a:spAutoFit/>
          </a:bodyPr>
          <a:lstStyle/>
          <a:p>
            <a:pPr algn="l"/>
            <a:r>
              <a:rPr lang="en-US" sz="5400" b="1" dirty="0" smtClean="0">
                <a:ln w="19050">
                  <a:solidFill>
                    <a:schemeClr val="tx1"/>
                  </a:solidFill>
                </a:ln>
                <a:latin typeface="NikoshBAN" panose="02000000000000000000" pitchFamily="2" charset="0"/>
                <a:cs typeface="NikoshBAN" panose="02000000000000000000" pitchFamily="2" charset="0"/>
              </a:rPr>
              <a:t>    </a:t>
            </a:r>
            <a:r>
              <a:rPr lang="en-US" sz="5400" b="1" dirty="0" err="1" smtClean="0">
                <a:ln w="19050">
                  <a:solidFill>
                    <a:schemeClr val="tx1"/>
                  </a:solidFill>
                </a:ln>
                <a:latin typeface="NikoshBAN" panose="02000000000000000000" pitchFamily="2" charset="0"/>
                <a:cs typeface="NikoshBAN" panose="02000000000000000000" pitchFamily="2" charset="0"/>
              </a:rPr>
              <a:t>মূলভাব</a:t>
            </a:r>
            <a:r>
              <a:rPr lang="en-US" sz="5400" b="1" dirty="0" smtClean="0">
                <a:ln w="19050">
                  <a:solidFill>
                    <a:schemeClr val="tx1"/>
                  </a:solidFill>
                </a:ln>
                <a:latin typeface="NikoshBAN" panose="02000000000000000000" pitchFamily="2" charset="0"/>
                <a:cs typeface="NikoshBAN" panose="02000000000000000000" pitchFamily="2" charset="0"/>
              </a:rPr>
              <a:t> </a:t>
            </a:r>
            <a:endParaRPr lang="en-US" sz="5400" b="1" dirty="0">
              <a:ln w="19050">
                <a:solidFill>
                  <a:schemeClr val="tx1"/>
                </a:solidFill>
              </a:ln>
              <a:latin typeface="NikoshBAN" panose="02000000000000000000" pitchFamily="2" charset="0"/>
              <a:cs typeface="NikoshBAN" panose="02000000000000000000" pitchFamily="2" charset="0"/>
            </a:endParaRPr>
          </a:p>
        </p:txBody>
      </p:sp>
      <p:sp>
        <p:nvSpPr>
          <p:cNvPr id="5" name="AutoShape 2" descr="মা হলেন সর্বেসর্বা, যাকে ছাড়া আমি অসম্পূর্ণ নই, বরং শূন্য&amp;#3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stretch>
            <a:fillRect/>
          </a:stretch>
        </p:blipFill>
        <p:spPr>
          <a:xfrm>
            <a:off x="8803699" y="325148"/>
            <a:ext cx="2952750" cy="1552575"/>
          </a:xfrm>
          <a:prstGeom prst="ellipse">
            <a:avLst/>
          </a:prstGeom>
          <a:ln>
            <a:noFill/>
          </a:ln>
          <a:effectLst>
            <a:softEdge rad="112500"/>
          </a:effectLst>
        </p:spPr>
      </p:pic>
    </p:spTree>
    <p:extLst>
      <p:ext uri="{BB962C8B-B14F-4D97-AF65-F5344CB8AC3E}">
        <p14:creationId xmlns:p14="http://schemas.microsoft.com/office/powerpoint/2010/main" val="6471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375" autoRev="1" fill="hold">
                                          <p:stCondLst>
                                            <p:cond delay="0"/>
                                          </p:stCondLst>
                                        </p:cTn>
                                        <p:tgtEl>
                                          <p:spTgt spid="3"/>
                                        </p:tgtEl>
                                        <p:attrNameLst>
                                          <p:attrName>ppt_w</p:attrName>
                                        </p:attrNameLst>
                                      </p:cBhvr>
                                    </p:anim>
                                    <p:anim by="(#ppt_w*0.50)" calcmode="lin" valueType="num">
                                      <p:cBhvr>
                                        <p:cTn id="8" dur="375" decel="50000" autoRev="1" fill="hold">
                                          <p:stCondLst>
                                            <p:cond delay="0"/>
                                          </p:stCondLst>
                                        </p:cTn>
                                        <p:tgtEl>
                                          <p:spTgt spid="3"/>
                                        </p:tgtEl>
                                        <p:attrNameLst>
                                          <p:attrName>ppt_x</p:attrName>
                                        </p:attrNameLst>
                                      </p:cBhvr>
                                    </p:anim>
                                    <p:anim from="(-#ppt_h/2)" to="(#ppt_y)" calcmode="lin" valueType="num">
                                      <p:cBhvr>
                                        <p:cTn id="9" dur="750" fill="hold">
                                          <p:stCondLst>
                                            <p:cond delay="0"/>
                                          </p:stCondLst>
                                        </p:cTn>
                                        <p:tgtEl>
                                          <p:spTgt spid="3"/>
                                        </p:tgtEl>
                                        <p:attrNameLst>
                                          <p:attrName>ppt_y</p:attrName>
                                        </p:attrNameLst>
                                      </p:cBhvr>
                                    </p:anim>
                                    <p:animRot by="21600000">
                                      <p:cBhvr>
                                        <p:cTn id="10" dur="75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326" y="2672082"/>
            <a:ext cx="11573691" cy="3046988"/>
          </a:xfrm>
          <a:prstGeom prst="rect">
            <a:avLst/>
          </a:prstGeom>
        </p:spPr>
        <p:txBody>
          <a:bodyPr wrap="square">
            <a:spAutoFit/>
          </a:bodyPr>
          <a:lstStyle/>
          <a:p>
            <a:r>
              <a:rPr lang="en-US"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1. </a:t>
            </a:r>
            <a:r>
              <a:rPr lang="bn-BD"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কথায়  সুধা মেশানো আছে?</a:t>
            </a:r>
          </a:p>
          <a:p>
            <a:r>
              <a:rPr lang="en-US"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2. </a:t>
            </a:r>
            <a:r>
              <a:rPr lang="bn-BD"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 মুখ  দেখলে  আমরা  সব  ভুলে  যাই? </a:t>
            </a:r>
          </a:p>
          <a:p>
            <a:r>
              <a:rPr lang="en-US"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3.  </a:t>
            </a:r>
            <a:r>
              <a:rPr lang="bn-BD"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কখন  </a:t>
            </a:r>
            <a:r>
              <a:rPr lang="bn-BD"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 অসহায়  ছিলাম?</a:t>
            </a:r>
          </a:p>
          <a:p>
            <a:r>
              <a:rPr lang="en-US"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4. </a:t>
            </a:r>
            <a:r>
              <a:rPr lang="bn-BD"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তখন  </a:t>
            </a:r>
            <a:r>
              <a:rPr lang="bn-BD"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  কার  দিকে  তাকিয়ে  থাকতাম? </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CD411384-A2E0-4105-9CB0-F150B2DAE79C}"/>
              </a:ext>
            </a:extLst>
          </p:cNvPr>
          <p:cNvSpPr txBox="1"/>
          <p:nvPr/>
        </p:nvSpPr>
        <p:spPr>
          <a:xfrm>
            <a:off x="3810001" y="359156"/>
            <a:ext cx="3034146" cy="923330"/>
          </a:xfrm>
          <a:prstGeom prst="rect">
            <a:avLst/>
          </a:prstGeom>
          <a:noFill/>
          <a:ln>
            <a:solidFill>
              <a:schemeClr val="tx1"/>
            </a:solidFill>
          </a:ln>
        </p:spPr>
        <p:txBody>
          <a:bodyPr wrap="square" rtlCol="0">
            <a:spAutoFit/>
          </a:bodyPr>
          <a:lstStyle/>
          <a:p>
            <a:pPr algn="l"/>
            <a:r>
              <a:rPr lang="en-US" sz="5400" b="1" dirty="0" smtClean="0">
                <a:ln w="19050">
                  <a:solidFill>
                    <a:schemeClr val="tx1"/>
                  </a:solidFill>
                </a:ln>
                <a:latin typeface="NikoshBAN" panose="02000000000000000000" pitchFamily="2" charset="0"/>
                <a:cs typeface="NikoshBAN" panose="02000000000000000000" pitchFamily="2" charset="0"/>
              </a:rPr>
              <a:t>    </a:t>
            </a:r>
            <a:r>
              <a:rPr lang="en-US" sz="5400" b="1" dirty="0" err="1" smtClean="0">
                <a:ln w="19050">
                  <a:solidFill>
                    <a:schemeClr val="tx1"/>
                  </a:solidFill>
                </a:ln>
                <a:latin typeface="NikoshBAN" panose="02000000000000000000" pitchFamily="2" charset="0"/>
                <a:cs typeface="NikoshBAN" panose="02000000000000000000" pitchFamily="2" charset="0"/>
              </a:rPr>
              <a:t>মূল্যায়ন</a:t>
            </a:r>
            <a:r>
              <a:rPr lang="en-US" sz="5400" b="1" dirty="0" smtClean="0">
                <a:ln w="19050">
                  <a:solidFill>
                    <a:schemeClr val="tx1"/>
                  </a:solidFill>
                </a:ln>
                <a:latin typeface="NikoshBAN" panose="02000000000000000000" pitchFamily="2" charset="0"/>
                <a:cs typeface="NikoshBAN" panose="02000000000000000000" pitchFamily="2" charset="0"/>
              </a:rPr>
              <a:t>  </a:t>
            </a:r>
            <a:endParaRPr lang="en-US" sz="5400" b="1" dirty="0">
              <a:ln w="19050">
                <a:solidFill>
                  <a:schemeClr val="tx1"/>
                </a:solidFill>
              </a:ln>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CD411384-A2E0-4105-9CB0-F150B2DAE79C}"/>
              </a:ext>
            </a:extLst>
          </p:cNvPr>
          <p:cNvSpPr txBox="1"/>
          <p:nvPr/>
        </p:nvSpPr>
        <p:spPr>
          <a:xfrm>
            <a:off x="1062446" y="1648025"/>
            <a:ext cx="5325291" cy="923330"/>
          </a:xfrm>
          <a:prstGeom prst="rect">
            <a:avLst/>
          </a:prstGeom>
          <a:noFill/>
          <a:ln w="38100">
            <a:solidFill>
              <a:schemeClr val="tx1"/>
            </a:solidFill>
          </a:ln>
        </p:spPr>
        <p:txBody>
          <a:bodyPr wrap="square" rtlCol="0">
            <a:spAutoFit/>
          </a:bodyPr>
          <a:lstStyle/>
          <a:p>
            <a:pPr algn="l"/>
            <a:r>
              <a:rPr lang="en-US" sz="5400" b="1" dirty="0" smtClean="0">
                <a:ln w="19050">
                  <a:solidFill>
                    <a:schemeClr val="tx1"/>
                  </a:solidFill>
                </a:ln>
                <a:latin typeface="NikoshBAN" panose="02000000000000000000" pitchFamily="2" charset="0"/>
                <a:cs typeface="NikoshBAN" panose="02000000000000000000" pitchFamily="2" charset="0"/>
              </a:rPr>
              <a:t>   </a:t>
            </a:r>
            <a:r>
              <a:rPr lang="en-US" sz="4800" b="1" dirty="0" err="1" smtClean="0">
                <a:ln w="19050">
                  <a:solidFill>
                    <a:schemeClr val="tx1"/>
                  </a:solidFill>
                </a:ln>
                <a:latin typeface="NikoshBAN" panose="02000000000000000000" pitchFamily="2" charset="0"/>
                <a:cs typeface="NikoshBAN" panose="02000000000000000000" pitchFamily="2" charset="0"/>
              </a:rPr>
              <a:t>প্রশ্নগুলোর</a:t>
            </a:r>
            <a:r>
              <a:rPr lang="en-US" sz="4800" b="1" dirty="0" smtClean="0">
                <a:ln w="19050">
                  <a:solidFill>
                    <a:schemeClr val="tx1"/>
                  </a:solidFill>
                </a:ln>
                <a:latin typeface="NikoshBAN" panose="02000000000000000000" pitchFamily="2" charset="0"/>
                <a:cs typeface="NikoshBAN" panose="02000000000000000000" pitchFamily="2" charset="0"/>
              </a:rPr>
              <a:t> </a:t>
            </a:r>
            <a:r>
              <a:rPr lang="en-US" sz="4800" b="1" dirty="0" err="1" smtClean="0">
                <a:ln w="19050">
                  <a:solidFill>
                    <a:schemeClr val="tx1"/>
                  </a:solidFill>
                </a:ln>
                <a:latin typeface="NikoshBAN" panose="02000000000000000000" pitchFamily="2" charset="0"/>
                <a:cs typeface="NikoshBAN" panose="02000000000000000000" pitchFamily="2" charset="0"/>
              </a:rPr>
              <a:t>উত্তর</a:t>
            </a:r>
            <a:r>
              <a:rPr lang="en-US" sz="4800" b="1" dirty="0" smtClean="0">
                <a:ln w="19050">
                  <a:solidFill>
                    <a:schemeClr val="tx1"/>
                  </a:solidFill>
                </a:ln>
                <a:latin typeface="NikoshBAN" panose="02000000000000000000" pitchFamily="2" charset="0"/>
                <a:cs typeface="NikoshBAN" panose="02000000000000000000" pitchFamily="2" charset="0"/>
              </a:rPr>
              <a:t> </a:t>
            </a:r>
            <a:r>
              <a:rPr lang="en-US" sz="4800" b="1" dirty="0" err="1" smtClean="0">
                <a:ln w="19050">
                  <a:solidFill>
                    <a:schemeClr val="tx1"/>
                  </a:solidFill>
                </a:ln>
                <a:latin typeface="NikoshBAN" panose="02000000000000000000" pitchFamily="2" charset="0"/>
                <a:cs typeface="NikoshBAN" panose="02000000000000000000" pitchFamily="2" charset="0"/>
              </a:rPr>
              <a:t>দাও</a:t>
            </a:r>
            <a:r>
              <a:rPr lang="en-US" sz="4800" b="1" dirty="0" smtClean="0">
                <a:ln w="19050">
                  <a:solidFill>
                    <a:schemeClr val="tx1"/>
                  </a:solidFill>
                </a:ln>
                <a:latin typeface="NikoshBAN" panose="02000000000000000000" pitchFamily="2" charset="0"/>
                <a:cs typeface="NikoshBAN" panose="02000000000000000000" pitchFamily="2" charset="0"/>
              </a:rPr>
              <a:t>। </a:t>
            </a:r>
            <a:endParaRPr lang="en-US" sz="4800" b="1" dirty="0">
              <a:ln w="19050">
                <a:solidFill>
                  <a:schemeClr val="tx1"/>
                </a:solidFill>
              </a:ln>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22813" y="5251648"/>
            <a:ext cx="1170533" cy="1292464"/>
          </a:xfrm>
          <a:prstGeom prst="rect">
            <a:avLst/>
          </a:prstGeom>
        </p:spPr>
      </p:pic>
    </p:spTree>
    <p:extLst>
      <p:ext uri="{BB962C8B-B14F-4D97-AF65-F5344CB8AC3E}">
        <p14:creationId xmlns:p14="http://schemas.microsoft.com/office/powerpoint/2010/main" val="330094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p:cTn id="23"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2">
                                            <p:txEl>
                                              <p:pRg st="2" end="2"/>
                                            </p:txEl>
                                          </p:spTgt>
                                        </p:tgtEl>
                                        <p:attrNameLst>
                                          <p:attrName>style.visibility</p:attrName>
                                        </p:attrNameLst>
                                      </p:cBhvr>
                                      <p:to>
                                        <p:strVal val="visible"/>
                                      </p:to>
                                    </p:set>
                                    <p:anim calcmode="lin" valueType="num">
                                      <p:cBhvr>
                                        <p:cTn id="32"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34"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2">
                                            <p:txEl>
                                              <p:pRg st="3" end="3"/>
                                            </p:txEl>
                                          </p:spTgt>
                                        </p:tgtEl>
                                        <p:attrNameLst>
                                          <p:attrName>style.visibility</p:attrName>
                                        </p:attrNameLst>
                                      </p:cBhvr>
                                      <p:to>
                                        <p:strVal val="visible"/>
                                      </p:to>
                                    </p:set>
                                    <p:anim calcmode="lin" valueType="num">
                                      <p:cBhvr>
                                        <p:cTn id="41"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43"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411384-A2E0-4105-9CB0-F150B2DAE79C}"/>
              </a:ext>
            </a:extLst>
          </p:cNvPr>
          <p:cNvSpPr txBox="1"/>
          <p:nvPr/>
        </p:nvSpPr>
        <p:spPr>
          <a:xfrm>
            <a:off x="1302327" y="2949956"/>
            <a:ext cx="10445125" cy="1569660"/>
          </a:xfrm>
          <a:prstGeom prst="rect">
            <a:avLst/>
          </a:prstGeom>
          <a:noFill/>
          <a:ln>
            <a:solidFill>
              <a:schemeClr val="tx1"/>
            </a:solidFill>
          </a:ln>
        </p:spPr>
        <p:txBody>
          <a:bodyPr wrap="square" rtlCol="0">
            <a:spAutoFit/>
          </a:bodyPr>
          <a:lstStyle/>
          <a:p>
            <a:pPr algn="l"/>
            <a:r>
              <a:rPr lang="en-US" sz="4800" b="1" dirty="0">
                <a:ln w="19050">
                  <a:solidFill>
                    <a:schemeClr val="tx1"/>
                  </a:solidFill>
                </a:ln>
                <a:latin typeface="NikoshBAN" panose="02000000000000000000" pitchFamily="2" charset="0"/>
                <a:cs typeface="NikoshBAN" panose="02000000000000000000" pitchFamily="2" charset="0"/>
              </a:rPr>
              <a:t>আ</a:t>
            </a:r>
            <a:r>
              <a:rPr lang="as-IN" sz="4800" b="1" dirty="0">
                <a:ln w="19050">
                  <a:solidFill>
                    <a:schemeClr val="tx1"/>
                  </a:solidFill>
                </a:ln>
                <a:latin typeface="NikoshBAN" panose="02000000000000000000" pitchFamily="2" charset="0"/>
                <a:cs typeface="NikoshBAN" panose="02000000000000000000" pitchFamily="2" charset="0"/>
              </a:rPr>
              <a:t>গ</a:t>
            </a:r>
            <a:r>
              <a:rPr lang="en-US" sz="4800" b="1" dirty="0">
                <a:ln w="19050">
                  <a:solidFill>
                    <a:schemeClr val="tx1"/>
                  </a:solidFill>
                </a:ln>
                <a:latin typeface="NikoshBAN" panose="02000000000000000000" pitchFamily="2" charset="0"/>
                <a:cs typeface="NikoshBAN" panose="02000000000000000000" pitchFamily="2" charset="0"/>
              </a:rPr>
              <a:t>া</a:t>
            </a:r>
            <a:r>
              <a:rPr lang="as-IN" sz="4800" b="1" dirty="0">
                <a:ln w="19050">
                  <a:solidFill>
                    <a:schemeClr val="tx1"/>
                  </a:solidFill>
                </a:ln>
                <a:latin typeface="NikoshBAN" panose="02000000000000000000" pitchFamily="2" charset="0"/>
                <a:cs typeface="NikoshBAN" panose="02000000000000000000" pitchFamily="2" charset="0"/>
              </a:rPr>
              <a:t>ম</a:t>
            </a:r>
            <a:r>
              <a:rPr lang="en-US" sz="4800" b="1" dirty="0">
                <a:ln w="19050">
                  <a:solidFill>
                    <a:schemeClr val="tx1"/>
                  </a:solidFill>
                </a:ln>
                <a:latin typeface="NikoshBAN" panose="02000000000000000000" pitchFamily="2" charset="0"/>
                <a:cs typeface="NikoshBAN" panose="02000000000000000000" pitchFamily="2" charset="0"/>
              </a:rPr>
              <a:t>ী </a:t>
            </a:r>
            <a:r>
              <a:rPr lang="as-IN" sz="4800" b="1" dirty="0">
                <a:ln w="19050">
                  <a:solidFill>
                    <a:schemeClr val="tx1"/>
                  </a:solidFill>
                </a:ln>
                <a:latin typeface="NikoshBAN" panose="02000000000000000000" pitchFamily="2" charset="0"/>
                <a:cs typeface="NikoshBAN" panose="02000000000000000000" pitchFamily="2" charset="0"/>
              </a:rPr>
              <a:t>ক</a:t>
            </a:r>
            <a:r>
              <a:rPr lang="en-US" sz="4800" b="1" dirty="0">
                <a:ln w="19050">
                  <a:solidFill>
                    <a:schemeClr val="tx1"/>
                  </a:solidFill>
                </a:ln>
                <a:latin typeface="NikoshBAN" panose="02000000000000000000" pitchFamily="2" charset="0"/>
                <a:cs typeface="NikoshBAN" panose="02000000000000000000" pitchFamily="2" charset="0"/>
              </a:rPr>
              <a:t>্</a:t>
            </a:r>
            <a:r>
              <a:rPr lang="as-IN" sz="4800" b="1" dirty="0">
                <a:ln w="19050">
                  <a:solidFill>
                    <a:schemeClr val="tx1"/>
                  </a:solidFill>
                </a:ln>
                <a:latin typeface="NikoshBAN" panose="02000000000000000000" pitchFamily="2" charset="0"/>
                <a:cs typeface="NikoshBAN" panose="02000000000000000000" pitchFamily="2" charset="0"/>
              </a:rPr>
              <a:t>ল</a:t>
            </a:r>
            <a:r>
              <a:rPr lang="en-US" sz="4800" b="1" dirty="0">
                <a:ln w="19050">
                  <a:solidFill>
                    <a:schemeClr val="tx1"/>
                  </a:solidFill>
                </a:ln>
                <a:latin typeface="NikoshBAN" panose="02000000000000000000" pitchFamily="2" charset="0"/>
                <a:cs typeface="NikoshBAN" panose="02000000000000000000" pitchFamily="2" charset="0"/>
              </a:rPr>
              <a:t>া</a:t>
            </a:r>
            <a:r>
              <a:rPr lang="as-IN" sz="4800" b="1" dirty="0">
                <a:ln w="19050">
                  <a:solidFill>
                    <a:schemeClr val="tx1"/>
                  </a:solidFill>
                </a:ln>
                <a:latin typeface="NikoshBAN" panose="02000000000000000000" pitchFamily="2" charset="0"/>
                <a:cs typeface="NikoshBAN" panose="02000000000000000000" pitchFamily="2" charset="0"/>
              </a:rPr>
              <a:t>স</a:t>
            </a:r>
            <a:r>
              <a:rPr lang="en-US" sz="4800" b="1" dirty="0">
                <a:ln w="19050">
                  <a:solidFill>
                    <a:schemeClr val="tx1"/>
                  </a:solidFill>
                </a:ln>
                <a:latin typeface="NikoshBAN" panose="02000000000000000000" pitchFamily="2" charset="0"/>
                <a:cs typeface="NikoshBAN" panose="02000000000000000000" pitchFamily="2" charset="0"/>
              </a:rPr>
              <a:t>ে </a:t>
            </a:r>
            <a:r>
              <a:rPr lang="en-US" sz="4800" b="1" dirty="0" err="1" smtClean="0">
                <a:ln w="19050">
                  <a:solidFill>
                    <a:schemeClr val="tx1"/>
                  </a:solidFill>
                </a:ln>
                <a:latin typeface="NikoshBAN" panose="02000000000000000000" pitchFamily="2" charset="0"/>
                <a:cs typeface="NikoshBAN" panose="02000000000000000000" pitchFamily="2" charset="0"/>
              </a:rPr>
              <a:t>তোমার</a:t>
            </a:r>
            <a:r>
              <a:rPr lang="en-US" sz="4800" b="1" dirty="0" smtClean="0">
                <a:ln w="19050">
                  <a:solidFill>
                    <a:schemeClr val="tx1"/>
                  </a:solidFill>
                </a:ln>
                <a:latin typeface="NikoshBAN" panose="02000000000000000000" pitchFamily="2" charset="0"/>
                <a:cs typeface="NikoshBAN" panose="02000000000000000000" pitchFamily="2" charset="0"/>
              </a:rPr>
              <a:t> </a:t>
            </a:r>
            <a:r>
              <a:rPr lang="en-US" sz="4800" b="1" dirty="0" err="1" smtClean="0">
                <a:ln w="19050">
                  <a:solidFill>
                    <a:schemeClr val="tx1"/>
                  </a:solidFill>
                </a:ln>
                <a:latin typeface="NikoshBAN" panose="02000000000000000000" pitchFamily="2" charset="0"/>
                <a:cs typeface="NikoshBAN" panose="02000000000000000000" pitchFamily="2" charset="0"/>
              </a:rPr>
              <a:t>মা</a:t>
            </a:r>
            <a:r>
              <a:rPr lang="en-US" sz="4800" b="1" dirty="0" smtClean="0">
                <a:ln w="19050">
                  <a:solidFill>
                    <a:schemeClr val="tx1"/>
                  </a:solidFill>
                </a:ln>
                <a:latin typeface="NikoshBAN" panose="02000000000000000000" pitchFamily="2" charset="0"/>
                <a:cs typeface="NikoshBAN" panose="02000000000000000000" pitchFamily="2" charset="0"/>
              </a:rPr>
              <a:t> </a:t>
            </a:r>
            <a:r>
              <a:rPr lang="en-US" sz="4800" b="1" dirty="0" err="1" smtClean="0">
                <a:ln w="19050">
                  <a:solidFill>
                    <a:schemeClr val="tx1"/>
                  </a:solidFill>
                </a:ln>
                <a:latin typeface="NikoshBAN" panose="02000000000000000000" pitchFamily="2" charset="0"/>
                <a:cs typeface="NikoshBAN" panose="02000000000000000000" pitchFamily="2" charset="0"/>
              </a:rPr>
              <a:t>সম্পর্কে</a:t>
            </a:r>
            <a:r>
              <a:rPr lang="en-US" sz="4800" b="1" dirty="0" smtClean="0">
                <a:ln w="19050">
                  <a:solidFill>
                    <a:schemeClr val="tx1"/>
                  </a:solidFill>
                </a:ln>
                <a:latin typeface="NikoshBAN" panose="02000000000000000000" pitchFamily="2" charset="0"/>
                <a:cs typeface="NikoshBAN" panose="02000000000000000000" pitchFamily="2" charset="0"/>
              </a:rPr>
              <a:t> ৫টি </a:t>
            </a:r>
            <a:r>
              <a:rPr lang="en-US" sz="4800" b="1" dirty="0" err="1" smtClean="0">
                <a:ln w="19050">
                  <a:solidFill>
                    <a:schemeClr val="tx1"/>
                  </a:solidFill>
                </a:ln>
                <a:latin typeface="NikoshBAN" panose="02000000000000000000" pitchFamily="2" charset="0"/>
                <a:cs typeface="NikoshBAN" panose="02000000000000000000" pitchFamily="2" charset="0"/>
              </a:rPr>
              <a:t>বাক্য</a:t>
            </a:r>
            <a:r>
              <a:rPr lang="en-US" sz="4800" b="1" dirty="0" smtClean="0">
                <a:ln w="19050">
                  <a:solidFill>
                    <a:schemeClr val="tx1"/>
                  </a:solidFill>
                </a:ln>
                <a:latin typeface="NikoshBAN" panose="02000000000000000000" pitchFamily="2" charset="0"/>
                <a:cs typeface="NikoshBAN" panose="02000000000000000000" pitchFamily="2" charset="0"/>
              </a:rPr>
              <a:t> </a:t>
            </a:r>
            <a:r>
              <a:rPr lang="en-US" sz="4800" b="1" dirty="0" err="1" smtClean="0">
                <a:ln w="19050">
                  <a:solidFill>
                    <a:schemeClr val="tx1"/>
                  </a:solidFill>
                </a:ln>
                <a:latin typeface="NikoshBAN" panose="02000000000000000000" pitchFamily="2" charset="0"/>
                <a:cs typeface="NikoshBAN" panose="02000000000000000000" pitchFamily="2" charset="0"/>
              </a:rPr>
              <a:t>বাড়ি</a:t>
            </a:r>
            <a:r>
              <a:rPr lang="en-US" sz="4800" b="1" dirty="0" smtClean="0">
                <a:ln w="19050">
                  <a:solidFill>
                    <a:schemeClr val="tx1"/>
                  </a:solidFill>
                </a:ln>
                <a:latin typeface="NikoshBAN" panose="02000000000000000000" pitchFamily="2" charset="0"/>
                <a:cs typeface="NikoshBAN" panose="02000000000000000000" pitchFamily="2" charset="0"/>
              </a:rPr>
              <a:t> </a:t>
            </a:r>
            <a:r>
              <a:rPr lang="en-US" sz="4800" b="1" dirty="0" err="1" smtClean="0">
                <a:ln w="19050">
                  <a:solidFill>
                    <a:schemeClr val="tx1"/>
                  </a:solidFill>
                </a:ln>
                <a:latin typeface="NikoshBAN" panose="02000000000000000000" pitchFamily="2" charset="0"/>
                <a:cs typeface="NikoshBAN" panose="02000000000000000000" pitchFamily="2" charset="0"/>
              </a:rPr>
              <a:t>থেকে</a:t>
            </a:r>
            <a:r>
              <a:rPr lang="bn-IN" sz="4800" b="1" dirty="0" smtClean="0">
                <a:ln w="19050">
                  <a:solidFill>
                    <a:schemeClr val="tx1"/>
                  </a:solidFill>
                </a:ln>
                <a:latin typeface="NikoshBAN" panose="02000000000000000000" pitchFamily="2" charset="0"/>
                <a:cs typeface="NikoshBAN" panose="02000000000000000000" pitchFamily="2" charset="0"/>
              </a:rPr>
              <a:t> </a:t>
            </a:r>
            <a:r>
              <a:rPr lang="bn-IN" sz="4800" b="1" dirty="0">
                <a:ln w="19050">
                  <a:solidFill>
                    <a:schemeClr val="tx1"/>
                  </a:solidFill>
                </a:ln>
                <a:latin typeface="NikoshBAN" panose="02000000000000000000" pitchFamily="2" charset="0"/>
                <a:cs typeface="NikoshBAN" panose="02000000000000000000" pitchFamily="2" charset="0"/>
              </a:rPr>
              <a:t>লিখে</a:t>
            </a:r>
            <a:r>
              <a:rPr lang="en-US" sz="4800" b="1" dirty="0">
                <a:ln w="19050">
                  <a:solidFill>
                    <a:schemeClr val="tx1"/>
                  </a:solidFill>
                </a:ln>
                <a:latin typeface="NikoshBAN" panose="02000000000000000000" pitchFamily="2" charset="0"/>
                <a:cs typeface="NikoshBAN" panose="02000000000000000000" pitchFamily="2" charset="0"/>
              </a:rPr>
              <a:t> </a:t>
            </a:r>
            <a:r>
              <a:rPr lang="as-IN" sz="4800" b="1" dirty="0">
                <a:ln w="19050">
                  <a:solidFill>
                    <a:schemeClr val="tx1"/>
                  </a:solidFill>
                </a:ln>
                <a:latin typeface="NikoshBAN" panose="02000000000000000000" pitchFamily="2" charset="0"/>
                <a:cs typeface="NikoshBAN" panose="02000000000000000000" pitchFamily="2" charset="0"/>
              </a:rPr>
              <a:t>আ</a:t>
            </a:r>
            <a:r>
              <a:rPr lang="bn-IN" sz="4800" b="1" dirty="0">
                <a:ln w="19050">
                  <a:solidFill>
                    <a:schemeClr val="tx1"/>
                  </a:solidFill>
                </a:ln>
                <a:latin typeface="NikoshBAN" panose="02000000000000000000" pitchFamily="2" charset="0"/>
                <a:cs typeface="NikoshBAN" panose="02000000000000000000" pitchFamily="2" charset="0"/>
              </a:rPr>
              <a:t>ন</a:t>
            </a:r>
            <a:r>
              <a:rPr lang="as-IN" sz="4800" b="1" dirty="0">
                <a:ln w="19050">
                  <a:solidFill>
                    <a:schemeClr val="tx1"/>
                  </a:solidFill>
                </a:ln>
                <a:latin typeface="NikoshBAN" panose="02000000000000000000" pitchFamily="2" charset="0"/>
                <a:cs typeface="NikoshBAN" panose="02000000000000000000" pitchFamily="2" charset="0"/>
              </a:rPr>
              <a:t>ব</a:t>
            </a:r>
            <a:r>
              <a:rPr lang="en-US" sz="4800" b="1" dirty="0">
                <a:ln w="19050">
                  <a:solidFill>
                    <a:schemeClr val="tx1"/>
                  </a:solidFill>
                </a:ln>
                <a:latin typeface="NikoshBAN" panose="02000000000000000000" pitchFamily="2" charset="0"/>
                <a:cs typeface="NikoshBAN" panose="02000000000000000000" pitchFamily="2" charset="0"/>
              </a:rPr>
              <a:t>ে।</a:t>
            </a:r>
          </a:p>
        </p:txBody>
      </p:sp>
      <p:pic>
        <p:nvPicPr>
          <p:cNvPr id="4" name="Picture 3">
            <a:extLst>
              <a:ext uri="{FF2B5EF4-FFF2-40B4-BE49-F238E27FC236}">
                <a16:creationId xmlns:a16="http://schemas.microsoft.com/office/drawing/2014/main" id="{3FD08F65-C95D-494E-846F-C3FA2A7754A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34897"/>
          <a:stretch/>
        </p:blipFill>
        <p:spPr>
          <a:xfrm flipH="1">
            <a:off x="110836" y="4295785"/>
            <a:ext cx="11954508" cy="2562215"/>
          </a:xfrm>
          <a:prstGeom prst="rect">
            <a:avLst/>
          </a:prstGeom>
        </p:spPr>
      </p:pic>
      <p:sp>
        <p:nvSpPr>
          <p:cNvPr id="5" name="TextBox 4">
            <a:extLst>
              <a:ext uri="{FF2B5EF4-FFF2-40B4-BE49-F238E27FC236}">
                <a16:creationId xmlns:a16="http://schemas.microsoft.com/office/drawing/2014/main" id="{CD411384-A2E0-4105-9CB0-F150B2DAE79C}"/>
              </a:ext>
            </a:extLst>
          </p:cNvPr>
          <p:cNvSpPr txBox="1"/>
          <p:nvPr/>
        </p:nvSpPr>
        <p:spPr>
          <a:xfrm>
            <a:off x="3810001" y="359156"/>
            <a:ext cx="3034146" cy="923330"/>
          </a:xfrm>
          <a:prstGeom prst="rect">
            <a:avLst/>
          </a:prstGeom>
          <a:noFill/>
          <a:ln>
            <a:solidFill>
              <a:schemeClr val="tx1"/>
            </a:solidFill>
          </a:ln>
        </p:spPr>
        <p:txBody>
          <a:bodyPr wrap="square" rtlCol="0">
            <a:spAutoFit/>
          </a:bodyPr>
          <a:lstStyle/>
          <a:p>
            <a:pPr algn="l"/>
            <a:r>
              <a:rPr lang="en-US" sz="5400" b="1" dirty="0" smtClean="0">
                <a:ln w="19050">
                  <a:solidFill>
                    <a:schemeClr val="tx1"/>
                  </a:solidFill>
                </a:ln>
                <a:latin typeface="NikoshBAN" panose="02000000000000000000" pitchFamily="2" charset="0"/>
                <a:cs typeface="NikoshBAN" panose="02000000000000000000" pitchFamily="2" charset="0"/>
              </a:rPr>
              <a:t>  </a:t>
            </a:r>
            <a:r>
              <a:rPr lang="en-US" sz="5400" b="1" dirty="0" err="1" smtClean="0">
                <a:ln w="19050">
                  <a:solidFill>
                    <a:schemeClr val="tx1"/>
                  </a:solidFill>
                </a:ln>
                <a:latin typeface="NikoshBAN" panose="02000000000000000000" pitchFamily="2" charset="0"/>
                <a:cs typeface="NikoshBAN" panose="02000000000000000000" pitchFamily="2" charset="0"/>
              </a:rPr>
              <a:t>বাড়ির</a:t>
            </a:r>
            <a:r>
              <a:rPr lang="en-US" sz="5400" b="1" dirty="0" smtClean="0">
                <a:ln w="19050">
                  <a:solidFill>
                    <a:schemeClr val="tx1"/>
                  </a:solidFill>
                </a:ln>
                <a:latin typeface="NikoshBAN" panose="02000000000000000000" pitchFamily="2" charset="0"/>
                <a:cs typeface="NikoshBAN" panose="02000000000000000000" pitchFamily="2" charset="0"/>
              </a:rPr>
              <a:t> </a:t>
            </a:r>
            <a:r>
              <a:rPr lang="en-US" sz="5400" b="1" dirty="0" err="1" smtClean="0">
                <a:ln w="19050">
                  <a:solidFill>
                    <a:schemeClr val="tx1"/>
                  </a:solidFill>
                </a:ln>
                <a:latin typeface="NikoshBAN" panose="02000000000000000000" pitchFamily="2" charset="0"/>
                <a:cs typeface="NikoshBAN" panose="02000000000000000000" pitchFamily="2" charset="0"/>
              </a:rPr>
              <a:t>কাজ</a:t>
            </a:r>
            <a:r>
              <a:rPr lang="en-US" sz="5400" b="1" dirty="0" smtClean="0">
                <a:ln w="19050">
                  <a:solidFill>
                    <a:schemeClr val="tx1"/>
                  </a:solidFill>
                </a:ln>
                <a:latin typeface="NikoshBAN" panose="02000000000000000000" pitchFamily="2" charset="0"/>
                <a:cs typeface="NikoshBAN" panose="02000000000000000000" pitchFamily="2" charset="0"/>
              </a:rPr>
              <a:t> </a:t>
            </a:r>
            <a:endParaRPr lang="en-US" sz="5400" b="1" dirty="0">
              <a:ln w="19050">
                <a:solidFill>
                  <a:schemeClr val="tx1"/>
                </a:solidFill>
              </a:ln>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7817" y="4821381"/>
            <a:ext cx="1991533" cy="1842655"/>
          </a:xfrm>
          <a:prstGeom prst="rect">
            <a:avLst/>
          </a:prstGeom>
          <a:ln>
            <a:noFill/>
          </a:ln>
          <a:effectLst>
            <a:softEdge rad="112500"/>
          </a:effectLst>
        </p:spPr>
      </p:pic>
    </p:spTree>
    <p:extLst>
      <p:ext uri="{BB962C8B-B14F-4D97-AF65-F5344CB8AC3E}">
        <p14:creationId xmlns:p14="http://schemas.microsoft.com/office/powerpoint/2010/main" val="202169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177 Mother Kiss And Breast Feeding Her Baby Girl Stock Photos, Pictures &amp;amp;  Royalty-Free Images - iStoc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5069" y="1177637"/>
            <a:ext cx="6428800" cy="49183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B11949C2-3FCA-4529-BD0F-9AF74195A287}"/>
              </a:ext>
            </a:extLst>
          </p:cNvPr>
          <p:cNvSpPr/>
          <p:nvPr/>
        </p:nvSpPr>
        <p:spPr>
          <a:xfrm>
            <a:off x="569455" y="1094509"/>
            <a:ext cx="6557307" cy="5040148"/>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B5BF6B4-02BD-4090-9088-891D0755466E}"/>
              </a:ext>
            </a:extLst>
          </p:cNvPr>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7835013" y="1471751"/>
            <a:ext cx="3483507" cy="3131902"/>
          </a:xfrm>
          <a:prstGeom prst="rect">
            <a:avLst/>
          </a:prstGeom>
          <a:effectLst>
            <a:outerShdw blurRad="266700" dist="50800" dir="5400000" sx="103000" sy="103000" algn="ctr" rotWithShape="0">
              <a:srgbClr val="000000">
                <a:alpha val="16000"/>
              </a:srgbClr>
            </a:outerShdw>
          </a:effectLst>
        </p:spPr>
      </p:pic>
    </p:spTree>
    <p:extLst>
      <p:ext uri="{BB962C8B-B14F-4D97-AF65-F5344CB8AC3E}">
        <p14:creationId xmlns:p14="http://schemas.microsoft.com/office/powerpoint/2010/main" val="62720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097" y="576893"/>
            <a:ext cx="5056789" cy="769441"/>
          </a:xfrm>
          <a:prstGeom prst="rect">
            <a:avLst/>
          </a:prstGeom>
          <a:ln w="38100">
            <a:solidFill>
              <a:schemeClr val="tx1"/>
            </a:solidFill>
          </a:ln>
        </p:spPr>
        <p:txBody>
          <a:bodyPr wrap="square">
            <a:spAutoFit/>
          </a:bodyPr>
          <a:lstStyle/>
          <a:p>
            <a:pPr algn="ctr" fontAlgn="auto">
              <a:spcBef>
                <a:spcPts val="0"/>
              </a:spcBef>
              <a:spcAft>
                <a:spcPts val="0"/>
              </a:spcAft>
            </a:pPr>
            <a:r>
              <a:rPr lang="en-US" sz="4400" dirty="0" err="1" smtClean="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a:t>
            </a:r>
            <a:r>
              <a:rPr lang="en-US" sz="4400" dirty="0" smtClean="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dirty="0" err="1" smtClean="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ছবিগুলো</a:t>
            </a:r>
            <a:r>
              <a:rPr lang="en-US" sz="4400" dirty="0" smtClean="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400" dirty="0" smtClean="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লক্ষ্য কর</a:t>
            </a:r>
            <a:endParaRPr lang="en-US" sz="4400" dirty="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59383" y="1884218"/>
            <a:ext cx="3926024" cy="27986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091CD889-CE9A-4F4A-9A88-28A6A7D492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989" y="1898073"/>
            <a:ext cx="3492885" cy="27709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194" y="1911927"/>
            <a:ext cx="3696013" cy="2784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844302" y="5206441"/>
            <a:ext cx="6982344" cy="952338"/>
          </a:xfrm>
          <a:prstGeom prst="rect">
            <a:avLst/>
          </a:prstGeom>
          <a:noFill/>
          <a:ln w="38100">
            <a:solidFill>
              <a:schemeClr val="tx1"/>
            </a:solidFill>
          </a:ln>
        </p:spPr>
        <p:txBody>
          <a:bodyPr wrap="square" rtlCol="0">
            <a:spAutoFit/>
          </a:bodyPr>
          <a:lstStyle/>
          <a:p>
            <a:pPr algn="ctr"/>
            <a:r>
              <a:rPr lang="bn-BD" sz="5400" b="1" dirty="0">
                <a:latin typeface="NikoshBAN" pitchFamily="2" charset="0"/>
                <a:cs typeface="NikoshBAN" pitchFamily="2" charset="0"/>
              </a:rPr>
              <a:t> </a:t>
            </a:r>
            <a:r>
              <a:rPr lang="en-US" sz="5400" b="1" dirty="0" smtClean="0">
                <a:latin typeface="NikoshBAN" pitchFamily="2" charset="0"/>
                <a:cs typeface="NikoshBAN" pitchFamily="2" charset="0"/>
              </a:rPr>
              <a:t> </a:t>
            </a:r>
            <a:r>
              <a:rPr lang="bn-BD" sz="5400" b="1" dirty="0" smtClean="0">
                <a:latin typeface="NikoshBAN" panose="02000000000000000000" pitchFamily="2" charset="0"/>
                <a:cs typeface="NikoshBAN" panose="02000000000000000000" pitchFamily="2" charset="0"/>
              </a:rPr>
              <a:t>ছবিতে কী দেখতে পা</a:t>
            </a:r>
            <a:r>
              <a:rPr lang="en-US" sz="5400" b="1" dirty="0" err="1" smtClean="0">
                <a:latin typeface="NikoshBAN" panose="02000000000000000000" pitchFamily="2" charset="0"/>
                <a:cs typeface="NikoshBAN" panose="02000000000000000000" pitchFamily="2" charset="0"/>
              </a:rPr>
              <a:t>চ্ছো</a:t>
            </a:r>
            <a:r>
              <a:rPr lang="en-US" sz="5400" b="1" dirty="0" smtClean="0">
                <a:latin typeface="NikoshBAN" panose="02000000000000000000" pitchFamily="2" charset="0"/>
                <a:cs typeface="NikoshBAN" panose="02000000000000000000" pitchFamily="2" charset="0"/>
              </a:rPr>
              <a:t>?</a:t>
            </a:r>
            <a:endParaRPr lang="en-US" sz="5400" b="1" dirty="0">
              <a:solidFill>
                <a:srgbClr val="002060"/>
              </a:solidFill>
              <a:latin typeface="Kalpurush" panose="02000600000000000000" pitchFamily="2" charset="0"/>
              <a:cs typeface="Kalpurush" panose="02000600000000000000" pitchFamily="2" charset="0"/>
            </a:endParaRPr>
          </a:p>
        </p:txBody>
      </p:sp>
      <p:sp>
        <p:nvSpPr>
          <p:cNvPr id="7" name="TextBox 6"/>
          <p:cNvSpPr txBox="1"/>
          <p:nvPr/>
        </p:nvSpPr>
        <p:spPr>
          <a:xfrm>
            <a:off x="1901017" y="5195753"/>
            <a:ext cx="6995419" cy="923330"/>
          </a:xfrm>
          <a:prstGeom prst="rect">
            <a:avLst/>
          </a:prstGeom>
          <a:noFill/>
          <a:ln w="38100">
            <a:solidFill>
              <a:schemeClr val="tx1"/>
            </a:solidFill>
          </a:ln>
        </p:spPr>
        <p:txBody>
          <a:bodyPr wrap="square" rtlCol="0">
            <a:spAutoFit/>
          </a:bodyPr>
          <a:lstStyle/>
          <a:p>
            <a:pPr algn="ctr"/>
            <a:r>
              <a:rPr lang="bn-BD" sz="5400" b="1" dirty="0">
                <a:solidFill>
                  <a:schemeClr val="accent6">
                    <a:lumMod val="50000"/>
                  </a:schemeClr>
                </a:solidFill>
                <a:latin typeface="NikoshBAN" pitchFamily="2" charset="0"/>
                <a:cs typeface="NikoshBAN" pitchFamily="2" charset="0"/>
              </a:rPr>
              <a:t> </a:t>
            </a:r>
            <a:r>
              <a:rPr lang="en-US" sz="5400" b="1" dirty="0" smtClean="0">
                <a:solidFill>
                  <a:schemeClr val="accent6">
                    <a:lumMod val="50000"/>
                  </a:schemeClr>
                </a:solidFill>
                <a:latin typeface="NikoshBAN" pitchFamily="2" charset="0"/>
                <a:cs typeface="NikoshBAN" pitchFamily="2" charset="0"/>
              </a:rPr>
              <a:t> </a:t>
            </a:r>
            <a:r>
              <a:rPr lang="bn-BD" sz="5400" b="1" dirty="0" smtClean="0">
                <a:latin typeface="NikoshBAN" panose="02000000000000000000" pitchFamily="2" charset="0"/>
                <a:cs typeface="NikoshBAN" panose="02000000000000000000" pitchFamily="2" charset="0"/>
              </a:rPr>
              <a:t>মা ও তার সন্তান।</a:t>
            </a:r>
            <a:endParaRPr lang="en-US" sz="5400" b="1" dirty="0">
              <a:latin typeface="NikoshBAN" panose="02000000000000000000" pitchFamily="2" charset="0"/>
              <a:cs typeface="NikoshBAN" panose="02000000000000000000" pitchFamily="2" charset="0"/>
            </a:endParaRPr>
          </a:p>
        </p:txBody>
      </p:sp>
      <p:sp>
        <p:nvSpPr>
          <p:cNvPr id="8" name="TextBox 7"/>
          <p:cNvSpPr txBox="1"/>
          <p:nvPr/>
        </p:nvSpPr>
        <p:spPr>
          <a:xfrm>
            <a:off x="1533567" y="5046680"/>
            <a:ext cx="9343506" cy="923330"/>
          </a:xfrm>
          <a:prstGeom prst="rect">
            <a:avLst/>
          </a:prstGeom>
          <a:noFill/>
          <a:ln w="38100">
            <a:solidFill>
              <a:schemeClr val="tx1"/>
            </a:solidFill>
          </a:ln>
        </p:spPr>
        <p:txBody>
          <a:bodyPr wrap="square" rtlCol="0">
            <a:spAutoFit/>
          </a:bodyPr>
          <a:lstStyle/>
          <a:p>
            <a:pPr algn="ctr"/>
            <a:r>
              <a:rPr lang="bn-BD" sz="5400" b="1" dirty="0">
                <a:solidFill>
                  <a:schemeClr val="accent6">
                    <a:lumMod val="50000"/>
                  </a:schemeClr>
                </a:solidFill>
                <a:latin typeface="NikoshBAN" pitchFamily="2" charset="0"/>
                <a:cs typeface="NikoshBAN" pitchFamily="2" charset="0"/>
              </a:rPr>
              <a:t> </a:t>
            </a:r>
            <a:r>
              <a:rPr lang="en-US" sz="5400" b="1" dirty="0" smtClean="0">
                <a:solidFill>
                  <a:schemeClr val="accent6">
                    <a:lumMod val="50000"/>
                  </a:schemeClr>
                </a:solidFill>
                <a:latin typeface="NikoshBAN" pitchFamily="2" charset="0"/>
                <a:cs typeface="NikoshBAN" pitchFamily="2" charset="0"/>
              </a:rPr>
              <a:t> </a:t>
            </a:r>
            <a:r>
              <a:rPr lang="bn-BD" sz="4400" b="1" dirty="0" smtClean="0">
                <a:latin typeface="NikoshBAN" panose="02000000000000000000" pitchFamily="2" charset="0"/>
                <a:cs typeface="NikoshBAN" panose="02000000000000000000" pitchFamily="2" charset="0"/>
              </a:rPr>
              <a:t>শিশুদেরকে সবচেয়ে বেশি আদর করেন কে?</a:t>
            </a:r>
            <a:endParaRPr lang="en-US" sz="5400" b="1"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CD411384-A2E0-4105-9CB0-F150B2DAE79C}"/>
              </a:ext>
            </a:extLst>
          </p:cNvPr>
          <p:cNvSpPr txBox="1"/>
          <p:nvPr/>
        </p:nvSpPr>
        <p:spPr>
          <a:xfrm>
            <a:off x="4849091" y="5332938"/>
            <a:ext cx="1066799" cy="923330"/>
          </a:xfrm>
          <a:prstGeom prst="rect">
            <a:avLst/>
          </a:prstGeom>
          <a:noFill/>
          <a:ln w="38100">
            <a:solidFill>
              <a:schemeClr val="tx1"/>
            </a:solidFill>
          </a:ln>
        </p:spPr>
        <p:txBody>
          <a:bodyPr wrap="square" rtlCol="0">
            <a:spAutoFit/>
          </a:bodyPr>
          <a:lstStyle/>
          <a:p>
            <a:pPr algn="l"/>
            <a:r>
              <a:rPr lang="en-US" sz="5400" b="1" dirty="0" smtClean="0">
                <a:ln w="19050">
                  <a:solidFill>
                    <a:schemeClr val="tx1"/>
                  </a:solidFill>
                </a:ln>
                <a:latin typeface="NikoshBAN" panose="02000000000000000000" pitchFamily="2" charset="0"/>
                <a:cs typeface="NikoshBAN" panose="02000000000000000000" pitchFamily="2" charset="0"/>
              </a:rPr>
              <a:t> </a:t>
            </a:r>
            <a:r>
              <a:rPr lang="en-US" sz="5400" b="1" dirty="0" err="1" smtClean="0">
                <a:ln w="19050">
                  <a:solidFill>
                    <a:schemeClr val="tx1"/>
                  </a:solidFill>
                </a:ln>
                <a:latin typeface="NikoshBAN" panose="02000000000000000000" pitchFamily="2" charset="0"/>
                <a:cs typeface="NikoshBAN" panose="02000000000000000000" pitchFamily="2" charset="0"/>
              </a:rPr>
              <a:t>মা</a:t>
            </a:r>
            <a:r>
              <a:rPr lang="en-US" sz="5400" b="1" dirty="0" smtClean="0">
                <a:ln w="19050">
                  <a:solidFill>
                    <a:schemeClr val="tx1"/>
                  </a:solidFill>
                </a:ln>
                <a:latin typeface="NikoshBAN" panose="02000000000000000000" pitchFamily="2" charset="0"/>
                <a:cs typeface="NikoshBAN" panose="02000000000000000000" pitchFamily="2" charset="0"/>
              </a:rPr>
              <a:t> </a:t>
            </a:r>
            <a:endParaRPr lang="en-US" sz="5400" b="1" dirty="0">
              <a:ln w="19050">
                <a:solidFill>
                  <a:schemeClr val="tx1"/>
                </a:solidFill>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80527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grpId="1" nodeType="clickEffect">
                                  <p:stCondLst>
                                    <p:cond delay="500"/>
                                  </p:stCondLst>
                                  <p:childTnLst>
                                    <p:anim calcmode="lin" valueType="num">
                                      <p:cBhvr>
                                        <p:cTn id="22" dur="500"/>
                                        <p:tgtEl>
                                          <p:spTgt spid="6"/>
                                        </p:tgtEl>
                                        <p:attrNameLst>
                                          <p:attrName>ppt_w</p:attrName>
                                        </p:attrNameLst>
                                      </p:cBhvr>
                                      <p:tavLst>
                                        <p:tav tm="0">
                                          <p:val>
                                            <p:strVal val="ppt_w"/>
                                          </p:val>
                                        </p:tav>
                                        <p:tav tm="100000">
                                          <p:val>
                                            <p:fltVal val="0"/>
                                          </p:val>
                                        </p:tav>
                                      </p:tavLst>
                                    </p:anim>
                                    <p:anim calcmode="lin" valueType="num">
                                      <p:cBhvr>
                                        <p:cTn id="23" dur="500"/>
                                        <p:tgtEl>
                                          <p:spTgt spid="6"/>
                                        </p:tgtEl>
                                        <p:attrNameLst>
                                          <p:attrName>ppt_h</p:attrName>
                                        </p:attrNameLst>
                                      </p:cBhvr>
                                      <p:tavLst>
                                        <p:tav tm="0">
                                          <p:val>
                                            <p:strVal val="ppt_h"/>
                                          </p:val>
                                        </p:tav>
                                        <p:tav tm="100000">
                                          <p:val>
                                            <p:fltVal val="0"/>
                                          </p:val>
                                        </p:tav>
                                      </p:tavLst>
                                    </p:anim>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25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1" nodeType="clickEffect">
                                  <p:stCondLst>
                                    <p:cond delay="500"/>
                                  </p:stCondLst>
                                  <p:childTnLst>
                                    <p:anim calcmode="lin" valueType="num">
                                      <p:cBhvr>
                                        <p:cTn id="34" dur="500"/>
                                        <p:tgtEl>
                                          <p:spTgt spid="7"/>
                                        </p:tgtEl>
                                        <p:attrNameLst>
                                          <p:attrName>ppt_w</p:attrName>
                                        </p:attrNameLst>
                                      </p:cBhvr>
                                      <p:tavLst>
                                        <p:tav tm="0">
                                          <p:val>
                                            <p:strVal val="ppt_w"/>
                                          </p:val>
                                        </p:tav>
                                        <p:tav tm="100000">
                                          <p:val>
                                            <p:fltVal val="0"/>
                                          </p:val>
                                        </p:tav>
                                      </p:tavLst>
                                    </p:anim>
                                    <p:anim calcmode="lin" valueType="num">
                                      <p:cBhvr>
                                        <p:cTn id="35" dur="500"/>
                                        <p:tgtEl>
                                          <p:spTgt spid="7"/>
                                        </p:tgtEl>
                                        <p:attrNameLst>
                                          <p:attrName>ppt_h</p:attrName>
                                        </p:attrNameLst>
                                      </p:cBhvr>
                                      <p:tavLst>
                                        <p:tav tm="0">
                                          <p:val>
                                            <p:strVal val="ppt_h"/>
                                          </p:val>
                                        </p:tav>
                                        <p:tav tm="100000">
                                          <p:val>
                                            <p:fltVal val="0"/>
                                          </p:val>
                                        </p:tav>
                                      </p:tavLst>
                                    </p:anim>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25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1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xit" presetSubtype="32" fill="hold" grpId="1" nodeType="clickEffect">
                                  <p:stCondLst>
                                    <p:cond delay="500"/>
                                  </p:stCondLst>
                                  <p:childTnLst>
                                    <p:anim calcmode="lin" valueType="num">
                                      <p:cBhvr>
                                        <p:cTn id="46" dur="500"/>
                                        <p:tgtEl>
                                          <p:spTgt spid="8"/>
                                        </p:tgtEl>
                                        <p:attrNameLst>
                                          <p:attrName>ppt_w</p:attrName>
                                        </p:attrNameLst>
                                      </p:cBhvr>
                                      <p:tavLst>
                                        <p:tav tm="0">
                                          <p:val>
                                            <p:strVal val="ppt_w"/>
                                          </p:val>
                                        </p:tav>
                                        <p:tav tm="100000">
                                          <p:val>
                                            <p:fltVal val="0"/>
                                          </p:val>
                                        </p:tav>
                                      </p:tavLst>
                                    </p:anim>
                                    <p:anim calcmode="lin" valueType="num">
                                      <p:cBhvr>
                                        <p:cTn id="47" dur="500"/>
                                        <p:tgtEl>
                                          <p:spTgt spid="8"/>
                                        </p:tgtEl>
                                        <p:attrNameLst>
                                          <p:attrName>ppt_h</p:attrName>
                                        </p:attrNameLst>
                                      </p:cBhvr>
                                      <p:tavLst>
                                        <p:tav tm="0">
                                          <p:val>
                                            <p:strVal val="ppt_h"/>
                                          </p:val>
                                        </p:tav>
                                        <p:tav tm="100000">
                                          <p:val>
                                            <p:fltVal val="0"/>
                                          </p:val>
                                        </p:tav>
                                      </p:tavLst>
                                    </p:anim>
                                    <p:animEffect transition="out" filter="fad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253" y="1135651"/>
            <a:ext cx="8326582" cy="4524315"/>
          </a:xfrm>
          <a:prstGeom prst="rect">
            <a:avLst/>
          </a:prstGeom>
        </p:spPr>
        <p:txBody>
          <a:bodyPr wrap="square">
            <a:spAutoFit/>
          </a:bodyPr>
          <a:lstStyle/>
          <a:p>
            <a:pPr algn="ctr"/>
            <a:r>
              <a:rPr lang="en-US" sz="9600" b="1" dirty="0" err="1" smtClean="0">
                <a:latin typeface="NikoshBAN" pitchFamily="2" charset="0"/>
                <a:cs typeface="NikoshBAN" pitchFamily="2" charset="0"/>
              </a:rPr>
              <a:t>মা</a:t>
            </a:r>
            <a:endParaRPr lang="en-US" sz="9600" b="1" dirty="0">
              <a:latin typeface="NikoshBAN" pitchFamily="2" charset="0"/>
              <a:cs typeface="NikoshBAN" pitchFamily="2" charset="0"/>
            </a:endParaRPr>
          </a:p>
          <a:p>
            <a:pPr algn="ctr"/>
            <a:r>
              <a:rPr lang="en-US" sz="6000" b="1" dirty="0">
                <a:latin typeface="NikoshBAN" pitchFamily="2" charset="0"/>
                <a:cs typeface="NikoshBAN" pitchFamily="2" charset="0"/>
              </a:rPr>
              <a:t> </a:t>
            </a:r>
            <a:r>
              <a:rPr lang="en-US" sz="6000" b="1" dirty="0" smtClean="0">
                <a:latin typeface="NikoshBAN" pitchFamily="2" charset="0"/>
                <a:cs typeface="NikoshBAN" pitchFamily="2" charset="0"/>
              </a:rPr>
              <a:t>        </a:t>
            </a:r>
            <a:r>
              <a:rPr lang="en-US" sz="6000" b="1" dirty="0" err="1" smtClean="0">
                <a:latin typeface="NikoshBAN" pitchFamily="2" charset="0"/>
                <a:cs typeface="NikoshBAN" pitchFamily="2" charset="0"/>
              </a:rPr>
              <a:t>লিখেছেন</a:t>
            </a:r>
            <a:r>
              <a:rPr lang="en-US" sz="6000" b="1" dirty="0" smtClean="0">
                <a:latin typeface="NikoshBAN" pitchFamily="2" charset="0"/>
                <a:cs typeface="NikoshBAN" pitchFamily="2" charset="0"/>
              </a:rPr>
              <a:t> </a:t>
            </a:r>
            <a:endParaRPr lang="bn-BD" sz="6000" b="1" dirty="0">
              <a:latin typeface="NikoshBAN" pitchFamily="2" charset="0"/>
              <a:cs typeface="NikoshBAN" pitchFamily="2" charset="0"/>
            </a:endParaRPr>
          </a:p>
          <a:p>
            <a:pPr algn="ctr"/>
            <a:r>
              <a:rPr lang="en-US" sz="6000" b="1" dirty="0">
                <a:latin typeface="NikoshBAN" pitchFamily="2" charset="0"/>
                <a:cs typeface="NikoshBAN" pitchFamily="2" charset="0"/>
              </a:rPr>
              <a:t> </a:t>
            </a:r>
            <a:r>
              <a:rPr lang="en-US" sz="6000" b="1" dirty="0" smtClean="0">
                <a:latin typeface="NikoshBAN" pitchFamily="2" charset="0"/>
                <a:cs typeface="NikoshBAN" pitchFamily="2" charset="0"/>
              </a:rPr>
              <a:t>               </a:t>
            </a:r>
            <a:r>
              <a:rPr lang="en-US" sz="6000" b="1" dirty="0" err="1" smtClean="0">
                <a:latin typeface="NikoshBAN" pitchFamily="2" charset="0"/>
                <a:cs typeface="NikoshBAN" pitchFamily="2" charset="0"/>
              </a:rPr>
              <a:t>কাজী</a:t>
            </a:r>
            <a:r>
              <a:rPr lang="en-US" sz="6000" b="1" dirty="0" smtClean="0">
                <a:latin typeface="NikoshBAN" pitchFamily="2" charset="0"/>
                <a:cs typeface="NikoshBAN" pitchFamily="2" charset="0"/>
              </a:rPr>
              <a:t> </a:t>
            </a:r>
            <a:r>
              <a:rPr lang="en-US" sz="6000" b="1" dirty="0" err="1" smtClean="0">
                <a:latin typeface="NikoshBAN" pitchFamily="2" charset="0"/>
                <a:cs typeface="NikoshBAN" pitchFamily="2" charset="0"/>
              </a:rPr>
              <a:t>নজরুল</a:t>
            </a:r>
            <a:r>
              <a:rPr lang="en-US" sz="6000" b="1" dirty="0" smtClean="0">
                <a:latin typeface="NikoshBAN" pitchFamily="2" charset="0"/>
                <a:cs typeface="NikoshBAN" pitchFamily="2" charset="0"/>
              </a:rPr>
              <a:t> </a:t>
            </a:r>
            <a:r>
              <a:rPr lang="en-US" sz="6000" b="1" dirty="0" err="1" smtClean="0">
                <a:latin typeface="NikoshBAN" pitchFamily="2" charset="0"/>
                <a:cs typeface="NikoshBAN" pitchFamily="2" charset="0"/>
              </a:rPr>
              <a:t>ইসলাম</a:t>
            </a:r>
            <a:endParaRPr lang="bn-BD" sz="6000" b="1" dirty="0">
              <a:latin typeface="NikoshBAN" pitchFamily="2" charset="0"/>
              <a:cs typeface="NikoshBAN" pitchFamily="2" charset="0"/>
            </a:endParaRPr>
          </a:p>
          <a:p>
            <a:pPr algn="ctr"/>
            <a:r>
              <a:rPr lang="en-US" sz="7200" b="1" dirty="0" smtClean="0">
                <a:latin typeface="NikoshBAN" pitchFamily="2" charset="0"/>
                <a:cs typeface="NikoshBAN" pitchFamily="2" charset="0"/>
              </a:rPr>
              <a:t> </a:t>
            </a:r>
            <a:endParaRPr lang="bn-BD" sz="7200" b="1" dirty="0">
              <a:latin typeface="NikoshBAN" pitchFamily="2" charset="0"/>
              <a:cs typeface="NikoshBAN" pitchFamily="2"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45631" y="341513"/>
            <a:ext cx="3236769" cy="1918942"/>
          </a:xfrm>
          <a:prstGeom prst="ellipse">
            <a:avLst/>
          </a:prstGeom>
          <a:ln>
            <a:noFill/>
          </a:ln>
          <a:effectLst>
            <a:softEdge rad="112500"/>
          </a:effectLst>
        </p:spPr>
      </p:pic>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5520" y="4170218"/>
            <a:ext cx="2524541" cy="25908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545" y="5112328"/>
            <a:ext cx="12207240" cy="1745672"/>
          </a:xfrm>
          <a:prstGeom prst="rect">
            <a:avLst/>
          </a:prstGeom>
        </p:spPr>
      </p:pic>
      <p:sp>
        <p:nvSpPr>
          <p:cNvPr id="7" name="TextBox 6">
            <a:extLst>
              <a:ext uri="{FF2B5EF4-FFF2-40B4-BE49-F238E27FC236}">
                <a16:creationId xmlns:a16="http://schemas.microsoft.com/office/drawing/2014/main" id="{E686B1C3-6823-409A-BCC1-F27702339B1E}"/>
              </a:ext>
            </a:extLst>
          </p:cNvPr>
          <p:cNvSpPr txBox="1"/>
          <p:nvPr/>
        </p:nvSpPr>
        <p:spPr>
          <a:xfrm>
            <a:off x="1926507" y="312842"/>
            <a:ext cx="6479841" cy="1015663"/>
          </a:xfrm>
          <a:prstGeom prst="rect">
            <a:avLst/>
          </a:prstGeom>
          <a:noFill/>
        </p:spPr>
        <p:txBody>
          <a:bodyPr wrap="square" rtlCol="0">
            <a:spAutoFit/>
          </a:bodyPr>
          <a:lstStyle/>
          <a:p>
            <a:r>
              <a:rPr lang="bn-IN" sz="6000" dirty="0"/>
              <a:t>  </a:t>
            </a:r>
            <a:r>
              <a:rPr lang="bn-IN" sz="6000" b="1" dirty="0">
                <a:latin typeface="NikoshBAN" panose="02000000000000000000" pitchFamily="2" charset="0"/>
                <a:cs typeface="NikoshBAN" panose="02000000000000000000" pitchFamily="2" charset="0"/>
              </a:rPr>
              <a:t>আজ আমরা পড়ব</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57319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886691" y="1856405"/>
            <a:ext cx="11305309" cy="3170099"/>
          </a:xfrm>
          <a:prstGeom prst="rect">
            <a:avLst/>
          </a:prstGeom>
        </p:spPr>
        <p:txBody>
          <a:bodyPr wrap="square">
            <a:spAutoFit/>
          </a:bodyPr>
          <a:lstStyle/>
          <a:p>
            <a:pPr lvl="0" defTabSz="1266315"/>
            <a:endParaRPr lang="en-US" sz="4000" b="1" dirty="0">
              <a:latin typeface="NikoshBAN" panose="02000000000000000000" pitchFamily="2" charset="0"/>
              <a:cs typeface="NikoshBAN" panose="02000000000000000000" pitchFamily="2" charset="0"/>
            </a:endParaRPr>
          </a:p>
          <a:p>
            <a:pPr lvl="0" defTabSz="1266315"/>
            <a:r>
              <a:rPr lang="en-US" sz="4000" b="1" dirty="0" smtClean="0">
                <a:latin typeface="NikoshBAN" panose="02000000000000000000" pitchFamily="2" charset="0"/>
                <a:cs typeface="NikoshBAN" panose="02000000000000000000" pitchFamily="2" charset="0"/>
              </a:rPr>
              <a:t>২.১.২ </a:t>
            </a:r>
            <a:r>
              <a:rPr lang="en-US" sz="4000" b="1" dirty="0" err="1">
                <a:latin typeface="NikoshBAN" panose="02000000000000000000" pitchFamily="2" charset="0"/>
                <a:cs typeface="NikoshBAN" panose="02000000000000000000" pitchFamily="2" charset="0"/>
              </a:rPr>
              <a:t>পাঠ্যবইয়ের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কবিতা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শ্রবণযোগ্য</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স্বরে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আবৃত্তি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করতে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পারবে</a:t>
            </a:r>
            <a:r>
              <a:rPr lang="en-US" sz="4000" b="1" dirty="0">
                <a:latin typeface="NikoshBAN" panose="02000000000000000000" pitchFamily="2" charset="0"/>
                <a:cs typeface="NikoshBAN" panose="02000000000000000000" pitchFamily="2" charset="0"/>
              </a:rPr>
              <a:t>।</a:t>
            </a:r>
          </a:p>
          <a:p>
            <a:pPr lvl="0" defTabSz="1266315"/>
            <a:r>
              <a:rPr lang="en-US" sz="4000" b="1" dirty="0" smtClean="0">
                <a:latin typeface="NikoshBAN" panose="02000000000000000000" pitchFamily="2" charset="0"/>
                <a:cs typeface="NikoshBAN" panose="02000000000000000000" pitchFamily="2" charset="0"/>
              </a:rPr>
              <a:t>১.৪.১ </a:t>
            </a:r>
            <a:r>
              <a:rPr lang="en-US" sz="4000" b="1" dirty="0" err="1">
                <a:latin typeface="NikoshBAN" panose="02000000000000000000" pitchFamily="2" charset="0"/>
                <a:cs typeface="NikoshBAN" panose="02000000000000000000" pitchFamily="2" charset="0"/>
              </a:rPr>
              <a:t>পাঠে</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ব্যবহৃত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বাক্য</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শ্রবণযোগ্য</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স্বরে</a:t>
            </a:r>
            <a:r>
              <a:rPr lang="en-US" sz="4000" b="1" dirty="0">
                <a:latin typeface="NikoshBAN" panose="02000000000000000000" pitchFamily="2" charset="0"/>
                <a:cs typeface="NikoshBAN" panose="02000000000000000000" pitchFamily="2" charset="0"/>
              </a:rPr>
              <a:t> ও </a:t>
            </a:r>
            <a:r>
              <a:rPr lang="en-US" sz="4000" b="1" dirty="0" err="1">
                <a:latin typeface="NikoshBAN" panose="02000000000000000000" pitchFamily="2" charset="0"/>
                <a:cs typeface="NikoshBAN" panose="02000000000000000000" pitchFamily="2" charset="0"/>
              </a:rPr>
              <a:t>প্রমিত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উচ্চারনে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পড়তে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পারবে</a:t>
            </a:r>
            <a:r>
              <a:rPr lang="en-US" sz="4000" b="1" dirty="0">
                <a:latin typeface="NikoshBAN" panose="02000000000000000000" pitchFamily="2" charset="0"/>
                <a:cs typeface="NikoshBAN" panose="02000000000000000000" pitchFamily="2" charset="0"/>
              </a:rPr>
              <a:t>।</a:t>
            </a:r>
          </a:p>
          <a:p>
            <a:pPr lvl="0" defTabSz="1266315"/>
            <a:r>
              <a:rPr lang="en-US" sz="4000" b="1" dirty="0" smtClean="0">
                <a:latin typeface="NikoshBAN" panose="02000000000000000000" pitchFamily="2" charset="0"/>
                <a:cs typeface="NikoshBAN" panose="02000000000000000000" pitchFamily="2" charset="0"/>
              </a:rPr>
              <a:t>২.২.১  </a:t>
            </a:r>
            <a:r>
              <a:rPr lang="en-US" sz="4000" b="1" dirty="0" err="1">
                <a:latin typeface="NikoshBAN" panose="02000000000000000000" pitchFamily="2" charset="0"/>
                <a:cs typeface="NikoshBAN" panose="02000000000000000000" pitchFamily="2" charset="0"/>
              </a:rPr>
              <a:t>কবিতা-সংশ্লিষ্ট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প্রশ্নের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উত্তর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লিখতে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পারবে</a:t>
            </a:r>
            <a:r>
              <a:rPr lang="en-US" sz="4000" b="1" dirty="0">
                <a:latin typeface="NikoshBAN" panose="02000000000000000000" pitchFamily="2" charset="0"/>
                <a:cs typeface="NikoshBAN" panose="02000000000000000000" pitchFamily="2" charset="0"/>
              </a:rPr>
              <a:t>।</a:t>
            </a:r>
          </a:p>
        </p:txBody>
      </p:sp>
      <p:sp>
        <p:nvSpPr>
          <p:cNvPr id="23" name="TextBox 22">
            <a:extLst>
              <a:ext uri="{FF2B5EF4-FFF2-40B4-BE49-F238E27FC236}">
                <a16:creationId xmlns:a16="http://schemas.microsoft.com/office/drawing/2014/main" id="{0481369C-7E80-4E7B-97AA-49FC496FD24F}"/>
              </a:ext>
            </a:extLst>
          </p:cNvPr>
          <p:cNvSpPr txBox="1"/>
          <p:nvPr/>
        </p:nvSpPr>
        <p:spPr>
          <a:xfrm>
            <a:off x="1334654" y="593020"/>
            <a:ext cx="7837055" cy="1323439"/>
          </a:xfrm>
          <a:prstGeom prst="rect">
            <a:avLst/>
          </a:prstGeom>
          <a:solidFill>
            <a:schemeClr val="bg1"/>
          </a:solidFill>
          <a:ln w="38100">
            <a:noFill/>
          </a:ln>
        </p:spPr>
        <p:txBody>
          <a:bodyPr wrap="square" rtlCol="0">
            <a:spAutoFit/>
          </a:bodyPr>
          <a:lstStyle/>
          <a:p>
            <a:pPr algn="ctr"/>
            <a:r>
              <a:rPr lang="en-US" sz="8000" b="1" dirty="0" err="1">
                <a:latin typeface="NikoshBAN" panose="02000000000000000000" pitchFamily="2" charset="0"/>
                <a:cs typeface="NikoshBAN" panose="02000000000000000000" pitchFamily="2" charset="0"/>
              </a:rPr>
              <a:t>শিখন</a:t>
            </a:r>
            <a:r>
              <a:rPr lang="as-IN" sz="8000" b="1" dirty="0">
                <a:latin typeface="NikoshBAN" panose="02000000000000000000" pitchFamily="2" charset="0"/>
                <a:cs typeface="NikoshBAN" panose="02000000000000000000" pitchFamily="2" charset="0"/>
              </a:rPr>
              <a:t>ফ</a:t>
            </a:r>
            <a:r>
              <a:rPr lang="en-US" sz="8000" b="1" dirty="0">
                <a:latin typeface="NikoshBAN" panose="02000000000000000000" pitchFamily="2" charset="0"/>
                <a:cs typeface="NikoshBAN" panose="02000000000000000000" pitchFamily="2" charset="0"/>
              </a:rPr>
              <a:t>ল</a:t>
            </a:r>
          </a:p>
        </p:txBody>
      </p:sp>
      <p:pic>
        <p:nvPicPr>
          <p:cNvPr id="24" name="Picture 23">
            <a:extLst>
              <a:ext uri="{FF2B5EF4-FFF2-40B4-BE49-F238E27FC236}">
                <a16:creationId xmlns:a16="http://schemas.microsoft.com/office/drawing/2014/main" id="{3FD08F65-C95D-494E-846F-C3FA2A7754A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34897"/>
          <a:stretch/>
        </p:blipFill>
        <p:spPr>
          <a:xfrm flipH="1">
            <a:off x="140510" y="4295785"/>
            <a:ext cx="11954508" cy="2562215"/>
          </a:xfrm>
          <a:prstGeom prst="rect">
            <a:avLst/>
          </a:prstGeom>
        </p:spPr>
      </p:pic>
      <p:pic>
        <p:nvPicPr>
          <p:cNvPr id="25" name="Picture 24"/>
          <p:cNvPicPr>
            <a:picLocks noChangeAspect="1"/>
          </p:cNvPicPr>
          <p:nvPr/>
        </p:nvPicPr>
        <p:blipFill>
          <a:blip r:embed="rId3" cstate="email">
            <a:extLst>
              <a:ext uri="{BEBA8EAE-BF5A-486C-A8C5-ECC9F3942E4B}">
                <a14:imgProps xmlns:a14="http://schemas.microsoft.com/office/drawing/2010/main">
                  <a14:imgLayer r:embed="rId4">
                    <a14:imgEffect>
                      <a14:backgroundRemoval t="3665" b="100000" l="0" r="99620"/>
                    </a14:imgEffect>
                  </a14:imgLayer>
                </a14:imgProps>
              </a:ext>
              <a:ext uri="{28A0092B-C50C-407E-A947-70E740481C1C}">
                <a14:useLocalDpi xmlns:a14="http://schemas.microsoft.com/office/drawing/2010/main"/>
              </a:ext>
            </a:extLst>
          </a:blip>
          <a:stretch>
            <a:fillRect/>
          </a:stretch>
        </p:blipFill>
        <p:spPr>
          <a:xfrm>
            <a:off x="230596" y="249382"/>
            <a:ext cx="1968381" cy="1819275"/>
          </a:xfrm>
          <a:prstGeom prst="rect">
            <a:avLst/>
          </a:prstGeom>
        </p:spPr>
      </p:pic>
    </p:spTree>
    <p:extLst>
      <p:ext uri="{BB962C8B-B14F-4D97-AF65-F5344CB8AC3E}">
        <p14:creationId xmlns:p14="http://schemas.microsoft.com/office/powerpoint/2010/main" val="13903320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75">
            <a:extLst>
              <a:ext uri="{FF2B5EF4-FFF2-40B4-BE49-F238E27FC236}">
                <a16:creationId xmlns:a16="http://schemas.microsoft.com/office/drawing/2014/main" id="{AA715844-2156-4B75-8AEC-B87D01D2643F}"/>
              </a:ext>
            </a:extLst>
          </p:cNvPr>
          <p:cNvSpPr/>
          <p:nvPr/>
        </p:nvSpPr>
        <p:spPr>
          <a:xfrm>
            <a:off x="3071182" y="371057"/>
            <a:ext cx="8393868" cy="4103098"/>
          </a:xfrm>
          <a:custGeom>
            <a:avLst/>
            <a:gdLst>
              <a:gd name="connsiteX0" fmla="*/ 8219678 w 8393868"/>
              <a:gd name="connsiteY0" fmla="*/ 0 h 4103098"/>
              <a:gd name="connsiteX1" fmla="*/ 8393868 w 8393868"/>
              <a:gd name="connsiteY1" fmla="*/ 0 h 4103098"/>
              <a:gd name="connsiteX2" fmla="*/ 8318914 w 8393868"/>
              <a:gd name="connsiteY2" fmla="*/ 87463 h 4103098"/>
              <a:gd name="connsiteX3" fmla="*/ 4570112 w 8393868"/>
              <a:gd name="connsiteY3" fmla="*/ 2854134 h 4103098"/>
              <a:gd name="connsiteX4" fmla="*/ 339680 w 8393868"/>
              <a:gd name="connsiteY4" fmla="*/ 4053849 h 4103098"/>
              <a:gd name="connsiteX5" fmla="*/ 211750 w 8393868"/>
              <a:gd name="connsiteY5" fmla="*/ 4061688 h 4103098"/>
              <a:gd name="connsiteX6" fmla="*/ 210439 w 8393868"/>
              <a:gd name="connsiteY6" fmla="*/ 4063805 h 4103098"/>
              <a:gd name="connsiteX7" fmla="*/ 123272 w 8393868"/>
              <a:gd name="connsiteY7" fmla="*/ 4103098 h 4103098"/>
              <a:gd name="connsiteX8" fmla="*/ 0 w 8393868"/>
              <a:gd name="connsiteY8" fmla="*/ 3968943 h 4103098"/>
              <a:gd name="connsiteX9" fmla="*/ 123272 w 8393868"/>
              <a:gd name="connsiteY9" fmla="*/ 3834788 h 4103098"/>
              <a:gd name="connsiteX10" fmla="*/ 236857 w 8393868"/>
              <a:gd name="connsiteY10" fmla="*/ 3916724 h 4103098"/>
              <a:gd name="connsiteX11" fmla="*/ 238708 w 8393868"/>
              <a:gd name="connsiteY11" fmla="*/ 3926703 h 4103098"/>
              <a:gd name="connsiteX12" fmla="*/ 352805 w 8393868"/>
              <a:gd name="connsiteY12" fmla="*/ 3918758 h 4103098"/>
              <a:gd name="connsiteX13" fmla="*/ 4507922 w 8393868"/>
              <a:gd name="connsiteY13" fmla="*/ 2725453 h 4103098"/>
              <a:gd name="connsiteX14" fmla="*/ 8204014 w 8393868"/>
              <a:gd name="connsiteY14" fmla="*/ 17952 h 410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93868" h="4103098">
                <a:moveTo>
                  <a:pt x="8219678" y="0"/>
                </a:moveTo>
                <a:lnTo>
                  <a:pt x="8393868" y="0"/>
                </a:lnTo>
                <a:lnTo>
                  <a:pt x="8318914" y="87463"/>
                </a:lnTo>
                <a:cubicBezTo>
                  <a:pt x="7378200" y="1144978"/>
                  <a:pt x="6097333" y="2116038"/>
                  <a:pt x="4570112" y="2854134"/>
                </a:cubicBezTo>
                <a:cubicBezTo>
                  <a:pt x="3138343" y="3546099"/>
                  <a:pt x="1680661" y="3941189"/>
                  <a:pt x="339680" y="4053849"/>
                </a:cubicBezTo>
                <a:lnTo>
                  <a:pt x="211750" y="4061688"/>
                </a:lnTo>
                <a:lnTo>
                  <a:pt x="210439" y="4063805"/>
                </a:lnTo>
                <a:cubicBezTo>
                  <a:pt x="188131" y="4088082"/>
                  <a:pt x="157313" y="4103098"/>
                  <a:pt x="123272" y="4103098"/>
                </a:cubicBezTo>
                <a:cubicBezTo>
                  <a:pt x="55191" y="4103098"/>
                  <a:pt x="0" y="4043035"/>
                  <a:pt x="0" y="3968943"/>
                </a:cubicBezTo>
                <a:cubicBezTo>
                  <a:pt x="0" y="3894851"/>
                  <a:pt x="55191" y="3834788"/>
                  <a:pt x="123272" y="3834788"/>
                </a:cubicBezTo>
                <a:cubicBezTo>
                  <a:pt x="174333" y="3834788"/>
                  <a:pt x="218143" y="3868574"/>
                  <a:pt x="236857" y="3916724"/>
                </a:cubicBezTo>
                <a:lnTo>
                  <a:pt x="238708" y="3926703"/>
                </a:lnTo>
                <a:lnTo>
                  <a:pt x="352805" y="3918758"/>
                </a:lnTo>
                <a:cubicBezTo>
                  <a:pt x="1674270" y="3797412"/>
                  <a:pt x="3104639" y="3403651"/>
                  <a:pt x="4507922" y="2725453"/>
                </a:cubicBezTo>
                <a:cubicBezTo>
                  <a:pt x="6004758" y="2002043"/>
                  <a:pt x="7267158" y="1053414"/>
                  <a:pt x="8204014" y="179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p:cNvSpPr/>
          <p:nvPr/>
        </p:nvSpPr>
        <p:spPr>
          <a:xfrm>
            <a:off x="7617648" y="366515"/>
            <a:ext cx="3765335" cy="5998528"/>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36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সাহিত্যের</a:t>
            </a:r>
            <a:r>
              <a:rPr lang="en-US" sz="36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ব্যাপ্তিঃ</a:t>
            </a:r>
            <a:endParaRPr lang="en-US" sz="36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endParaRPr>
          </a:p>
          <a:p>
            <a:pPr algn="ctr"/>
            <a:r>
              <a:rPr lang="bn-BD" sz="36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bn-IN" sz="3600" b="1" dirty="0" smtClean="0">
                <a:effectLst>
                  <a:outerShdw blurRad="38100" dist="38100" dir="2700000" algn="tl">
                    <a:srgbClr val="000000">
                      <a:alpha val="43137"/>
                    </a:srgbClr>
                  </a:outerShdw>
                </a:effectLst>
                <a:latin typeface="NikoshBAN" pitchFamily="2" charset="0"/>
                <a:cs typeface="NikoshBAN" pitchFamily="2" charset="0"/>
              </a:rPr>
              <a:t>তি</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নি</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একাধারে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কবি,গল্পকার,প্রাবন্ধিক,সাংবাদিক,সুরস্রষ্টা,গীতিকার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ও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সংগীতশিল্পী।তিনি</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নবযুগ</a:t>
            </a:r>
            <a:r>
              <a:rPr lang="en-US" sz="3600" b="1" dirty="0" smtClean="0">
                <a:effectLst>
                  <a:outerShdw blurRad="38100" dist="38100" dir="2700000" algn="tl">
                    <a:srgbClr val="000000">
                      <a:alpha val="43137"/>
                    </a:srgbClr>
                  </a:outerShdw>
                </a:effectLst>
                <a:latin typeface="NikoshBAN" pitchFamily="2" charset="0"/>
                <a:cs typeface="NikoshBAN" pitchFamily="2" charset="0"/>
              </a:rPr>
              <a:t>, ও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ধুমকেতু</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সহ</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আরও</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অনেক</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পত্রিকার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সম্পাদক</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ছিলেন</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মা</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কবিতাটি</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ঝিঙেফুল</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কাব্যগ্রন্থ</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থেকে</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নেওয়া</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হয়েছে</a:t>
            </a:r>
            <a:r>
              <a:rPr lang="en-US" sz="3600" b="1" dirty="0" smtClean="0">
                <a:effectLst>
                  <a:outerShdw blurRad="38100" dist="38100" dir="2700000" algn="tl">
                    <a:srgbClr val="000000">
                      <a:alpha val="43137"/>
                    </a:srgbClr>
                  </a:outerShdw>
                </a:effectLst>
                <a:latin typeface="NikoshBAN" pitchFamily="2" charset="0"/>
                <a:cs typeface="NikoshBAN" pitchFamily="2" charset="0"/>
              </a:rPr>
              <a:t>।</a:t>
            </a:r>
            <a:r>
              <a:rPr lang="bn-BD" sz="36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8" name="Rectangle 7"/>
          <p:cNvSpPr/>
          <p:nvPr/>
        </p:nvSpPr>
        <p:spPr>
          <a:xfrm>
            <a:off x="7945215" y="1972650"/>
            <a:ext cx="2904902" cy="3667450"/>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BD" sz="36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মৃত্যুঃ</a:t>
            </a:r>
            <a:r>
              <a:rPr lang="bn-BD" sz="36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বাংলাদেশের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জাতীয়</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কবি</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কাজী</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নজরুল</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ইসলাম</a:t>
            </a:r>
            <a:r>
              <a:rPr lang="en-US" sz="3600" b="1" dirty="0" smtClean="0">
                <a:effectLst>
                  <a:outerShdw blurRad="38100" dist="38100" dir="2700000" algn="tl">
                    <a:srgbClr val="000000">
                      <a:alpha val="43137"/>
                    </a:srgbClr>
                  </a:outerShdw>
                </a:effectLst>
                <a:latin typeface="NikoshBAN" pitchFamily="2" charset="0"/>
                <a:cs typeface="NikoshBAN" pitchFamily="2" charset="0"/>
              </a:rPr>
              <a:t> ১৯৭৬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খ্রিষ্টাব্দের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২৯ এ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আগস্ট</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ঢাকায়</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bn-IN" sz="3600" b="1" dirty="0" smtClean="0">
                <a:effectLst>
                  <a:outerShdw blurRad="38100" dist="38100" dir="2700000" algn="tl">
                    <a:srgbClr val="000000">
                      <a:alpha val="43137"/>
                    </a:srgbClr>
                  </a:outerShdw>
                </a:effectLst>
                <a:latin typeface="NikoshBAN" pitchFamily="2" charset="0"/>
                <a:cs typeface="NikoshBAN" pitchFamily="2" charset="0"/>
              </a:rPr>
              <a:t> </a:t>
            </a:r>
            <a:r>
              <a:rPr lang="bn-IN" sz="3600" b="1" dirty="0">
                <a:effectLst>
                  <a:outerShdw blurRad="38100" dist="38100" dir="2700000" algn="tl">
                    <a:srgbClr val="000000">
                      <a:alpha val="43137"/>
                    </a:srgbClr>
                  </a:outerShdw>
                </a:effectLst>
                <a:latin typeface="NikoshBAN" pitchFamily="2" charset="0"/>
                <a:cs typeface="NikoshBAN" pitchFamily="2" charset="0"/>
              </a:rPr>
              <a:t>মৃত্যুবরণ করেন</a:t>
            </a:r>
            <a:r>
              <a:rPr lang="bn-BD" sz="3600" dirty="0"/>
              <a:t>। </a:t>
            </a:r>
            <a:endParaRPr lang="en-US" sz="3600" dirty="0"/>
          </a:p>
        </p:txBody>
      </p:sp>
      <p:sp>
        <p:nvSpPr>
          <p:cNvPr id="9" name="TextBox 3"/>
          <p:cNvSpPr txBox="1"/>
          <p:nvPr/>
        </p:nvSpPr>
        <p:spPr>
          <a:xfrm>
            <a:off x="7725647" y="1934998"/>
            <a:ext cx="3560871" cy="2862322"/>
          </a:xfrm>
          <a:prstGeom prst="rect">
            <a:avLst/>
          </a:prstGeom>
          <a:noFill/>
          <a:ln w="285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smtClean="0">
                <a:solidFill>
                  <a:srgbClr val="C00000"/>
                </a:solidFill>
                <a:latin typeface="NikoshBAN" panose="02000000000000000000" pitchFamily="2" charset="0"/>
                <a:cs typeface="NikoshBAN" panose="02000000000000000000" pitchFamily="2" charset="0"/>
              </a:rPr>
              <a:t> </a:t>
            </a:r>
            <a:r>
              <a:rPr lang="en-US" sz="3600" b="1" dirty="0" err="1" smtClean="0">
                <a:solidFill>
                  <a:srgbClr val="00B050"/>
                </a:solidFill>
                <a:latin typeface="NikoshBAN" panose="02000000000000000000" pitchFamily="2" charset="0"/>
                <a:cs typeface="NikoshBAN" panose="02000000000000000000" pitchFamily="2" charset="0"/>
              </a:rPr>
              <a:t>জন্মঃ</a:t>
            </a:r>
            <a:r>
              <a:rPr lang="bn-IN" sz="3600" b="1" dirty="0" smtClean="0">
                <a:solidFill>
                  <a:srgbClr val="C00000"/>
                </a:solidFill>
                <a:latin typeface="NikoshBAN" panose="02000000000000000000" pitchFamily="2" charset="0"/>
                <a:cs typeface="NikoshBAN" panose="02000000000000000000" pitchFamily="2" charset="0"/>
              </a:rPr>
              <a:t> </a:t>
            </a:r>
            <a:r>
              <a:rPr lang="en-US" sz="3600" b="1" dirty="0" smtClean="0">
                <a:solidFill>
                  <a:srgbClr val="C00000"/>
                </a:solidFill>
                <a:latin typeface="NikoshBAN" panose="02000000000000000000" pitchFamily="2" charset="0"/>
                <a:cs typeface="NikoshBAN" panose="02000000000000000000" pitchFamily="2" charset="0"/>
              </a:rPr>
              <a:t> </a:t>
            </a:r>
            <a:r>
              <a:rPr lang="en-US" sz="3600" b="1" dirty="0" smtClean="0">
                <a:latin typeface="NikoshBAN" panose="02000000000000000000" pitchFamily="2" charset="0"/>
                <a:cs typeface="NikoshBAN" panose="02000000000000000000" pitchFamily="2" charset="0"/>
              </a:rPr>
              <a:t>১৮৯৯</a:t>
            </a:r>
            <a:r>
              <a:rPr lang="bn-IN" sz="3600" b="1" dirty="0" smtClean="0">
                <a:latin typeface="NikoshBAN" panose="02000000000000000000" pitchFamily="2" charset="0"/>
                <a:cs typeface="NikoshBAN" panose="02000000000000000000" pitchFamily="2" charset="0"/>
              </a:rPr>
              <a:t> খ্রিষ্টাব্দের ২</a:t>
            </a:r>
            <a:r>
              <a:rPr lang="en-US" sz="3600" b="1" dirty="0" smtClean="0">
                <a:latin typeface="NikoshBAN" panose="02000000000000000000" pitchFamily="2" charset="0"/>
                <a:cs typeface="NikoshBAN" panose="02000000000000000000" pitchFamily="2" charset="0"/>
              </a:rPr>
              <a:t>৫</a:t>
            </a:r>
            <a:r>
              <a:rPr lang="bn-IN" sz="3600" b="1" dirty="0" smtClean="0">
                <a:latin typeface="NikoshBAN" panose="02000000000000000000" pitchFamily="2" charset="0"/>
                <a:cs typeface="NikoshBAN" panose="02000000000000000000" pitchFamily="2" charset="0"/>
              </a:rPr>
              <a:t> এ </a:t>
            </a:r>
            <a:r>
              <a:rPr lang="en-US" sz="3600" b="1" dirty="0" err="1" smtClean="0">
                <a:latin typeface="NikoshBAN" panose="02000000000000000000" pitchFamily="2" charset="0"/>
                <a:cs typeface="NikoshBAN" panose="02000000000000000000" pitchFamily="2" charset="0"/>
              </a:rPr>
              <a:t>মে</a:t>
            </a:r>
            <a:r>
              <a:rPr lang="bn-IN"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বর্ধমান</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জেলার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চুরুলিয়া</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গ্রামে</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কাজী</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নজরুল</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ইসলাম</a:t>
            </a:r>
            <a:r>
              <a:rPr lang="bn-IN" sz="3600" b="1" dirty="0" smtClean="0">
                <a:latin typeface="NikoshBAN" panose="02000000000000000000" pitchFamily="2" charset="0"/>
                <a:cs typeface="NikoshBAN" panose="02000000000000000000" pitchFamily="2" charset="0"/>
              </a:rPr>
              <a:t> জন্মগ্রহণ করেন।</a:t>
            </a:r>
            <a:endParaRPr lang="en-US" sz="3600" b="1"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8253" y="1565564"/>
            <a:ext cx="4350327" cy="364374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1" name="TextBox 10">
            <a:extLst>
              <a:ext uri="{FF2B5EF4-FFF2-40B4-BE49-F238E27FC236}">
                <a16:creationId xmlns:a16="http://schemas.microsoft.com/office/drawing/2014/main" id="{CD411384-A2E0-4105-9CB0-F150B2DAE79C}"/>
              </a:ext>
            </a:extLst>
          </p:cNvPr>
          <p:cNvSpPr txBox="1"/>
          <p:nvPr/>
        </p:nvSpPr>
        <p:spPr>
          <a:xfrm>
            <a:off x="2826327" y="317594"/>
            <a:ext cx="4170219" cy="923330"/>
          </a:xfrm>
          <a:prstGeom prst="rect">
            <a:avLst/>
          </a:prstGeom>
          <a:noFill/>
          <a:ln w="28575">
            <a:solidFill>
              <a:schemeClr val="tx1"/>
            </a:solidFill>
          </a:ln>
        </p:spPr>
        <p:txBody>
          <a:bodyPr wrap="square" rtlCol="0">
            <a:spAutoFit/>
          </a:bodyPr>
          <a:lstStyle/>
          <a:p>
            <a:pPr algn="l"/>
            <a:r>
              <a:rPr lang="en-US" sz="5400" b="1" dirty="0" smtClean="0">
                <a:ln w="19050">
                  <a:solidFill>
                    <a:schemeClr val="tx1"/>
                  </a:solidFill>
                </a:ln>
                <a:latin typeface="NikoshBAN" panose="02000000000000000000" pitchFamily="2" charset="0"/>
                <a:cs typeface="NikoshBAN" panose="02000000000000000000" pitchFamily="2" charset="0"/>
              </a:rPr>
              <a:t>    </a:t>
            </a:r>
            <a:r>
              <a:rPr lang="en-US" sz="5400" b="1" dirty="0" err="1" smtClean="0">
                <a:ln w="19050">
                  <a:solidFill>
                    <a:schemeClr val="tx1"/>
                  </a:solidFill>
                </a:ln>
                <a:latin typeface="NikoshBAN" panose="02000000000000000000" pitchFamily="2" charset="0"/>
                <a:cs typeface="NikoshBAN" panose="02000000000000000000" pitchFamily="2" charset="0"/>
              </a:rPr>
              <a:t>কবি</a:t>
            </a:r>
            <a:r>
              <a:rPr lang="en-US" sz="5400" b="1" dirty="0" smtClean="0">
                <a:ln w="19050">
                  <a:solidFill>
                    <a:schemeClr val="tx1"/>
                  </a:solidFill>
                </a:ln>
                <a:latin typeface="NikoshBAN" panose="02000000000000000000" pitchFamily="2" charset="0"/>
                <a:cs typeface="NikoshBAN" panose="02000000000000000000" pitchFamily="2" charset="0"/>
              </a:rPr>
              <a:t> </a:t>
            </a:r>
            <a:r>
              <a:rPr lang="en-US" sz="5400" b="1" dirty="0" err="1" smtClean="0">
                <a:ln w="19050">
                  <a:solidFill>
                    <a:schemeClr val="tx1"/>
                  </a:solidFill>
                </a:ln>
                <a:latin typeface="NikoshBAN" panose="02000000000000000000" pitchFamily="2" charset="0"/>
                <a:cs typeface="NikoshBAN" panose="02000000000000000000" pitchFamily="2" charset="0"/>
              </a:rPr>
              <a:t>পরিচিতি</a:t>
            </a:r>
            <a:r>
              <a:rPr lang="en-US" sz="5400" b="1" dirty="0" smtClean="0">
                <a:ln w="19050">
                  <a:solidFill>
                    <a:schemeClr val="tx1"/>
                  </a:solidFill>
                </a:ln>
                <a:latin typeface="NikoshBAN" panose="02000000000000000000" pitchFamily="2" charset="0"/>
                <a:cs typeface="NikoshBAN" panose="02000000000000000000" pitchFamily="2" charset="0"/>
              </a:rPr>
              <a:t> </a:t>
            </a:r>
            <a:endParaRPr lang="en-US" sz="5400" b="1" dirty="0">
              <a:ln w="19050">
                <a:solidFill>
                  <a:schemeClr val="tx1"/>
                </a:solidFill>
              </a:ln>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CD411384-A2E0-4105-9CB0-F150B2DAE79C}"/>
              </a:ext>
            </a:extLst>
          </p:cNvPr>
          <p:cNvSpPr txBox="1"/>
          <p:nvPr/>
        </p:nvSpPr>
        <p:spPr>
          <a:xfrm>
            <a:off x="401782" y="5540758"/>
            <a:ext cx="5444835" cy="923330"/>
          </a:xfrm>
          <a:prstGeom prst="rect">
            <a:avLst/>
          </a:prstGeom>
          <a:noFill/>
          <a:ln w="28575">
            <a:solidFill>
              <a:schemeClr val="tx1"/>
            </a:solidFill>
          </a:ln>
        </p:spPr>
        <p:txBody>
          <a:bodyPr wrap="square" rtlCol="0">
            <a:spAutoFit/>
          </a:bodyPr>
          <a:lstStyle/>
          <a:p>
            <a:pPr algn="l"/>
            <a:r>
              <a:rPr lang="en-US" sz="5400" b="1" dirty="0" smtClean="0">
                <a:ln w="19050">
                  <a:solidFill>
                    <a:schemeClr val="tx1"/>
                  </a:solidFill>
                </a:ln>
                <a:latin typeface="NikoshBAN" panose="02000000000000000000" pitchFamily="2" charset="0"/>
                <a:cs typeface="NikoshBAN" panose="02000000000000000000" pitchFamily="2" charset="0"/>
              </a:rPr>
              <a:t> </a:t>
            </a:r>
            <a:r>
              <a:rPr lang="en-US" sz="5400" b="1" dirty="0" err="1" smtClean="0">
                <a:ln w="19050">
                  <a:solidFill>
                    <a:schemeClr val="tx1"/>
                  </a:solidFill>
                </a:ln>
                <a:latin typeface="NikoshBAN" panose="02000000000000000000" pitchFamily="2" charset="0"/>
                <a:cs typeface="NikoshBAN" panose="02000000000000000000" pitchFamily="2" charset="0"/>
              </a:rPr>
              <a:t>কাজী</a:t>
            </a:r>
            <a:r>
              <a:rPr lang="en-US" sz="5400" b="1" dirty="0" smtClean="0">
                <a:ln w="19050">
                  <a:solidFill>
                    <a:schemeClr val="tx1"/>
                  </a:solidFill>
                </a:ln>
                <a:latin typeface="NikoshBAN" panose="02000000000000000000" pitchFamily="2" charset="0"/>
                <a:cs typeface="NikoshBAN" panose="02000000000000000000" pitchFamily="2" charset="0"/>
              </a:rPr>
              <a:t> </a:t>
            </a:r>
            <a:r>
              <a:rPr lang="en-US" sz="5400" b="1" dirty="0" err="1" smtClean="0">
                <a:ln w="19050">
                  <a:solidFill>
                    <a:schemeClr val="tx1"/>
                  </a:solidFill>
                </a:ln>
                <a:latin typeface="NikoshBAN" panose="02000000000000000000" pitchFamily="2" charset="0"/>
                <a:cs typeface="NikoshBAN" panose="02000000000000000000" pitchFamily="2" charset="0"/>
              </a:rPr>
              <a:t>নজরুল</a:t>
            </a:r>
            <a:r>
              <a:rPr lang="en-US" sz="5400" b="1" dirty="0" smtClean="0">
                <a:ln w="19050">
                  <a:solidFill>
                    <a:schemeClr val="tx1"/>
                  </a:solidFill>
                </a:ln>
                <a:latin typeface="NikoshBAN" panose="02000000000000000000" pitchFamily="2" charset="0"/>
                <a:cs typeface="NikoshBAN" panose="02000000000000000000" pitchFamily="2" charset="0"/>
              </a:rPr>
              <a:t> </a:t>
            </a:r>
            <a:r>
              <a:rPr lang="en-US" sz="5400" b="1" dirty="0" err="1" smtClean="0">
                <a:ln w="19050">
                  <a:solidFill>
                    <a:schemeClr val="tx1"/>
                  </a:solidFill>
                </a:ln>
                <a:latin typeface="NikoshBAN" panose="02000000000000000000" pitchFamily="2" charset="0"/>
                <a:cs typeface="NikoshBAN" panose="02000000000000000000" pitchFamily="2" charset="0"/>
              </a:rPr>
              <a:t>ইসলাম</a:t>
            </a:r>
            <a:r>
              <a:rPr lang="en-US" sz="5400" b="1" dirty="0" smtClean="0">
                <a:ln w="19050">
                  <a:solidFill>
                    <a:schemeClr val="tx1"/>
                  </a:solidFill>
                </a:ln>
                <a:latin typeface="NikoshBAN" panose="02000000000000000000" pitchFamily="2" charset="0"/>
                <a:cs typeface="NikoshBAN" panose="02000000000000000000" pitchFamily="2" charset="0"/>
              </a:rPr>
              <a:t> </a:t>
            </a:r>
            <a:endParaRPr lang="en-US" sz="5400" b="1" dirty="0">
              <a:ln w="19050">
                <a:solidFill>
                  <a:schemeClr val="tx1"/>
                </a:solidFill>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68790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8" fill="hold" grpId="1" nodeType="clickEffect">
                                  <p:stCondLst>
                                    <p:cond delay="0"/>
                                  </p:stCondLst>
                                  <p:childTnLst>
                                    <p:anim calcmode="lin" valueType="num">
                                      <p:cBhvr additive="base">
                                        <p:cTn id="24" dur="1000"/>
                                        <p:tgtEl>
                                          <p:spTgt spid="9"/>
                                        </p:tgtEl>
                                        <p:attrNameLst>
                                          <p:attrName>ppt_x</p:attrName>
                                        </p:attrNameLst>
                                      </p:cBhvr>
                                      <p:tavLst>
                                        <p:tav tm="0">
                                          <p:val>
                                            <p:strVal val="ppt_x"/>
                                          </p:val>
                                        </p:tav>
                                        <p:tav tm="100000">
                                          <p:val>
                                            <p:strVal val="0-ppt_w/2"/>
                                          </p:val>
                                        </p:tav>
                                      </p:tavLst>
                                    </p:anim>
                                    <p:anim calcmode="lin" valueType="num">
                                      <p:cBhvr additive="base">
                                        <p:cTn id="25" dur="1000"/>
                                        <p:tgtEl>
                                          <p:spTgt spid="9"/>
                                        </p:tgtEl>
                                        <p:attrNameLst>
                                          <p:attrName>ppt_y</p:attrName>
                                        </p:attrNameLst>
                                      </p:cBhvr>
                                      <p:tavLst>
                                        <p:tav tm="0">
                                          <p:val>
                                            <p:strVal val="ppt_y"/>
                                          </p:val>
                                        </p:tav>
                                        <p:tav tm="100000">
                                          <p:val>
                                            <p:strVal val="ppt_y"/>
                                          </p:val>
                                        </p:tav>
                                      </p:tavLst>
                                    </p:anim>
                                    <p:set>
                                      <p:cBhvr>
                                        <p:cTn id="26" dur="1" fill="hold">
                                          <p:stCondLst>
                                            <p:cond delay="999"/>
                                          </p:stCondLst>
                                        </p:cTn>
                                        <p:tgtEl>
                                          <p:spTgt spid="9"/>
                                        </p:tgtEl>
                                        <p:attrNameLst>
                                          <p:attrName>style.visibility</p:attrName>
                                        </p:attrNameLst>
                                      </p:cBhvr>
                                      <p:to>
                                        <p:strVal val="hidden"/>
                                      </p:to>
                                    </p:set>
                                  </p:childTnLst>
                                </p:cTn>
                              </p:par>
                              <p:par>
                                <p:cTn id="27" presetID="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fill="hold"/>
                                        <p:tgtEl>
                                          <p:spTgt spid="7"/>
                                        </p:tgtEl>
                                        <p:attrNameLst>
                                          <p:attrName>ppt_x</p:attrName>
                                        </p:attrNameLst>
                                      </p:cBhvr>
                                      <p:tavLst>
                                        <p:tav tm="0">
                                          <p:val>
                                            <p:strVal val="0-#ppt_w/2"/>
                                          </p:val>
                                        </p:tav>
                                        <p:tav tm="100000">
                                          <p:val>
                                            <p:strVal val="#ppt_x"/>
                                          </p:val>
                                        </p:tav>
                                      </p:tavLst>
                                    </p:anim>
                                    <p:anim calcmode="lin" valueType="num">
                                      <p:cBhvr additive="base">
                                        <p:cTn id="3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8" fill="hold" grpId="1" nodeType="clickEffect">
                                  <p:stCondLst>
                                    <p:cond delay="0"/>
                                  </p:stCondLst>
                                  <p:childTnLst>
                                    <p:anim calcmode="lin" valueType="num">
                                      <p:cBhvr additive="base">
                                        <p:cTn id="34" dur="1000"/>
                                        <p:tgtEl>
                                          <p:spTgt spid="7"/>
                                        </p:tgtEl>
                                        <p:attrNameLst>
                                          <p:attrName>ppt_x</p:attrName>
                                        </p:attrNameLst>
                                      </p:cBhvr>
                                      <p:tavLst>
                                        <p:tav tm="0">
                                          <p:val>
                                            <p:strVal val="ppt_x"/>
                                          </p:val>
                                        </p:tav>
                                        <p:tav tm="100000">
                                          <p:val>
                                            <p:strVal val="0-ppt_w/2"/>
                                          </p:val>
                                        </p:tav>
                                      </p:tavLst>
                                    </p:anim>
                                    <p:anim calcmode="lin" valueType="num">
                                      <p:cBhvr additive="base">
                                        <p:cTn id="35" dur="1000"/>
                                        <p:tgtEl>
                                          <p:spTgt spid="7"/>
                                        </p:tgtEl>
                                        <p:attrNameLst>
                                          <p:attrName>ppt_y</p:attrName>
                                        </p:attrNameLst>
                                      </p:cBhvr>
                                      <p:tavLst>
                                        <p:tav tm="0">
                                          <p:val>
                                            <p:strVal val="ppt_y"/>
                                          </p:val>
                                        </p:tav>
                                        <p:tav tm="100000">
                                          <p:val>
                                            <p:strVal val="ppt_y"/>
                                          </p:val>
                                        </p:tav>
                                      </p:tavLst>
                                    </p:anim>
                                    <p:set>
                                      <p:cBhvr>
                                        <p:cTn id="36" dur="1" fill="hold">
                                          <p:stCondLst>
                                            <p:cond delay="999"/>
                                          </p:stCondLst>
                                        </p:cTn>
                                        <p:tgtEl>
                                          <p:spTgt spid="7"/>
                                        </p:tgtEl>
                                        <p:attrNameLst>
                                          <p:attrName>style.visibility</p:attrName>
                                        </p:attrNameLst>
                                      </p:cBhvr>
                                      <p:to>
                                        <p:strVal val="hidden"/>
                                      </p:to>
                                    </p:set>
                                  </p:childTnLst>
                                </p:cTn>
                              </p:par>
                              <p:par>
                                <p:cTn id="37" presetID="2" presetClass="entr" presetSubtype="8"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1000" fill="hold"/>
                                        <p:tgtEl>
                                          <p:spTgt spid="8"/>
                                        </p:tgtEl>
                                        <p:attrNameLst>
                                          <p:attrName>ppt_x</p:attrName>
                                        </p:attrNameLst>
                                      </p:cBhvr>
                                      <p:tavLst>
                                        <p:tav tm="0">
                                          <p:val>
                                            <p:strVal val="0-#ppt_w/2"/>
                                          </p:val>
                                        </p:tav>
                                        <p:tav tm="100000">
                                          <p:val>
                                            <p:strVal val="#ppt_x"/>
                                          </p:val>
                                        </p:tav>
                                      </p:tavLst>
                                    </p:anim>
                                    <p:anim calcmode="lin" valueType="num">
                                      <p:cBhvr additive="base">
                                        <p:cTn id="40"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9" grpId="1"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891" y="2690290"/>
            <a:ext cx="11610109" cy="3046988"/>
          </a:xfrm>
          <a:prstGeom prst="rect">
            <a:avLst/>
          </a:prstGeom>
        </p:spPr>
        <p:txBody>
          <a:bodyPr wrap="square">
            <a:spAutoFit/>
          </a:bodyPr>
          <a:lstStyle/>
          <a:p>
            <a:endParaRPr lang="bn-BD"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1</a:t>
            </a:r>
            <a:r>
              <a:rPr lang="bn-BD"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কবিতাটি কে  লিখেছেন?</a:t>
            </a:r>
          </a:p>
          <a:p>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2</a:t>
            </a:r>
            <a:r>
              <a:rPr lang="bn-BD"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কবিতাটি  কাকে  নিয়ে  লেখা?</a:t>
            </a:r>
          </a:p>
          <a:p>
            <a:r>
              <a:rPr lang="en-US"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3</a:t>
            </a:r>
            <a:r>
              <a:rPr lang="bn-BD"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কাব্যগ্রন্থ থেকে  কবিতাটি নেওয়া?</a:t>
            </a:r>
          </a:p>
        </p:txBody>
      </p:sp>
      <p:sp>
        <p:nvSpPr>
          <p:cNvPr id="3" name="TextBox 2">
            <a:extLst>
              <a:ext uri="{FF2B5EF4-FFF2-40B4-BE49-F238E27FC236}">
                <a16:creationId xmlns:a16="http://schemas.microsoft.com/office/drawing/2014/main" id="{CD411384-A2E0-4105-9CB0-F150B2DAE79C}"/>
              </a:ext>
            </a:extLst>
          </p:cNvPr>
          <p:cNvSpPr txBox="1"/>
          <p:nvPr/>
        </p:nvSpPr>
        <p:spPr>
          <a:xfrm>
            <a:off x="3824251" y="480679"/>
            <a:ext cx="3311235" cy="1015663"/>
          </a:xfrm>
          <a:prstGeom prst="rect">
            <a:avLst/>
          </a:prstGeom>
          <a:noFill/>
          <a:ln w="28575">
            <a:solidFill>
              <a:schemeClr val="tx1"/>
            </a:solidFill>
          </a:ln>
        </p:spPr>
        <p:txBody>
          <a:bodyPr wrap="square" rtlCol="0">
            <a:spAutoFit/>
          </a:bodyPr>
          <a:lstStyle/>
          <a:p>
            <a:pPr algn="l"/>
            <a:r>
              <a:rPr lang="en-US" sz="5400" b="1" dirty="0">
                <a:ln w="19050">
                  <a:solidFill>
                    <a:schemeClr val="tx1"/>
                  </a:solidFill>
                </a:ln>
                <a:latin typeface="NikoshBAN" panose="02000000000000000000" pitchFamily="2" charset="0"/>
                <a:cs typeface="NikoshBAN" panose="02000000000000000000" pitchFamily="2" charset="0"/>
              </a:rPr>
              <a:t> </a:t>
            </a:r>
            <a:r>
              <a:rPr lang="en-US" sz="6000" b="1" dirty="0" err="1" smtClean="0">
                <a:ln w="19050">
                  <a:solidFill>
                    <a:schemeClr val="tx1"/>
                  </a:solidFill>
                </a:ln>
                <a:latin typeface="NikoshBAN" panose="02000000000000000000" pitchFamily="2" charset="0"/>
                <a:cs typeface="NikoshBAN" panose="02000000000000000000" pitchFamily="2" charset="0"/>
              </a:rPr>
              <a:t>একক</a:t>
            </a:r>
            <a:r>
              <a:rPr lang="en-US" sz="6000" b="1" dirty="0" smtClean="0">
                <a:ln w="19050">
                  <a:solidFill>
                    <a:schemeClr val="tx1"/>
                  </a:solidFill>
                </a:ln>
                <a:latin typeface="NikoshBAN" panose="02000000000000000000" pitchFamily="2" charset="0"/>
                <a:cs typeface="NikoshBAN" panose="02000000000000000000" pitchFamily="2" charset="0"/>
              </a:rPr>
              <a:t> </a:t>
            </a:r>
            <a:r>
              <a:rPr lang="en-US" sz="6000" b="1" dirty="0" err="1" smtClean="0">
                <a:ln w="19050">
                  <a:solidFill>
                    <a:schemeClr val="tx1"/>
                  </a:solidFill>
                </a:ln>
                <a:latin typeface="NikoshBAN" panose="02000000000000000000" pitchFamily="2" charset="0"/>
                <a:cs typeface="NikoshBAN" panose="02000000000000000000" pitchFamily="2" charset="0"/>
              </a:rPr>
              <a:t>কাজ</a:t>
            </a:r>
            <a:r>
              <a:rPr lang="en-US" sz="6000" b="1" dirty="0" smtClean="0">
                <a:ln w="19050">
                  <a:solidFill>
                    <a:schemeClr val="tx1"/>
                  </a:solidFill>
                </a:ln>
                <a:latin typeface="NikoshBAN" panose="02000000000000000000" pitchFamily="2" charset="0"/>
                <a:cs typeface="NikoshBAN" panose="02000000000000000000" pitchFamily="2" charset="0"/>
              </a:rPr>
              <a:t> </a:t>
            </a:r>
            <a:endParaRPr lang="en-US" sz="6000" b="1" dirty="0">
              <a:ln w="19050">
                <a:solidFill>
                  <a:schemeClr val="tx1"/>
                </a:solidFill>
              </a:ln>
              <a:latin typeface="NikoshBAN" panose="02000000000000000000" pitchFamily="2" charset="0"/>
              <a:cs typeface="NikoshBAN" panose="02000000000000000000" pitchFamily="2" charset="0"/>
            </a:endParaRPr>
          </a:p>
        </p:txBody>
      </p:sp>
      <p:pic>
        <p:nvPicPr>
          <p:cNvPr id="4" name="Picture 3" descr="F:\New Folder (3)\6_7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8826" y="277088"/>
            <a:ext cx="1534293" cy="1534293"/>
          </a:xfrm>
          <a:prstGeom prst="ellipse">
            <a:avLst/>
          </a:prstGeom>
          <a:noFill/>
        </p:spPr>
      </p:pic>
      <p:sp>
        <p:nvSpPr>
          <p:cNvPr id="5" name="TextBox 4">
            <a:extLst>
              <a:ext uri="{FF2B5EF4-FFF2-40B4-BE49-F238E27FC236}">
                <a16:creationId xmlns:a16="http://schemas.microsoft.com/office/drawing/2014/main" id="{CD411384-A2E0-4105-9CB0-F150B2DAE79C}"/>
              </a:ext>
            </a:extLst>
          </p:cNvPr>
          <p:cNvSpPr txBox="1"/>
          <p:nvPr/>
        </p:nvSpPr>
        <p:spPr>
          <a:xfrm>
            <a:off x="2080953" y="2199832"/>
            <a:ext cx="6442363" cy="769441"/>
          </a:xfrm>
          <a:prstGeom prst="rect">
            <a:avLst/>
          </a:prstGeom>
          <a:noFill/>
          <a:ln w="28575">
            <a:solidFill>
              <a:schemeClr val="tx1"/>
            </a:solidFill>
          </a:ln>
        </p:spPr>
        <p:txBody>
          <a:bodyPr wrap="square" rtlCol="0">
            <a:spAutoFit/>
          </a:bodyPr>
          <a:lstStyle/>
          <a:p>
            <a:pPr algn="l"/>
            <a:r>
              <a:rPr lang="en-US" sz="4400" b="1" dirty="0">
                <a:ln w="19050">
                  <a:solidFill>
                    <a:schemeClr val="tx1"/>
                  </a:solidFill>
                </a:ln>
                <a:latin typeface="NikoshBAN" panose="02000000000000000000" pitchFamily="2" charset="0"/>
                <a:cs typeface="NikoshBAN" panose="02000000000000000000" pitchFamily="2" charset="0"/>
              </a:rPr>
              <a:t> </a:t>
            </a:r>
            <a:r>
              <a:rPr lang="en-US" sz="4400" dirty="0" err="1" smtClean="0">
                <a:ln w="19050">
                  <a:solidFill>
                    <a:schemeClr val="tx1"/>
                  </a:solidFill>
                </a:ln>
                <a:latin typeface="NikoshBAN" panose="02000000000000000000" pitchFamily="2" charset="0"/>
                <a:cs typeface="NikoshBAN" panose="02000000000000000000" pitchFamily="2" charset="0"/>
              </a:rPr>
              <a:t>সংক্ষেপে</a:t>
            </a:r>
            <a:r>
              <a:rPr lang="en-US" sz="4400" dirty="0" smtClean="0">
                <a:ln w="19050">
                  <a:solidFill>
                    <a:schemeClr val="tx1"/>
                  </a:solidFill>
                </a:ln>
                <a:latin typeface="NikoshBAN" panose="02000000000000000000" pitchFamily="2" charset="0"/>
                <a:cs typeface="NikoshBAN" panose="02000000000000000000" pitchFamily="2" charset="0"/>
              </a:rPr>
              <a:t> </a:t>
            </a:r>
            <a:r>
              <a:rPr lang="en-US" sz="4400" dirty="0" err="1" smtClean="0">
                <a:ln w="19050">
                  <a:solidFill>
                    <a:schemeClr val="tx1"/>
                  </a:solidFill>
                </a:ln>
                <a:latin typeface="NikoshBAN" panose="02000000000000000000" pitchFamily="2" charset="0"/>
                <a:cs typeface="NikoshBAN" panose="02000000000000000000" pitchFamily="2" charset="0"/>
              </a:rPr>
              <a:t>উত্তর</a:t>
            </a:r>
            <a:r>
              <a:rPr lang="en-US" sz="4400" dirty="0" smtClean="0">
                <a:ln w="19050">
                  <a:solidFill>
                    <a:schemeClr val="tx1"/>
                  </a:solidFill>
                </a:ln>
                <a:latin typeface="NikoshBAN" panose="02000000000000000000" pitchFamily="2" charset="0"/>
                <a:cs typeface="NikoshBAN" panose="02000000000000000000" pitchFamily="2" charset="0"/>
              </a:rPr>
              <a:t> </a:t>
            </a:r>
            <a:r>
              <a:rPr lang="en-US" sz="4400" dirty="0" err="1" smtClean="0">
                <a:ln w="19050">
                  <a:solidFill>
                    <a:schemeClr val="tx1"/>
                  </a:solidFill>
                </a:ln>
                <a:latin typeface="NikoshBAN" panose="02000000000000000000" pitchFamily="2" charset="0"/>
                <a:cs typeface="NikoshBAN" panose="02000000000000000000" pitchFamily="2" charset="0"/>
              </a:rPr>
              <a:t>দাও</a:t>
            </a:r>
            <a:r>
              <a:rPr lang="en-US" sz="4400" dirty="0" smtClean="0">
                <a:ln w="19050">
                  <a:solidFill>
                    <a:schemeClr val="tx1"/>
                  </a:solidFill>
                </a:ln>
                <a:latin typeface="NikoshBAN" panose="02000000000000000000" pitchFamily="2" charset="0"/>
                <a:cs typeface="NikoshBAN" panose="02000000000000000000" pitchFamily="2" charset="0"/>
              </a:rPr>
              <a:t>। </a:t>
            </a:r>
            <a:endParaRPr lang="en-US" sz="4400" dirty="0">
              <a:ln w="19050">
                <a:solidFill>
                  <a:schemeClr val="tx1"/>
                </a:solidFill>
              </a:ln>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32158" y="4024003"/>
            <a:ext cx="1841979" cy="2616448"/>
          </a:xfrm>
          <a:prstGeom prst="rect">
            <a:avLst/>
          </a:prstGeom>
        </p:spPr>
      </p:pic>
    </p:spTree>
    <p:extLst>
      <p:ext uri="{BB962C8B-B14F-4D97-AF65-F5344CB8AC3E}">
        <p14:creationId xmlns:p14="http://schemas.microsoft.com/office/powerpoint/2010/main" val="13544911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p:cTn id="32"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34"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7977" y="436728"/>
            <a:ext cx="3821373" cy="646331"/>
          </a:xfrm>
          <a:prstGeom prst="rect">
            <a:avLst/>
          </a:prstGeom>
          <a:noFill/>
          <a:ln w="38100">
            <a:solidFill>
              <a:schemeClr val="tx1"/>
            </a:solidFill>
          </a:ln>
        </p:spPr>
        <p:txBody>
          <a:bodyPr wrap="square" rtlCol="0">
            <a:spAutoFit/>
          </a:bodyPr>
          <a:lstStyle/>
          <a:p>
            <a:pPr algn="l"/>
            <a:r>
              <a:rPr lang="en-US" sz="3600"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ছবির </a:t>
            </a:r>
            <a:r>
              <a:rPr lang="bn-IN" sz="3600" b="1" dirty="0">
                <a:latin typeface="NikoshBAN" panose="02000000000000000000" pitchFamily="2" charset="0"/>
                <a:cs typeface="NikoshBAN" panose="02000000000000000000" pitchFamily="2" charset="0"/>
              </a:rPr>
              <a:t>সাথে কবিতা পড়ি</a:t>
            </a:r>
            <a:endParaRPr lang="en-US" sz="3600" b="1" dirty="0">
              <a:latin typeface="NikoshBAN" panose="02000000000000000000" pitchFamily="2" charset="0"/>
              <a:cs typeface="NikoshBAN" panose="02000000000000000000" pitchFamily="2" charset="0"/>
            </a:endParaRPr>
          </a:p>
        </p:txBody>
      </p:sp>
      <p:sp>
        <p:nvSpPr>
          <p:cNvPr id="3" name="TextBox 2"/>
          <p:cNvSpPr txBox="1"/>
          <p:nvPr/>
        </p:nvSpPr>
        <p:spPr>
          <a:xfrm>
            <a:off x="1113739" y="5453321"/>
            <a:ext cx="4333472" cy="646331"/>
          </a:xfrm>
          <a:prstGeom prst="rect">
            <a:avLst/>
          </a:prstGeom>
          <a:noFill/>
          <a:ln w="38100">
            <a:solidFill>
              <a:schemeClr val="tx1"/>
            </a:solidFill>
          </a:ln>
        </p:spPr>
        <p:txBody>
          <a:bodyPr wrap="square" rtlCol="0">
            <a:spAutoFit/>
          </a:bodyPr>
          <a:lstStyle/>
          <a:p>
            <a:pPr algn="l"/>
            <a:r>
              <a:rPr lang="en-US" sz="3600" b="1"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যেখানেতে দেখি যাহা</a:t>
            </a:r>
            <a:endParaRPr lang="en-US" sz="36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7529" y="1662546"/>
            <a:ext cx="4433453" cy="3338945"/>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7124132" y="5494885"/>
            <a:ext cx="3861731" cy="646331"/>
          </a:xfrm>
          <a:prstGeom prst="rect">
            <a:avLst/>
          </a:prstGeom>
          <a:noFill/>
          <a:ln w="38100">
            <a:solidFill>
              <a:schemeClr val="tx1"/>
            </a:solidFill>
          </a:ln>
        </p:spPr>
        <p:txBody>
          <a:bodyPr wrap="square" rtlCol="0">
            <a:spAutoFit/>
          </a:bodyPr>
          <a:lstStyle/>
          <a:p>
            <a:pPr algn="l"/>
            <a:r>
              <a:rPr lang="en-US" sz="3600" b="1"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মা-এর মতন আহা</a:t>
            </a:r>
            <a:endParaRPr lang="en-US" sz="3600" b="1"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17673" y="1717964"/>
            <a:ext cx="4696691" cy="330388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502948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6"/>
                                        </p:tgtEl>
                                        <p:attrNameLst>
                                          <p:attrName>ppt_y</p:attrName>
                                        </p:attrNameLst>
                                      </p:cBhvr>
                                      <p:tavLst>
                                        <p:tav tm="0">
                                          <p:val>
                                            <p:strVal val="#ppt_y"/>
                                          </p:val>
                                        </p:tav>
                                        <p:tav tm="100000">
                                          <p:val>
                                            <p:strVal val="#ppt_y"/>
                                          </p:val>
                                        </p:tav>
                                      </p:tavLst>
                                    </p:anim>
                                    <p:anim calcmode="lin" valueType="num">
                                      <p:cBhvr>
                                        <p:cTn id="2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7977" y="436728"/>
            <a:ext cx="3821373" cy="646331"/>
          </a:xfrm>
          <a:prstGeom prst="rect">
            <a:avLst/>
          </a:prstGeom>
          <a:noFill/>
          <a:ln w="38100">
            <a:solidFill>
              <a:schemeClr val="tx1"/>
            </a:solidFill>
          </a:ln>
        </p:spPr>
        <p:txBody>
          <a:bodyPr wrap="square" rtlCol="0">
            <a:spAutoFit/>
          </a:bodyPr>
          <a:lstStyle/>
          <a:p>
            <a:pPr algn="l"/>
            <a:r>
              <a:rPr lang="en-US" sz="3600"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ছবির </a:t>
            </a:r>
            <a:r>
              <a:rPr lang="bn-IN" sz="3600" b="1" dirty="0">
                <a:latin typeface="NikoshBAN" panose="02000000000000000000" pitchFamily="2" charset="0"/>
                <a:cs typeface="NikoshBAN" panose="02000000000000000000" pitchFamily="2" charset="0"/>
              </a:rPr>
              <a:t>সাথে কবিতা পড়ি</a:t>
            </a:r>
            <a:endParaRPr lang="en-US" sz="3600" b="1" dirty="0">
              <a:latin typeface="NikoshBAN" panose="02000000000000000000" pitchFamily="2" charset="0"/>
              <a:cs typeface="NikoshBAN" panose="02000000000000000000" pitchFamily="2" charset="0"/>
            </a:endParaRPr>
          </a:p>
        </p:txBody>
      </p:sp>
      <p:sp>
        <p:nvSpPr>
          <p:cNvPr id="3" name="TextBox 2"/>
          <p:cNvSpPr txBox="1"/>
          <p:nvPr/>
        </p:nvSpPr>
        <p:spPr>
          <a:xfrm>
            <a:off x="2825161" y="5639300"/>
            <a:ext cx="6070644" cy="646331"/>
          </a:xfrm>
          <a:prstGeom prst="rect">
            <a:avLst/>
          </a:prstGeom>
          <a:noFill/>
          <a:ln w="38100">
            <a:solidFill>
              <a:schemeClr val="tx1"/>
            </a:solidFill>
          </a:ln>
        </p:spPr>
        <p:txBody>
          <a:bodyPr wrap="square" rtlCol="0">
            <a:spAutoFit/>
          </a:bodyPr>
          <a:lstStyle/>
          <a:p>
            <a:pPr algn="l"/>
            <a:r>
              <a:rPr lang="en-US" sz="3600" b="1"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একটি কথায় এত সুধা মেশা নাই,</a:t>
            </a:r>
            <a:endParaRPr lang="en-US" sz="36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1080653" y="1801091"/>
            <a:ext cx="4239491" cy="3172691"/>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17673" y="1856509"/>
            <a:ext cx="4587176" cy="317269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618428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TotalTime>
  <Words>639</Words>
  <Application>Microsoft Office PowerPoint</Application>
  <PresentationFormat>Widescreen</PresentationFormat>
  <Paragraphs>111</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Brush Script MT</vt:lpstr>
      <vt:lpstr>Calibri</vt:lpstr>
      <vt:lpstr>Calibri Light</vt:lpstr>
      <vt:lpstr>Kalpurush</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82</cp:revision>
  <dcterms:created xsi:type="dcterms:W3CDTF">2021-11-22T14:45:10Z</dcterms:created>
  <dcterms:modified xsi:type="dcterms:W3CDTF">2021-11-30T14:39:17Z</dcterms:modified>
</cp:coreProperties>
</file>