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57" r:id="rId2"/>
    <p:sldId id="256" r:id="rId3"/>
    <p:sldId id="270" r:id="rId4"/>
    <p:sldId id="264" r:id="rId5"/>
    <p:sldId id="293" r:id="rId6"/>
    <p:sldId id="273" r:id="rId7"/>
    <p:sldId id="274" r:id="rId8"/>
    <p:sldId id="291" r:id="rId9"/>
    <p:sldId id="267" r:id="rId10"/>
    <p:sldId id="285" r:id="rId11"/>
    <p:sldId id="268" r:id="rId12"/>
    <p:sldId id="295" r:id="rId13"/>
    <p:sldId id="272" r:id="rId14"/>
    <p:sldId id="278" r:id="rId15"/>
    <p:sldId id="297" r:id="rId16"/>
    <p:sldId id="292" r:id="rId17"/>
    <p:sldId id="281" r:id="rId18"/>
    <p:sldId id="280" r:id="rId19"/>
    <p:sldId id="283" r:id="rId20"/>
    <p:sldId id="261" r:id="rId21"/>
    <p:sldId id="284" r:id="rId22"/>
    <p:sldId id="262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an" initials="H" lastIdx="1" clrIdx="0">
    <p:extLst>
      <p:ext uri="{19B8F6BF-5375-455C-9EA6-DF929625EA0E}">
        <p15:presenceInfo xmlns:p15="http://schemas.microsoft.com/office/powerpoint/2012/main" userId="Ha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D81616"/>
    <a:srgbClr val="ED1F24"/>
    <a:srgbClr val="5D58B8"/>
    <a:srgbClr val="F8E429"/>
    <a:srgbClr val="DE157D"/>
    <a:srgbClr val="F76362"/>
    <a:srgbClr val="DFB78E"/>
    <a:srgbClr val="BE5811"/>
    <a:srgbClr val="997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374" autoAdjust="0"/>
  </p:normalViewPr>
  <p:slideViewPr>
    <p:cSldViewPr>
      <p:cViewPr>
        <p:scale>
          <a:sx n="55" d="100"/>
          <a:sy n="55" d="100"/>
        </p:scale>
        <p:origin x="582" y="4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4T14:08:42.091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7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2"/>
                </a:solidFill>
              </a:rPr>
              <a:t>Md.</a:t>
            </a:r>
            <a:r>
              <a:rPr lang="en-US" sz="1050" baseline="0" dirty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smoke, coming, dark, stack&#10;&#10;Description automatically generated">
            <a:extLst>
              <a:ext uri="{FF2B5EF4-FFF2-40B4-BE49-F238E27FC236}">
                <a16:creationId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3" y="209798"/>
            <a:ext cx="2682980" cy="17409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0" y="2998113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4" y="1221546"/>
            <a:ext cx="2164109" cy="1623082"/>
          </a:xfrm>
          <a:prstGeom prst="rect">
            <a:avLst/>
          </a:pr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4741913" y="0"/>
            <a:ext cx="16947157" cy="6858000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6210894" y="1536896"/>
            <a:ext cx="4164037" cy="3784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3.7037E-6 L -1.19427 3.7037E-6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8818" y="460807"/>
            <a:ext cx="1846498" cy="18996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B08AD7E-1C99-49A9-BF11-D48262842FFC}"/>
              </a:ext>
            </a:extLst>
          </p:cNvPr>
          <p:cNvGrpSpPr/>
          <p:nvPr/>
        </p:nvGrpSpPr>
        <p:grpSpPr>
          <a:xfrm>
            <a:off x="3810000" y="348922"/>
            <a:ext cx="4126606" cy="762681"/>
            <a:chOff x="1981199" y="4182012"/>
            <a:chExt cx="8411030" cy="1380588"/>
          </a:xfrm>
        </p:grpSpPr>
        <p:sp>
          <p:nvSpPr>
            <p:cNvPr id="8" name="Rounded Rectangle 16">
              <a:extLst>
                <a:ext uri="{FF2B5EF4-FFF2-40B4-BE49-F238E27FC236}">
                  <a16:creationId xmlns:a16="http://schemas.microsoft.com/office/drawing/2014/main" id="{6F72CE9A-838B-46A9-9A7A-A0ED37CFE344}"/>
                </a:ext>
              </a:extLst>
            </p:cNvPr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id="{B18F2B9E-3D92-4CD6-8EFE-CBDA6C5824FB}"/>
                </a:ext>
              </a:extLst>
            </p:cNvPr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08B9F3F-E145-4F6C-B764-C2B0AB9FDB52}"/>
              </a:ext>
            </a:extLst>
          </p:cNvPr>
          <p:cNvSpPr txBox="1"/>
          <p:nvPr/>
        </p:nvSpPr>
        <p:spPr>
          <a:xfrm>
            <a:off x="4977522" y="348922"/>
            <a:ext cx="198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3A38A6-E791-4868-BA2C-B84DEF69D1D8}"/>
              </a:ext>
            </a:extLst>
          </p:cNvPr>
          <p:cNvGrpSpPr/>
          <p:nvPr/>
        </p:nvGrpSpPr>
        <p:grpSpPr>
          <a:xfrm>
            <a:off x="3809999" y="391616"/>
            <a:ext cx="717012" cy="717012"/>
            <a:chOff x="10518139" y="984471"/>
            <a:chExt cx="807186" cy="80718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8C7DA0-C279-4050-99C3-C169A24A4F47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DCB104-DFA9-40B0-82AF-C292FF28E528}"/>
                </a:ext>
              </a:extLst>
            </p:cNvPr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1F72C90-62B5-4D3C-909F-733C87F3948E}"/>
              </a:ext>
            </a:extLst>
          </p:cNvPr>
          <p:cNvSpPr txBox="1"/>
          <p:nvPr/>
        </p:nvSpPr>
        <p:spPr>
          <a:xfrm>
            <a:off x="4136800" y="1387092"/>
            <a:ext cx="368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694543-4CD9-46DB-A106-F5E53E26194F}"/>
              </a:ext>
            </a:extLst>
          </p:cNvPr>
          <p:cNvSpPr txBox="1"/>
          <p:nvPr/>
        </p:nvSpPr>
        <p:spPr>
          <a:xfrm>
            <a:off x="2362200" y="2430055"/>
            <a:ext cx="6550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387DC4-8ECE-48A3-9F88-BAAF78D0D666}"/>
              </a:ext>
            </a:extLst>
          </p:cNvPr>
          <p:cNvSpPr txBox="1"/>
          <p:nvPr/>
        </p:nvSpPr>
        <p:spPr>
          <a:xfrm>
            <a:off x="2947183" y="3123714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5FCC43-2CAE-4098-9730-AAE9AA923DFB}"/>
              </a:ext>
            </a:extLst>
          </p:cNvPr>
          <p:cNvSpPr txBox="1"/>
          <p:nvPr/>
        </p:nvSpPr>
        <p:spPr>
          <a:xfrm>
            <a:off x="6729047" y="3094807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5B66C7-B313-46B8-A380-E558405744A6}"/>
              </a:ext>
            </a:extLst>
          </p:cNvPr>
          <p:cNvSpPr txBox="1"/>
          <p:nvPr/>
        </p:nvSpPr>
        <p:spPr>
          <a:xfrm>
            <a:off x="2998688" y="3792322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4DD4B2-629A-4F63-961F-5088BBC997B0}"/>
              </a:ext>
            </a:extLst>
          </p:cNvPr>
          <p:cNvSpPr txBox="1"/>
          <p:nvPr/>
        </p:nvSpPr>
        <p:spPr>
          <a:xfrm>
            <a:off x="6688715" y="3758991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BC5673-41C6-432F-90D5-17873EFB449C}"/>
              </a:ext>
            </a:extLst>
          </p:cNvPr>
          <p:cNvSpPr txBox="1"/>
          <p:nvPr/>
        </p:nvSpPr>
        <p:spPr>
          <a:xfrm>
            <a:off x="2362200" y="4523968"/>
            <a:ext cx="74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5F6DD1-8396-4B1B-87E7-68FB143AE9E5}"/>
              </a:ext>
            </a:extLst>
          </p:cNvPr>
          <p:cNvSpPr txBox="1"/>
          <p:nvPr/>
        </p:nvSpPr>
        <p:spPr>
          <a:xfrm>
            <a:off x="3011274" y="5225901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3AC285-8ED9-44CE-96DF-06FA6FD3E403}"/>
              </a:ext>
            </a:extLst>
          </p:cNvPr>
          <p:cNvSpPr txBox="1"/>
          <p:nvPr/>
        </p:nvSpPr>
        <p:spPr>
          <a:xfrm>
            <a:off x="6688715" y="5225901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1B4A9F-A60C-4605-83A1-354144E85E49}"/>
              </a:ext>
            </a:extLst>
          </p:cNvPr>
          <p:cNvSpPr txBox="1"/>
          <p:nvPr/>
        </p:nvSpPr>
        <p:spPr>
          <a:xfrm>
            <a:off x="3016423" y="5861974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E7D57-72A8-480A-84F4-F670182BBF65}"/>
              </a:ext>
            </a:extLst>
          </p:cNvPr>
          <p:cNvSpPr txBox="1"/>
          <p:nvPr/>
        </p:nvSpPr>
        <p:spPr>
          <a:xfrm>
            <a:off x="6666908" y="5843109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3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2"/>
    </mc:Choice>
    <mc:Fallback xmlns="">
      <p:transition spd="slow" advTm="1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7682 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095F6-A2A8-4267-ADD9-5FA5A5B3C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322402"/>
            <a:ext cx="3185357" cy="2365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96D552-02E8-4B2D-AC99-70447B254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96" y="1322402"/>
            <a:ext cx="3185357" cy="2330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19A6DD-1FC3-46FB-9EA2-4FC4CD590D60}"/>
              </a:ext>
            </a:extLst>
          </p:cNvPr>
          <p:cNvSpPr/>
          <p:nvPr/>
        </p:nvSpPr>
        <p:spPr>
          <a:xfrm>
            <a:off x="76200" y="76200"/>
            <a:ext cx="12039600" cy="658296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64B5D9-1502-4193-9A3D-0D147DF90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577">
            <a:off x="1671891" y="-141611"/>
            <a:ext cx="8459651" cy="5836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23D78-62DC-404A-95AE-458818ECBA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6" y="1292788"/>
            <a:ext cx="3547861" cy="2365240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305207" y="4816666"/>
            <a:ext cx="4515195" cy="1656541"/>
          </a:xfrm>
          <a:prstGeom prst="roundRect">
            <a:avLst/>
          </a:prstGeom>
          <a:solidFill>
            <a:srgbClr val="DE15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ছবিগুলোতে কী দেখতে পাচ্ছো?</a:t>
            </a:r>
            <a:endParaRPr lang="en-US" sz="4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5FB492-3CB2-4959-9C01-DB601BE8D8CE}"/>
              </a:ext>
            </a:extLst>
          </p:cNvPr>
          <p:cNvGrpSpPr/>
          <p:nvPr/>
        </p:nvGrpSpPr>
        <p:grpSpPr>
          <a:xfrm>
            <a:off x="7993054" y="3879899"/>
            <a:ext cx="3166221" cy="2587006"/>
            <a:chOff x="7993054" y="3879899"/>
            <a:chExt cx="3166221" cy="2587006"/>
          </a:xfrm>
        </p:grpSpPr>
        <p:sp>
          <p:nvSpPr>
            <p:cNvPr id="9" name="Cloud 8"/>
            <p:cNvSpPr/>
            <p:nvPr/>
          </p:nvSpPr>
          <p:spPr>
            <a:xfrm>
              <a:off x="7993054" y="3879899"/>
              <a:ext cx="3166221" cy="2587006"/>
            </a:xfrm>
            <a:prstGeom prst="cloud">
              <a:avLst/>
            </a:prstGeom>
            <a:solidFill>
              <a:srgbClr val="BE581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993038-162E-45DB-A6B9-852694D4554D}"/>
                </a:ext>
              </a:extLst>
            </p:cNvPr>
            <p:cNvSpPr/>
            <p:nvPr/>
          </p:nvSpPr>
          <p:spPr>
            <a:xfrm>
              <a:off x="8398995" y="4454979"/>
              <a:ext cx="235434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আমরা তৈল দিয়ে অনেক খাবার রান্না করি।</a:t>
              </a:r>
              <a:endPara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78883" y="198838"/>
            <a:ext cx="559578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DE157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এসো আমরা কিছু ছবি দেখি।</a:t>
            </a:r>
            <a:endParaRPr lang="en-US" sz="3200" b="1" dirty="0">
              <a:solidFill>
                <a:srgbClr val="DE157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0585" y="144021"/>
            <a:ext cx="709456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এসো আমরা আরো কিছু ছবি দেখি।</a:t>
            </a:r>
            <a:endParaRPr lang="en-US" sz="40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211" y="1219200"/>
            <a:ext cx="2859477" cy="1732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667" y="1219200"/>
            <a:ext cx="2859477" cy="1732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124" y="1219200"/>
            <a:ext cx="2859477" cy="1732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897" y="4572001"/>
            <a:ext cx="2859477" cy="1895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4056C1-8A9B-4068-A580-33C23E8D9A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5" y="4572000"/>
            <a:ext cx="2859477" cy="18959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B49A5B-52EF-4E0E-995F-10AB8E0191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t="5058" r="12841" b="2534"/>
          <a:stretch/>
        </p:blipFill>
        <p:spPr>
          <a:xfrm>
            <a:off x="4475441" y="4572000"/>
            <a:ext cx="2859477" cy="18959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EFE0C3E-EFE6-4401-B4A9-B6F61C56A89D}"/>
              </a:ext>
            </a:extLst>
          </p:cNvPr>
          <p:cNvGrpSpPr/>
          <p:nvPr/>
        </p:nvGrpSpPr>
        <p:grpSpPr>
          <a:xfrm>
            <a:off x="708409" y="3429000"/>
            <a:ext cx="2058628" cy="684405"/>
            <a:chOff x="708409" y="3429000"/>
            <a:chExt cx="2058628" cy="684405"/>
          </a:xfrm>
        </p:grpSpPr>
        <p:grpSp>
          <p:nvGrpSpPr>
            <p:cNvPr id="28" name="maldiv">
              <a:extLst>
                <a:ext uri="{FF2B5EF4-FFF2-40B4-BE49-F238E27FC236}">
                  <a16:creationId xmlns:a16="http://schemas.microsoft.com/office/drawing/2014/main" id="{8D854247-0B49-4391-9F67-E94D7108B069}"/>
                </a:ext>
              </a:extLst>
            </p:cNvPr>
            <p:cNvGrpSpPr/>
            <p:nvPr/>
          </p:nvGrpSpPr>
          <p:grpSpPr>
            <a:xfrm>
              <a:off x="708409" y="3429000"/>
              <a:ext cx="2058628" cy="684405"/>
              <a:chOff x="11642724" y="5107774"/>
              <a:chExt cx="2058628" cy="684405"/>
            </a:xfrm>
          </p:grpSpPr>
          <p:sp>
            <p:nvSpPr>
              <p:cNvPr id="29" name="Rounded Rectangle 45">
                <a:extLst>
                  <a:ext uri="{FF2B5EF4-FFF2-40B4-BE49-F238E27FC236}">
                    <a16:creationId xmlns:a16="http://schemas.microsoft.com/office/drawing/2014/main" id="{2766BC50-81FF-47C0-A80F-D35990BEEBCE}"/>
                  </a:ext>
                </a:extLst>
              </p:cNvPr>
              <p:cNvSpPr/>
              <p:nvPr/>
            </p:nvSpPr>
            <p:spPr>
              <a:xfrm>
                <a:off x="11642724" y="5107774"/>
                <a:ext cx="2058628" cy="684405"/>
              </a:xfrm>
              <a:prstGeom prst="roundRect">
                <a:avLst>
                  <a:gd name="adj" fmla="val 50000"/>
                </a:avLst>
              </a:prstGeom>
              <a:solidFill>
                <a:srgbClr val="EBECF0"/>
              </a:solidFill>
              <a:ln>
                <a:noFill/>
              </a:ln>
              <a:effectLst>
                <a:outerShdw blurRad="254000" dist="1905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46">
                <a:extLst>
                  <a:ext uri="{FF2B5EF4-FFF2-40B4-BE49-F238E27FC236}">
                    <a16:creationId xmlns:a16="http://schemas.microsoft.com/office/drawing/2014/main" id="{E228C510-CD2B-4078-97A0-35E9A7C96322}"/>
                  </a:ext>
                </a:extLst>
              </p:cNvPr>
              <p:cNvSpPr/>
              <p:nvPr/>
            </p:nvSpPr>
            <p:spPr>
              <a:xfrm>
                <a:off x="11642724" y="5107774"/>
                <a:ext cx="2058628" cy="684405"/>
              </a:xfrm>
              <a:prstGeom prst="roundRect">
                <a:avLst>
                  <a:gd name="adj" fmla="val 50000"/>
                </a:avLst>
              </a:prstGeom>
              <a:solidFill>
                <a:srgbClr val="EBECF0"/>
              </a:solidFill>
              <a:ln>
                <a:noFill/>
              </a:ln>
              <a:effectLst>
                <a:outerShdw blurRad="254000" dist="190500" dir="13500000" algn="br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AE4B76-5870-42BB-9599-725A857E57C0}"/>
                </a:ext>
              </a:extLst>
            </p:cNvPr>
            <p:cNvSpPr txBox="1"/>
            <p:nvPr/>
          </p:nvSpPr>
          <p:spPr>
            <a:xfrm>
              <a:off x="1241754" y="3478814"/>
              <a:ext cx="955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8820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3200" b="1" dirty="0">
                  <a:solidFill>
                    <a:srgbClr val="F8820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 err="1">
                  <a:solidFill>
                    <a:srgbClr val="F8820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িষ</a:t>
              </a:r>
              <a:r>
                <a:rPr lang="as-IN" sz="3200" b="1" dirty="0">
                  <a:solidFill>
                    <a:srgbClr val="F8820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3200" b="1" dirty="0">
                <a:solidFill>
                  <a:srgbClr val="F8820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7F923-A149-4301-972A-1707FEA09D69}"/>
              </a:ext>
            </a:extLst>
          </p:cNvPr>
          <p:cNvGrpSpPr/>
          <p:nvPr/>
        </p:nvGrpSpPr>
        <p:grpSpPr>
          <a:xfrm>
            <a:off x="4875865" y="3467651"/>
            <a:ext cx="2058628" cy="684405"/>
            <a:chOff x="4875865" y="3467651"/>
            <a:chExt cx="2058628" cy="684405"/>
          </a:xfrm>
        </p:grpSpPr>
        <p:grpSp>
          <p:nvGrpSpPr>
            <p:cNvPr id="25" name="srilanka">
              <a:extLst>
                <a:ext uri="{FF2B5EF4-FFF2-40B4-BE49-F238E27FC236}">
                  <a16:creationId xmlns:a16="http://schemas.microsoft.com/office/drawing/2014/main" id="{8966EDEB-D964-40FF-80EE-00439365D1A5}"/>
                </a:ext>
              </a:extLst>
            </p:cNvPr>
            <p:cNvGrpSpPr/>
            <p:nvPr/>
          </p:nvGrpSpPr>
          <p:grpSpPr>
            <a:xfrm>
              <a:off x="4875865" y="3467651"/>
              <a:ext cx="2058628" cy="684405"/>
              <a:chOff x="3832251" y="4901617"/>
              <a:chExt cx="2058628" cy="684405"/>
            </a:xfrm>
          </p:grpSpPr>
          <p:sp>
            <p:nvSpPr>
              <p:cNvPr id="26" name="Rounded Rectangle 42">
                <a:extLst>
                  <a:ext uri="{FF2B5EF4-FFF2-40B4-BE49-F238E27FC236}">
                    <a16:creationId xmlns:a16="http://schemas.microsoft.com/office/drawing/2014/main" id="{C2EC9950-6F50-42B6-A7F0-1AAF2D63BB52}"/>
                  </a:ext>
                </a:extLst>
              </p:cNvPr>
              <p:cNvSpPr/>
              <p:nvPr/>
            </p:nvSpPr>
            <p:spPr>
              <a:xfrm>
                <a:off x="3832251" y="4901617"/>
                <a:ext cx="2058628" cy="684405"/>
              </a:xfrm>
              <a:prstGeom prst="roundRect">
                <a:avLst>
                  <a:gd name="adj" fmla="val 50000"/>
                </a:avLst>
              </a:prstGeom>
              <a:solidFill>
                <a:srgbClr val="EBECF0"/>
              </a:solidFill>
              <a:ln>
                <a:noFill/>
              </a:ln>
              <a:effectLst>
                <a:outerShdw blurRad="254000" dist="1905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43">
                <a:extLst>
                  <a:ext uri="{FF2B5EF4-FFF2-40B4-BE49-F238E27FC236}">
                    <a16:creationId xmlns:a16="http://schemas.microsoft.com/office/drawing/2014/main" id="{D64681E5-958C-409D-B23B-B9D7AC96D97B}"/>
                  </a:ext>
                </a:extLst>
              </p:cNvPr>
              <p:cNvSpPr/>
              <p:nvPr/>
            </p:nvSpPr>
            <p:spPr>
              <a:xfrm>
                <a:off x="3832251" y="4901617"/>
                <a:ext cx="2058628" cy="684405"/>
              </a:xfrm>
              <a:prstGeom prst="roundRect">
                <a:avLst>
                  <a:gd name="adj" fmla="val 50000"/>
                </a:avLst>
              </a:prstGeom>
              <a:solidFill>
                <a:srgbClr val="EBECF0"/>
              </a:solidFill>
              <a:ln>
                <a:noFill/>
              </a:ln>
              <a:effectLst>
                <a:outerShdw blurRad="254000" dist="190500" dir="13500000" algn="br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C37885-3DDA-4C49-9F06-7CA3BCED6664}"/>
                </a:ext>
              </a:extLst>
            </p:cNvPr>
            <p:cNvSpPr txBox="1"/>
            <p:nvPr/>
          </p:nvSpPr>
          <p:spPr>
            <a:xfrm>
              <a:off x="5470763" y="3517465"/>
              <a:ext cx="9412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6A271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solidFill>
                    <a:srgbClr val="6A271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solidFill>
                    <a:srgbClr val="6A271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3200" b="1" dirty="0">
                  <a:solidFill>
                    <a:srgbClr val="6A271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solidFill>
                    <a:srgbClr val="6A271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C76B12-9D55-4E32-A040-7B4CDFCF9409}"/>
              </a:ext>
            </a:extLst>
          </p:cNvPr>
          <p:cNvGrpSpPr/>
          <p:nvPr/>
        </p:nvGrpSpPr>
        <p:grpSpPr>
          <a:xfrm>
            <a:off x="9079548" y="3458367"/>
            <a:ext cx="2058628" cy="684405"/>
            <a:chOff x="9079548" y="3458367"/>
            <a:chExt cx="2058628" cy="684405"/>
          </a:xfrm>
        </p:grpSpPr>
        <p:grpSp>
          <p:nvGrpSpPr>
            <p:cNvPr id="22" name="bd">
              <a:extLst>
                <a:ext uri="{FF2B5EF4-FFF2-40B4-BE49-F238E27FC236}">
                  <a16:creationId xmlns:a16="http://schemas.microsoft.com/office/drawing/2014/main" id="{80F6AF7C-7373-4AC4-98A7-03ACFD8DE4BC}"/>
                </a:ext>
              </a:extLst>
            </p:cNvPr>
            <p:cNvGrpSpPr/>
            <p:nvPr/>
          </p:nvGrpSpPr>
          <p:grpSpPr>
            <a:xfrm>
              <a:off x="9079548" y="3458367"/>
              <a:ext cx="2058628" cy="684405"/>
              <a:chOff x="2784299" y="4661302"/>
              <a:chExt cx="2058628" cy="684405"/>
            </a:xfrm>
          </p:grpSpPr>
          <p:sp>
            <p:nvSpPr>
              <p:cNvPr id="23" name="Rounded Rectangle 39">
                <a:extLst>
                  <a:ext uri="{FF2B5EF4-FFF2-40B4-BE49-F238E27FC236}">
                    <a16:creationId xmlns:a16="http://schemas.microsoft.com/office/drawing/2014/main" id="{60478DB0-D2C0-41A5-B8C5-C64A46BB61F3}"/>
                  </a:ext>
                </a:extLst>
              </p:cNvPr>
              <p:cNvSpPr/>
              <p:nvPr/>
            </p:nvSpPr>
            <p:spPr>
              <a:xfrm>
                <a:off x="2784299" y="4661302"/>
                <a:ext cx="2058628" cy="684405"/>
              </a:xfrm>
              <a:prstGeom prst="roundRect">
                <a:avLst>
                  <a:gd name="adj" fmla="val 50000"/>
                </a:avLst>
              </a:prstGeom>
              <a:solidFill>
                <a:srgbClr val="EBECF0"/>
              </a:solidFill>
              <a:ln>
                <a:noFill/>
              </a:ln>
              <a:effectLst>
                <a:outerShdw blurRad="254000" dist="1905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40">
                <a:extLst>
                  <a:ext uri="{FF2B5EF4-FFF2-40B4-BE49-F238E27FC236}">
                    <a16:creationId xmlns:a16="http://schemas.microsoft.com/office/drawing/2014/main" id="{8B83F6AD-2325-414D-9972-C2F2A6EC3878}"/>
                  </a:ext>
                </a:extLst>
              </p:cNvPr>
              <p:cNvSpPr/>
              <p:nvPr/>
            </p:nvSpPr>
            <p:spPr>
              <a:xfrm>
                <a:off x="2784299" y="4661302"/>
                <a:ext cx="2058628" cy="684405"/>
              </a:xfrm>
              <a:prstGeom prst="roundRect">
                <a:avLst>
                  <a:gd name="adj" fmla="val 50000"/>
                </a:avLst>
              </a:prstGeom>
              <a:solidFill>
                <a:srgbClr val="EBECF0"/>
              </a:solidFill>
              <a:ln>
                <a:noFill/>
              </a:ln>
              <a:effectLst>
                <a:outerShdw blurRad="254000" dist="190500" dir="13500000" algn="br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C47790-72C2-45FC-A6AD-6057752BCA3F}"/>
                </a:ext>
              </a:extLst>
            </p:cNvPr>
            <p:cNvSpPr txBox="1"/>
            <p:nvPr/>
          </p:nvSpPr>
          <p:spPr>
            <a:xfrm>
              <a:off x="9703141" y="3508181"/>
              <a:ext cx="8114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5D58B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b="1" dirty="0">
                  <a:solidFill>
                    <a:srgbClr val="5D58B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200" b="1" dirty="0">
                  <a:solidFill>
                    <a:srgbClr val="5D58B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3200" b="1" dirty="0">
                  <a:solidFill>
                    <a:srgbClr val="5D58B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endParaRPr lang="en-US" sz="3200" b="1" dirty="0">
                <a:solidFill>
                  <a:srgbClr val="5D58B8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9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0C4464-CBBD-4497-916E-BA49FC31E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1017812"/>
            <a:ext cx="6711383" cy="5422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091EDD-0DAA-44CF-B766-46E0D3AD6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1234">
            <a:off x="3538567" y="1645265"/>
            <a:ext cx="7742283" cy="534194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30952" y="231163"/>
            <a:ext cx="2130095" cy="707886"/>
          </a:xfrm>
          <a:prstGeom prst="rect">
            <a:avLst/>
          </a:prstGeom>
          <a:solidFill>
            <a:srgbClr val="F8E429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তৈলবীজ</a:t>
            </a:r>
            <a:endParaRPr lang="en-US" sz="40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E87A9-B67A-4AA5-B72A-351137FFA552}"/>
              </a:ext>
            </a:extLst>
          </p:cNvPr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584F4A-D281-4CE4-9CCC-F4091612FE96}"/>
              </a:ext>
            </a:extLst>
          </p:cNvPr>
          <p:cNvSpPr/>
          <p:nvPr/>
        </p:nvSpPr>
        <p:spPr>
          <a:xfrm>
            <a:off x="7650834" y="1482442"/>
            <a:ext cx="38874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>
                <a:solidFill>
                  <a:srgbClr val="ED1F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সরিষা, বাদাম বা তিসির বীজ পেষণ করে আমরা তৈল পেয়ে থাকি। তবে চাহিদা পূরণের জন্য আমাদের বিদেশ থেকে তৈল আমদানি করতে হয়।</a:t>
            </a:r>
            <a:endParaRPr lang="en-US" sz="2800" b="1" dirty="0">
              <a:solidFill>
                <a:srgbClr val="ED1F2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BECD"/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B03253-2C9B-4AF3-8CB4-2A845A927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2" y="1142526"/>
            <a:ext cx="7097364" cy="49091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352370"/>
            <a:ext cx="473583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 কী দেখতে পাচ্ছো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2367" y="5814870"/>
            <a:ext cx="3711748" cy="646331"/>
          </a:xfrm>
          <a:prstGeom prst="rect">
            <a:avLst/>
          </a:prstGeom>
          <a:solidFill>
            <a:srgbClr val="DFB78E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 ধরনের মসলা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E331D9-55F5-4AB6-BF8B-8FDD8B445D10}"/>
              </a:ext>
            </a:extLst>
          </p:cNvPr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BD8EE3-6BBA-4DF0-B2CC-ED1FB9DC5F0F}"/>
              </a:ext>
            </a:extLst>
          </p:cNvPr>
          <p:cNvGrpSpPr/>
          <p:nvPr/>
        </p:nvGrpSpPr>
        <p:grpSpPr>
          <a:xfrm>
            <a:off x="8701911" y="1591265"/>
            <a:ext cx="1920045" cy="4869936"/>
            <a:chOff x="8701911" y="1591265"/>
            <a:chExt cx="1920045" cy="48699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F2FA71-647A-49F4-A211-C69E5DA3DF7F}"/>
                </a:ext>
              </a:extLst>
            </p:cNvPr>
            <p:cNvGrpSpPr/>
            <p:nvPr/>
          </p:nvGrpSpPr>
          <p:grpSpPr>
            <a:xfrm>
              <a:off x="8701911" y="1591265"/>
              <a:ext cx="1920045" cy="4869936"/>
              <a:chOff x="2796031" y="1219813"/>
              <a:chExt cx="1622322" cy="41148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3090A91-CC6C-4492-861A-3DD95B464231}"/>
                  </a:ext>
                </a:extLst>
              </p:cNvPr>
              <p:cNvSpPr/>
              <p:nvPr/>
            </p:nvSpPr>
            <p:spPr>
              <a:xfrm>
                <a:off x="2796031" y="1219813"/>
                <a:ext cx="1622322" cy="4114800"/>
              </a:xfrm>
              <a:custGeom>
                <a:avLst/>
                <a:gdLst>
                  <a:gd name="connsiteX0" fmla="*/ 811161 w 1622322"/>
                  <a:gd name="connsiteY0" fmla="*/ 0 h 4114800"/>
                  <a:gd name="connsiteX1" fmla="*/ 1622322 w 1622322"/>
                  <a:gd name="connsiteY1" fmla="*/ 811161 h 4114800"/>
                  <a:gd name="connsiteX2" fmla="*/ 1622322 w 1622322"/>
                  <a:gd name="connsiteY2" fmla="*/ 3794760 h 4114800"/>
                  <a:gd name="connsiteX3" fmla="*/ 1302282 w 1622322"/>
                  <a:gd name="connsiteY3" fmla="*/ 4114800 h 4114800"/>
                  <a:gd name="connsiteX4" fmla="*/ 320040 w 1622322"/>
                  <a:gd name="connsiteY4" fmla="*/ 4114800 h 4114800"/>
                  <a:gd name="connsiteX5" fmla="*/ 0 w 1622322"/>
                  <a:gd name="connsiteY5" fmla="*/ 3794760 h 4114800"/>
                  <a:gd name="connsiteX6" fmla="*/ 0 w 1622322"/>
                  <a:gd name="connsiteY6" fmla="*/ 811161 h 4114800"/>
                  <a:gd name="connsiteX0" fmla="*/ 811161 w 1622322"/>
                  <a:gd name="connsiteY0" fmla="*/ 0 h 4114800"/>
                  <a:gd name="connsiteX1" fmla="*/ 1622322 w 1622322"/>
                  <a:gd name="connsiteY1" fmla="*/ 811161 h 4114800"/>
                  <a:gd name="connsiteX2" fmla="*/ 1622322 w 1622322"/>
                  <a:gd name="connsiteY2" fmla="*/ 3794760 h 4114800"/>
                  <a:gd name="connsiteX3" fmla="*/ 1302282 w 1622322"/>
                  <a:gd name="connsiteY3" fmla="*/ 4114800 h 4114800"/>
                  <a:gd name="connsiteX4" fmla="*/ 320040 w 1622322"/>
                  <a:gd name="connsiteY4" fmla="*/ 4114800 h 4114800"/>
                  <a:gd name="connsiteX5" fmla="*/ 0 w 1622322"/>
                  <a:gd name="connsiteY5" fmla="*/ 3794760 h 4114800"/>
                  <a:gd name="connsiteX6" fmla="*/ 0 w 1622322"/>
                  <a:gd name="connsiteY6" fmla="*/ 811161 h 4114800"/>
                  <a:gd name="connsiteX7" fmla="*/ 811161 w 1622322"/>
                  <a:gd name="connsiteY7" fmla="*/ 0 h 4114800"/>
                  <a:gd name="connsiteX0" fmla="*/ 811161 w 1622322"/>
                  <a:gd name="connsiteY0" fmla="*/ 0 h 4114800"/>
                  <a:gd name="connsiteX1" fmla="*/ 1622322 w 1622322"/>
                  <a:gd name="connsiteY1" fmla="*/ 811161 h 4114800"/>
                  <a:gd name="connsiteX2" fmla="*/ 1622322 w 1622322"/>
                  <a:gd name="connsiteY2" fmla="*/ 3794760 h 4114800"/>
                  <a:gd name="connsiteX3" fmla="*/ 1302282 w 1622322"/>
                  <a:gd name="connsiteY3" fmla="*/ 4114800 h 4114800"/>
                  <a:gd name="connsiteX4" fmla="*/ 320040 w 1622322"/>
                  <a:gd name="connsiteY4" fmla="*/ 4114800 h 4114800"/>
                  <a:gd name="connsiteX5" fmla="*/ 0 w 1622322"/>
                  <a:gd name="connsiteY5" fmla="*/ 3794760 h 4114800"/>
                  <a:gd name="connsiteX6" fmla="*/ 0 w 1622322"/>
                  <a:gd name="connsiteY6" fmla="*/ 811161 h 4114800"/>
                  <a:gd name="connsiteX7" fmla="*/ 811161 w 1622322"/>
                  <a:gd name="connsiteY7" fmla="*/ 0 h 411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2322" h="4114800">
                    <a:moveTo>
                      <a:pt x="811161" y="0"/>
                    </a:moveTo>
                    <a:lnTo>
                      <a:pt x="1622322" y="811161"/>
                    </a:lnTo>
                    <a:lnTo>
                      <a:pt x="1622322" y="3794760"/>
                    </a:lnTo>
                    <a:cubicBezTo>
                      <a:pt x="1622322" y="3971513"/>
                      <a:pt x="1479035" y="4114800"/>
                      <a:pt x="1302282" y="4114800"/>
                    </a:cubicBezTo>
                    <a:lnTo>
                      <a:pt x="320040" y="4114800"/>
                    </a:lnTo>
                    <a:cubicBezTo>
                      <a:pt x="143287" y="4114800"/>
                      <a:pt x="0" y="3971513"/>
                      <a:pt x="0" y="3794760"/>
                    </a:cubicBezTo>
                    <a:lnTo>
                      <a:pt x="0" y="811161"/>
                    </a:lnTo>
                    <a:lnTo>
                      <a:pt x="811161" y="0"/>
                    </a:lnTo>
                    <a:close/>
                  </a:path>
                </a:pathLst>
              </a:custGeom>
              <a:gradFill>
                <a:gsLst>
                  <a:gs pos="0">
                    <a:srgbClr val="C9D926"/>
                  </a:gs>
                  <a:gs pos="80000">
                    <a:srgbClr val="9CAB2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01ED695-427D-4C85-8944-741ECE02D297}"/>
                  </a:ext>
                </a:extLst>
              </p:cNvPr>
              <p:cNvSpPr/>
              <p:nvPr/>
            </p:nvSpPr>
            <p:spPr>
              <a:xfrm>
                <a:off x="2886778" y="1296013"/>
                <a:ext cx="1440829" cy="3962400"/>
              </a:xfrm>
              <a:custGeom>
                <a:avLst/>
                <a:gdLst>
                  <a:gd name="connsiteX0" fmla="*/ 811161 w 1622322"/>
                  <a:gd name="connsiteY0" fmla="*/ 0 h 4114800"/>
                  <a:gd name="connsiteX1" fmla="*/ 1622322 w 1622322"/>
                  <a:gd name="connsiteY1" fmla="*/ 811161 h 4114800"/>
                  <a:gd name="connsiteX2" fmla="*/ 1622322 w 1622322"/>
                  <a:gd name="connsiteY2" fmla="*/ 3794760 h 4114800"/>
                  <a:gd name="connsiteX3" fmla="*/ 1302282 w 1622322"/>
                  <a:gd name="connsiteY3" fmla="*/ 4114800 h 4114800"/>
                  <a:gd name="connsiteX4" fmla="*/ 320040 w 1622322"/>
                  <a:gd name="connsiteY4" fmla="*/ 4114800 h 4114800"/>
                  <a:gd name="connsiteX5" fmla="*/ 0 w 1622322"/>
                  <a:gd name="connsiteY5" fmla="*/ 3794760 h 4114800"/>
                  <a:gd name="connsiteX6" fmla="*/ 0 w 1622322"/>
                  <a:gd name="connsiteY6" fmla="*/ 811161 h 4114800"/>
                  <a:gd name="connsiteX0" fmla="*/ 811161 w 1622322"/>
                  <a:gd name="connsiteY0" fmla="*/ 0 h 4114800"/>
                  <a:gd name="connsiteX1" fmla="*/ 1622322 w 1622322"/>
                  <a:gd name="connsiteY1" fmla="*/ 811161 h 4114800"/>
                  <a:gd name="connsiteX2" fmla="*/ 1622322 w 1622322"/>
                  <a:gd name="connsiteY2" fmla="*/ 3794760 h 4114800"/>
                  <a:gd name="connsiteX3" fmla="*/ 1302282 w 1622322"/>
                  <a:gd name="connsiteY3" fmla="*/ 4114800 h 4114800"/>
                  <a:gd name="connsiteX4" fmla="*/ 320040 w 1622322"/>
                  <a:gd name="connsiteY4" fmla="*/ 4114800 h 4114800"/>
                  <a:gd name="connsiteX5" fmla="*/ 0 w 1622322"/>
                  <a:gd name="connsiteY5" fmla="*/ 3794760 h 4114800"/>
                  <a:gd name="connsiteX6" fmla="*/ 0 w 1622322"/>
                  <a:gd name="connsiteY6" fmla="*/ 811161 h 4114800"/>
                  <a:gd name="connsiteX7" fmla="*/ 811161 w 1622322"/>
                  <a:gd name="connsiteY7" fmla="*/ 0 h 4114800"/>
                  <a:gd name="connsiteX0" fmla="*/ 811161 w 1622322"/>
                  <a:gd name="connsiteY0" fmla="*/ 0 h 4114800"/>
                  <a:gd name="connsiteX1" fmla="*/ 1622322 w 1622322"/>
                  <a:gd name="connsiteY1" fmla="*/ 811161 h 4114800"/>
                  <a:gd name="connsiteX2" fmla="*/ 1622322 w 1622322"/>
                  <a:gd name="connsiteY2" fmla="*/ 3794760 h 4114800"/>
                  <a:gd name="connsiteX3" fmla="*/ 1302282 w 1622322"/>
                  <a:gd name="connsiteY3" fmla="*/ 4114800 h 4114800"/>
                  <a:gd name="connsiteX4" fmla="*/ 320040 w 1622322"/>
                  <a:gd name="connsiteY4" fmla="*/ 4114800 h 4114800"/>
                  <a:gd name="connsiteX5" fmla="*/ 0 w 1622322"/>
                  <a:gd name="connsiteY5" fmla="*/ 3794760 h 4114800"/>
                  <a:gd name="connsiteX6" fmla="*/ 0 w 1622322"/>
                  <a:gd name="connsiteY6" fmla="*/ 811161 h 4114800"/>
                  <a:gd name="connsiteX7" fmla="*/ 811161 w 1622322"/>
                  <a:gd name="connsiteY7" fmla="*/ 0 h 411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2322" h="4114800">
                    <a:moveTo>
                      <a:pt x="811161" y="0"/>
                    </a:moveTo>
                    <a:lnTo>
                      <a:pt x="1622322" y="811161"/>
                    </a:lnTo>
                    <a:lnTo>
                      <a:pt x="1622322" y="3794760"/>
                    </a:lnTo>
                    <a:cubicBezTo>
                      <a:pt x="1622322" y="3971513"/>
                      <a:pt x="1479035" y="4114800"/>
                      <a:pt x="1302282" y="4114800"/>
                    </a:cubicBezTo>
                    <a:lnTo>
                      <a:pt x="320040" y="4114800"/>
                    </a:lnTo>
                    <a:cubicBezTo>
                      <a:pt x="143287" y="4114800"/>
                      <a:pt x="0" y="3971513"/>
                      <a:pt x="0" y="3794760"/>
                    </a:cubicBezTo>
                    <a:lnTo>
                      <a:pt x="0" y="811161"/>
                    </a:lnTo>
                    <a:lnTo>
                      <a:pt x="811161" y="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C62F6BB-0EF1-441E-A982-88BDF774D9F3}"/>
                  </a:ext>
                </a:extLst>
              </p:cNvPr>
              <p:cNvSpPr/>
              <p:nvPr/>
            </p:nvSpPr>
            <p:spPr>
              <a:xfrm>
                <a:off x="3497247" y="1489642"/>
                <a:ext cx="219890" cy="2198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60E1CD7-1043-4761-86B9-3FE5ECC9B035}"/>
                </a:ext>
              </a:extLst>
            </p:cNvPr>
            <p:cNvSpPr/>
            <p:nvPr/>
          </p:nvSpPr>
          <p:spPr>
            <a:xfrm>
              <a:off x="8809311" y="2305615"/>
              <a:ext cx="1705246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খাবারকে সুস্বাদু করতে আমরা বিভিন্ন ধরনের মসলা ব্যবহার করি।</a:t>
              </a:r>
              <a:endPara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501FBC0-1EEB-4651-88F3-EB0B11CD8D76}"/>
              </a:ext>
            </a:extLst>
          </p:cNvPr>
          <p:cNvSpPr/>
          <p:nvPr/>
        </p:nvSpPr>
        <p:spPr>
          <a:xfrm>
            <a:off x="7990467" y="1169233"/>
            <a:ext cx="1723159" cy="798910"/>
          </a:xfrm>
          <a:custGeom>
            <a:avLst/>
            <a:gdLst>
              <a:gd name="connsiteX0" fmla="*/ 0 w 1963711"/>
              <a:gd name="connsiteY0" fmla="*/ 464695 h 798910"/>
              <a:gd name="connsiteX1" fmla="*/ 0 w 1963711"/>
              <a:gd name="connsiteY1" fmla="*/ 464695 h 798910"/>
              <a:gd name="connsiteX2" fmla="*/ 89941 w 1963711"/>
              <a:gd name="connsiteY2" fmla="*/ 359764 h 798910"/>
              <a:gd name="connsiteX3" fmla="*/ 119921 w 1963711"/>
              <a:gd name="connsiteY3" fmla="*/ 329783 h 798910"/>
              <a:gd name="connsiteX4" fmla="*/ 239842 w 1963711"/>
              <a:gd name="connsiteY4" fmla="*/ 254833 h 798910"/>
              <a:gd name="connsiteX5" fmla="*/ 284813 w 1963711"/>
              <a:gd name="connsiteY5" fmla="*/ 209862 h 798910"/>
              <a:gd name="connsiteX6" fmla="*/ 374754 w 1963711"/>
              <a:gd name="connsiteY6" fmla="*/ 149901 h 798910"/>
              <a:gd name="connsiteX7" fmla="*/ 404734 w 1963711"/>
              <a:gd name="connsiteY7" fmla="*/ 104931 h 798910"/>
              <a:gd name="connsiteX8" fmla="*/ 479685 w 1963711"/>
              <a:gd name="connsiteY8" fmla="*/ 89941 h 798910"/>
              <a:gd name="connsiteX9" fmla="*/ 569626 w 1963711"/>
              <a:gd name="connsiteY9" fmla="*/ 59960 h 798910"/>
              <a:gd name="connsiteX10" fmla="*/ 614596 w 1963711"/>
              <a:gd name="connsiteY10" fmla="*/ 44970 h 798910"/>
              <a:gd name="connsiteX11" fmla="*/ 809469 w 1963711"/>
              <a:gd name="connsiteY11" fmla="*/ 74951 h 798910"/>
              <a:gd name="connsiteX12" fmla="*/ 869429 w 1963711"/>
              <a:gd name="connsiteY12" fmla="*/ 119921 h 798910"/>
              <a:gd name="connsiteX13" fmla="*/ 929390 w 1963711"/>
              <a:gd name="connsiteY13" fmla="*/ 149901 h 798910"/>
              <a:gd name="connsiteX14" fmla="*/ 989351 w 1963711"/>
              <a:gd name="connsiteY14" fmla="*/ 209862 h 798910"/>
              <a:gd name="connsiteX15" fmla="*/ 1064301 w 1963711"/>
              <a:gd name="connsiteY15" fmla="*/ 299803 h 798910"/>
              <a:gd name="connsiteX16" fmla="*/ 1079292 w 1963711"/>
              <a:gd name="connsiteY16" fmla="*/ 644577 h 798910"/>
              <a:gd name="connsiteX17" fmla="*/ 1004341 w 1963711"/>
              <a:gd name="connsiteY17" fmla="*/ 719528 h 798910"/>
              <a:gd name="connsiteX18" fmla="*/ 929390 w 1963711"/>
              <a:gd name="connsiteY18" fmla="*/ 734518 h 798910"/>
              <a:gd name="connsiteX19" fmla="*/ 839449 w 1963711"/>
              <a:gd name="connsiteY19" fmla="*/ 719528 h 798910"/>
              <a:gd name="connsiteX20" fmla="*/ 824459 w 1963711"/>
              <a:gd name="connsiteY20" fmla="*/ 674557 h 798910"/>
              <a:gd name="connsiteX21" fmla="*/ 794478 w 1963711"/>
              <a:gd name="connsiteY21" fmla="*/ 629587 h 798910"/>
              <a:gd name="connsiteX22" fmla="*/ 764498 w 1963711"/>
              <a:gd name="connsiteY22" fmla="*/ 494675 h 798910"/>
              <a:gd name="connsiteX23" fmla="*/ 749508 w 1963711"/>
              <a:gd name="connsiteY23" fmla="*/ 419724 h 798910"/>
              <a:gd name="connsiteX24" fmla="*/ 779488 w 1963711"/>
              <a:gd name="connsiteY24" fmla="*/ 149901 h 798910"/>
              <a:gd name="connsiteX25" fmla="*/ 869429 w 1963711"/>
              <a:gd name="connsiteY25" fmla="*/ 119921 h 798910"/>
              <a:gd name="connsiteX26" fmla="*/ 914400 w 1963711"/>
              <a:gd name="connsiteY26" fmla="*/ 89941 h 798910"/>
              <a:gd name="connsiteX27" fmla="*/ 1004341 w 1963711"/>
              <a:gd name="connsiteY27" fmla="*/ 74951 h 798910"/>
              <a:gd name="connsiteX28" fmla="*/ 1139252 w 1963711"/>
              <a:gd name="connsiteY28" fmla="*/ 29980 h 798910"/>
              <a:gd name="connsiteX29" fmla="*/ 1214203 w 1963711"/>
              <a:gd name="connsiteY29" fmla="*/ 0 h 798910"/>
              <a:gd name="connsiteX30" fmla="*/ 1588957 w 1963711"/>
              <a:gd name="connsiteY30" fmla="*/ 14990 h 798910"/>
              <a:gd name="connsiteX31" fmla="*/ 1633928 w 1963711"/>
              <a:gd name="connsiteY31" fmla="*/ 44970 h 798910"/>
              <a:gd name="connsiteX32" fmla="*/ 1708878 w 1963711"/>
              <a:gd name="connsiteY32" fmla="*/ 104931 h 798910"/>
              <a:gd name="connsiteX33" fmla="*/ 1768839 w 1963711"/>
              <a:gd name="connsiteY33" fmla="*/ 239842 h 798910"/>
              <a:gd name="connsiteX34" fmla="*/ 1813810 w 1963711"/>
              <a:gd name="connsiteY34" fmla="*/ 344774 h 798910"/>
              <a:gd name="connsiteX35" fmla="*/ 1858780 w 1963711"/>
              <a:gd name="connsiteY35" fmla="*/ 494675 h 798910"/>
              <a:gd name="connsiteX36" fmla="*/ 1873770 w 1963711"/>
              <a:gd name="connsiteY36" fmla="*/ 539646 h 798910"/>
              <a:gd name="connsiteX37" fmla="*/ 1903751 w 1963711"/>
              <a:gd name="connsiteY37" fmla="*/ 584616 h 798910"/>
              <a:gd name="connsiteX38" fmla="*/ 1903751 w 1963711"/>
              <a:gd name="connsiteY38" fmla="*/ 794478 h 798910"/>
              <a:gd name="connsiteX39" fmla="*/ 1858780 w 1963711"/>
              <a:gd name="connsiteY39" fmla="*/ 779488 h 798910"/>
              <a:gd name="connsiteX40" fmla="*/ 1798819 w 1963711"/>
              <a:gd name="connsiteY40" fmla="*/ 764498 h 798910"/>
              <a:gd name="connsiteX41" fmla="*/ 1813810 w 1963711"/>
              <a:gd name="connsiteY41" fmla="*/ 554636 h 798910"/>
              <a:gd name="connsiteX42" fmla="*/ 1828800 w 1963711"/>
              <a:gd name="connsiteY42" fmla="*/ 509665 h 798910"/>
              <a:gd name="connsiteX43" fmla="*/ 1888760 w 1963711"/>
              <a:gd name="connsiteY43" fmla="*/ 479685 h 798910"/>
              <a:gd name="connsiteX44" fmla="*/ 1963711 w 1963711"/>
              <a:gd name="connsiteY44" fmla="*/ 464695 h 79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63711" h="798910">
                <a:moveTo>
                  <a:pt x="0" y="464695"/>
                </a:moveTo>
                <a:lnTo>
                  <a:pt x="0" y="464695"/>
                </a:lnTo>
                <a:cubicBezTo>
                  <a:pt x="29980" y="429718"/>
                  <a:pt x="59336" y="394195"/>
                  <a:pt x="89941" y="359764"/>
                </a:cubicBezTo>
                <a:cubicBezTo>
                  <a:pt x="99330" y="349201"/>
                  <a:pt x="108421" y="337998"/>
                  <a:pt x="119921" y="329783"/>
                </a:cubicBezTo>
                <a:cubicBezTo>
                  <a:pt x="140405" y="315152"/>
                  <a:pt x="213862" y="276483"/>
                  <a:pt x="239842" y="254833"/>
                </a:cubicBezTo>
                <a:cubicBezTo>
                  <a:pt x="256128" y="241261"/>
                  <a:pt x="268079" y="222877"/>
                  <a:pt x="284813" y="209862"/>
                </a:cubicBezTo>
                <a:cubicBezTo>
                  <a:pt x="313255" y="187740"/>
                  <a:pt x="374754" y="149901"/>
                  <a:pt x="374754" y="149901"/>
                </a:cubicBezTo>
                <a:cubicBezTo>
                  <a:pt x="384747" y="134911"/>
                  <a:pt x="389092" y="113869"/>
                  <a:pt x="404734" y="104931"/>
                </a:cubicBezTo>
                <a:cubicBezTo>
                  <a:pt x="426856" y="92290"/>
                  <a:pt x="455104" y="96645"/>
                  <a:pt x="479685" y="89941"/>
                </a:cubicBezTo>
                <a:cubicBezTo>
                  <a:pt x="510174" y="81626"/>
                  <a:pt x="539646" y="69954"/>
                  <a:pt x="569626" y="59960"/>
                </a:cubicBezTo>
                <a:lnTo>
                  <a:pt x="614596" y="44970"/>
                </a:lnTo>
                <a:cubicBezTo>
                  <a:pt x="679554" y="54964"/>
                  <a:pt x="746418" y="56406"/>
                  <a:pt x="809469" y="74951"/>
                </a:cubicBezTo>
                <a:cubicBezTo>
                  <a:pt x="833437" y="82000"/>
                  <a:pt x="848243" y="106680"/>
                  <a:pt x="869429" y="119921"/>
                </a:cubicBezTo>
                <a:cubicBezTo>
                  <a:pt x="888378" y="131764"/>
                  <a:pt x="909403" y="139908"/>
                  <a:pt x="929390" y="149901"/>
                </a:cubicBezTo>
                <a:cubicBezTo>
                  <a:pt x="949377" y="169888"/>
                  <a:pt x="973672" y="186343"/>
                  <a:pt x="989351" y="209862"/>
                </a:cubicBezTo>
                <a:cubicBezTo>
                  <a:pt x="1031090" y="272472"/>
                  <a:pt x="1006592" y="242094"/>
                  <a:pt x="1064301" y="299803"/>
                </a:cubicBezTo>
                <a:cubicBezTo>
                  <a:pt x="1122036" y="444138"/>
                  <a:pt x="1114860" y="395601"/>
                  <a:pt x="1079292" y="644577"/>
                </a:cubicBezTo>
                <a:cubicBezTo>
                  <a:pt x="1075144" y="673612"/>
                  <a:pt x="1028474" y="710478"/>
                  <a:pt x="1004341" y="719528"/>
                </a:cubicBezTo>
                <a:cubicBezTo>
                  <a:pt x="980485" y="728474"/>
                  <a:pt x="954374" y="729521"/>
                  <a:pt x="929390" y="734518"/>
                </a:cubicBezTo>
                <a:cubicBezTo>
                  <a:pt x="899410" y="729521"/>
                  <a:pt x="865838" y="734608"/>
                  <a:pt x="839449" y="719528"/>
                </a:cubicBezTo>
                <a:cubicBezTo>
                  <a:pt x="825730" y="711688"/>
                  <a:pt x="831526" y="688690"/>
                  <a:pt x="824459" y="674557"/>
                </a:cubicBezTo>
                <a:cubicBezTo>
                  <a:pt x="816402" y="658443"/>
                  <a:pt x="804472" y="644577"/>
                  <a:pt x="794478" y="629587"/>
                </a:cubicBezTo>
                <a:cubicBezTo>
                  <a:pt x="784485" y="584616"/>
                  <a:pt x="774150" y="539720"/>
                  <a:pt x="764498" y="494675"/>
                </a:cubicBezTo>
                <a:cubicBezTo>
                  <a:pt x="759160" y="469762"/>
                  <a:pt x="748401" y="445178"/>
                  <a:pt x="749508" y="419724"/>
                </a:cubicBezTo>
                <a:cubicBezTo>
                  <a:pt x="753439" y="329315"/>
                  <a:pt x="745879" y="233923"/>
                  <a:pt x="779488" y="149901"/>
                </a:cubicBezTo>
                <a:cubicBezTo>
                  <a:pt x="791225" y="120559"/>
                  <a:pt x="843134" y="137450"/>
                  <a:pt x="869429" y="119921"/>
                </a:cubicBezTo>
                <a:cubicBezTo>
                  <a:pt x="884419" y="109928"/>
                  <a:pt x="897308" y="95638"/>
                  <a:pt x="914400" y="89941"/>
                </a:cubicBezTo>
                <a:cubicBezTo>
                  <a:pt x="943234" y="80330"/>
                  <a:pt x="974361" y="79948"/>
                  <a:pt x="1004341" y="74951"/>
                </a:cubicBezTo>
                <a:cubicBezTo>
                  <a:pt x="1091788" y="16651"/>
                  <a:pt x="1002543" y="67264"/>
                  <a:pt x="1139252" y="29980"/>
                </a:cubicBezTo>
                <a:cubicBezTo>
                  <a:pt x="1165212" y="22900"/>
                  <a:pt x="1189219" y="9993"/>
                  <a:pt x="1214203" y="0"/>
                </a:cubicBezTo>
                <a:cubicBezTo>
                  <a:pt x="1339121" y="4997"/>
                  <a:pt x="1464651" y="1672"/>
                  <a:pt x="1588957" y="14990"/>
                </a:cubicBezTo>
                <a:cubicBezTo>
                  <a:pt x="1606870" y="16909"/>
                  <a:pt x="1619860" y="33715"/>
                  <a:pt x="1633928" y="44970"/>
                </a:cubicBezTo>
                <a:cubicBezTo>
                  <a:pt x="1740734" y="130415"/>
                  <a:pt x="1570455" y="12649"/>
                  <a:pt x="1708878" y="104931"/>
                </a:cubicBezTo>
                <a:cubicBezTo>
                  <a:pt x="1797060" y="237200"/>
                  <a:pt x="1661820" y="25800"/>
                  <a:pt x="1768839" y="239842"/>
                </a:cubicBezTo>
                <a:cubicBezTo>
                  <a:pt x="1795486" y="293136"/>
                  <a:pt x="1799106" y="293312"/>
                  <a:pt x="1813810" y="344774"/>
                </a:cubicBezTo>
                <a:cubicBezTo>
                  <a:pt x="1859129" y="503388"/>
                  <a:pt x="1787519" y="280888"/>
                  <a:pt x="1858780" y="494675"/>
                </a:cubicBezTo>
                <a:cubicBezTo>
                  <a:pt x="1863777" y="509665"/>
                  <a:pt x="1865005" y="526499"/>
                  <a:pt x="1873770" y="539646"/>
                </a:cubicBezTo>
                <a:lnTo>
                  <a:pt x="1903751" y="584616"/>
                </a:lnTo>
                <a:cubicBezTo>
                  <a:pt x="1922251" y="658618"/>
                  <a:pt x="1941921" y="708597"/>
                  <a:pt x="1903751" y="794478"/>
                </a:cubicBezTo>
                <a:cubicBezTo>
                  <a:pt x="1897333" y="808917"/>
                  <a:pt x="1873973" y="783829"/>
                  <a:pt x="1858780" y="779488"/>
                </a:cubicBezTo>
                <a:cubicBezTo>
                  <a:pt x="1838971" y="773828"/>
                  <a:pt x="1818806" y="769495"/>
                  <a:pt x="1798819" y="764498"/>
                </a:cubicBezTo>
                <a:cubicBezTo>
                  <a:pt x="1803816" y="694544"/>
                  <a:pt x="1805615" y="624288"/>
                  <a:pt x="1813810" y="554636"/>
                </a:cubicBezTo>
                <a:cubicBezTo>
                  <a:pt x="1815656" y="538943"/>
                  <a:pt x="1817627" y="520838"/>
                  <a:pt x="1828800" y="509665"/>
                </a:cubicBezTo>
                <a:cubicBezTo>
                  <a:pt x="1844601" y="493864"/>
                  <a:pt x="1868221" y="488487"/>
                  <a:pt x="1888760" y="479685"/>
                </a:cubicBezTo>
                <a:cubicBezTo>
                  <a:pt x="1931111" y="461535"/>
                  <a:pt x="1925583" y="464695"/>
                  <a:pt x="1963711" y="464695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93" y="436034"/>
            <a:ext cx="3608828" cy="258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058" y="438152"/>
            <a:ext cx="3645564" cy="2587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93" y="3909296"/>
            <a:ext cx="3607113" cy="258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058" y="3909296"/>
            <a:ext cx="3645564" cy="258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433202-64E6-4A00-9C05-D7A12DBB1BF8}"/>
              </a:ext>
            </a:extLst>
          </p:cNvPr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A1DD33-F580-4363-A30B-CADF3FAAF030}"/>
              </a:ext>
            </a:extLst>
          </p:cNvPr>
          <p:cNvGrpSpPr/>
          <p:nvPr/>
        </p:nvGrpSpPr>
        <p:grpSpPr>
          <a:xfrm>
            <a:off x="4964240" y="152400"/>
            <a:ext cx="2263520" cy="6346284"/>
            <a:chOff x="4964240" y="152400"/>
            <a:chExt cx="2263520" cy="634628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E53ADFF-5702-4FE7-9A67-331172351FE3}"/>
                </a:ext>
              </a:extLst>
            </p:cNvPr>
            <p:cNvGrpSpPr/>
            <p:nvPr/>
          </p:nvGrpSpPr>
          <p:grpSpPr>
            <a:xfrm>
              <a:off x="4964240" y="1145538"/>
              <a:ext cx="2263520" cy="5353146"/>
              <a:chOff x="4964240" y="1145538"/>
              <a:chExt cx="2263520" cy="5353146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56ACA7C-BAE0-4304-B0FA-508FC0DC4A6A}"/>
                  </a:ext>
                </a:extLst>
              </p:cNvPr>
              <p:cNvSpPr/>
              <p:nvPr/>
            </p:nvSpPr>
            <p:spPr>
              <a:xfrm>
                <a:off x="4964240" y="1145538"/>
                <a:ext cx="2263520" cy="5353146"/>
              </a:xfrm>
              <a:custGeom>
                <a:avLst/>
                <a:gdLst>
                  <a:gd name="connsiteX0" fmla="*/ 811161 w 1622322"/>
                  <a:gd name="connsiteY0" fmla="*/ 0 h 4114800"/>
                  <a:gd name="connsiteX1" fmla="*/ 1622322 w 1622322"/>
                  <a:gd name="connsiteY1" fmla="*/ 811161 h 4114800"/>
                  <a:gd name="connsiteX2" fmla="*/ 1622322 w 1622322"/>
                  <a:gd name="connsiteY2" fmla="*/ 3794760 h 4114800"/>
                  <a:gd name="connsiteX3" fmla="*/ 1302282 w 1622322"/>
                  <a:gd name="connsiteY3" fmla="*/ 4114800 h 4114800"/>
                  <a:gd name="connsiteX4" fmla="*/ 320040 w 1622322"/>
                  <a:gd name="connsiteY4" fmla="*/ 4114800 h 4114800"/>
                  <a:gd name="connsiteX5" fmla="*/ 0 w 1622322"/>
                  <a:gd name="connsiteY5" fmla="*/ 3794760 h 4114800"/>
                  <a:gd name="connsiteX6" fmla="*/ 0 w 1622322"/>
                  <a:gd name="connsiteY6" fmla="*/ 811161 h 4114800"/>
                  <a:gd name="connsiteX0" fmla="*/ 811161 w 1622322"/>
                  <a:gd name="connsiteY0" fmla="*/ 0 h 4114800"/>
                  <a:gd name="connsiteX1" fmla="*/ 1622322 w 1622322"/>
                  <a:gd name="connsiteY1" fmla="*/ 811161 h 4114800"/>
                  <a:gd name="connsiteX2" fmla="*/ 1622322 w 1622322"/>
                  <a:gd name="connsiteY2" fmla="*/ 3794760 h 4114800"/>
                  <a:gd name="connsiteX3" fmla="*/ 1302282 w 1622322"/>
                  <a:gd name="connsiteY3" fmla="*/ 4114800 h 4114800"/>
                  <a:gd name="connsiteX4" fmla="*/ 320040 w 1622322"/>
                  <a:gd name="connsiteY4" fmla="*/ 4114800 h 4114800"/>
                  <a:gd name="connsiteX5" fmla="*/ 0 w 1622322"/>
                  <a:gd name="connsiteY5" fmla="*/ 3794760 h 4114800"/>
                  <a:gd name="connsiteX6" fmla="*/ 0 w 1622322"/>
                  <a:gd name="connsiteY6" fmla="*/ 811161 h 4114800"/>
                  <a:gd name="connsiteX7" fmla="*/ 811161 w 1622322"/>
                  <a:gd name="connsiteY7" fmla="*/ 0 h 4114800"/>
                  <a:gd name="connsiteX0" fmla="*/ 811161 w 1622322"/>
                  <a:gd name="connsiteY0" fmla="*/ 0 h 4114800"/>
                  <a:gd name="connsiteX1" fmla="*/ 1622322 w 1622322"/>
                  <a:gd name="connsiteY1" fmla="*/ 811161 h 4114800"/>
                  <a:gd name="connsiteX2" fmla="*/ 1622322 w 1622322"/>
                  <a:gd name="connsiteY2" fmla="*/ 3794760 h 4114800"/>
                  <a:gd name="connsiteX3" fmla="*/ 1302282 w 1622322"/>
                  <a:gd name="connsiteY3" fmla="*/ 4114800 h 4114800"/>
                  <a:gd name="connsiteX4" fmla="*/ 320040 w 1622322"/>
                  <a:gd name="connsiteY4" fmla="*/ 4114800 h 4114800"/>
                  <a:gd name="connsiteX5" fmla="*/ 0 w 1622322"/>
                  <a:gd name="connsiteY5" fmla="*/ 3794760 h 4114800"/>
                  <a:gd name="connsiteX6" fmla="*/ 0 w 1622322"/>
                  <a:gd name="connsiteY6" fmla="*/ 811161 h 4114800"/>
                  <a:gd name="connsiteX7" fmla="*/ 811161 w 1622322"/>
                  <a:gd name="connsiteY7" fmla="*/ 0 h 411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2322" h="4114800">
                    <a:moveTo>
                      <a:pt x="811161" y="0"/>
                    </a:moveTo>
                    <a:lnTo>
                      <a:pt x="1622322" y="811161"/>
                    </a:lnTo>
                    <a:lnTo>
                      <a:pt x="1622322" y="3794760"/>
                    </a:lnTo>
                    <a:cubicBezTo>
                      <a:pt x="1622322" y="3971513"/>
                      <a:pt x="1479035" y="4114800"/>
                      <a:pt x="1302282" y="4114800"/>
                    </a:cubicBezTo>
                    <a:lnTo>
                      <a:pt x="320040" y="4114800"/>
                    </a:lnTo>
                    <a:cubicBezTo>
                      <a:pt x="143287" y="4114800"/>
                      <a:pt x="0" y="3971513"/>
                      <a:pt x="0" y="3794760"/>
                    </a:cubicBezTo>
                    <a:lnTo>
                      <a:pt x="0" y="811161"/>
                    </a:lnTo>
                    <a:lnTo>
                      <a:pt x="811161" y="0"/>
                    </a:lnTo>
                    <a:close/>
                  </a:path>
                </a:pathLst>
              </a:custGeom>
              <a:gradFill>
                <a:gsLst>
                  <a:gs pos="0">
                    <a:srgbClr val="E33072"/>
                  </a:gs>
                  <a:gs pos="80000">
                    <a:srgbClr val="AF215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F4BC1C4-7B35-45F0-BB42-CED5029EDAB9}"/>
                  </a:ext>
                </a:extLst>
              </p:cNvPr>
              <p:cNvSpPr/>
              <p:nvPr/>
            </p:nvSpPr>
            <p:spPr>
              <a:xfrm>
                <a:off x="5090853" y="1244670"/>
                <a:ext cx="2010295" cy="5154881"/>
              </a:xfrm>
              <a:custGeom>
                <a:avLst/>
                <a:gdLst>
                  <a:gd name="connsiteX0" fmla="*/ 811161 w 1622322"/>
                  <a:gd name="connsiteY0" fmla="*/ 0 h 4114800"/>
                  <a:gd name="connsiteX1" fmla="*/ 1622322 w 1622322"/>
                  <a:gd name="connsiteY1" fmla="*/ 811161 h 4114800"/>
                  <a:gd name="connsiteX2" fmla="*/ 1622322 w 1622322"/>
                  <a:gd name="connsiteY2" fmla="*/ 3794760 h 4114800"/>
                  <a:gd name="connsiteX3" fmla="*/ 1302282 w 1622322"/>
                  <a:gd name="connsiteY3" fmla="*/ 4114800 h 4114800"/>
                  <a:gd name="connsiteX4" fmla="*/ 320040 w 1622322"/>
                  <a:gd name="connsiteY4" fmla="*/ 4114800 h 4114800"/>
                  <a:gd name="connsiteX5" fmla="*/ 0 w 1622322"/>
                  <a:gd name="connsiteY5" fmla="*/ 3794760 h 4114800"/>
                  <a:gd name="connsiteX6" fmla="*/ 0 w 1622322"/>
                  <a:gd name="connsiteY6" fmla="*/ 811161 h 4114800"/>
                  <a:gd name="connsiteX0" fmla="*/ 811161 w 1622322"/>
                  <a:gd name="connsiteY0" fmla="*/ 0 h 4114800"/>
                  <a:gd name="connsiteX1" fmla="*/ 1622322 w 1622322"/>
                  <a:gd name="connsiteY1" fmla="*/ 811161 h 4114800"/>
                  <a:gd name="connsiteX2" fmla="*/ 1622322 w 1622322"/>
                  <a:gd name="connsiteY2" fmla="*/ 3794760 h 4114800"/>
                  <a:gd name="connsiteX3" fmla="*/ 1302282 w 1622322"/>
                  <a:gd name="connsiteY3" fmla="*/ 4114800 h 4114800"/>
                  <a:gd name="connsiteX4" fmla="*/ 320040 w 1622322"/>
                  <a:gd name="connsiteY4" fmla="*/ 4114800 h 4114800"/>
                  <a:gd name="connsiteX5" fmla="*/ 0 w 1622322"/>
                  <a:gd name="connsiteY5" fmla="*/ 3794760 h 4114800"/>
                  <a:gd name="connsiteX6" fmla="*/ 0 w 1622322"/>
                  <a:gd name="connsiteY6" fmla="*/ 811161 h 4114800"/>
                  <a:gd name="connsiteX7" fmla="*/ 811161 w 1622322"/>
                  <a:gd name="connsiteY7" fmla="*/ 0 h 4114800"/>
                  <a:gd name="connsiteX0" fmla="*/ 811161 w 1622322"/>
                  <a:gd name="connsiteY0" fmla="*/ 0 h 4114800"/>
                  <a:gd name="connsiteX1" fmla="*/ 1622322 w 1622322"/>
                  <a:gd name="connsiteY1" fmla="*/ 811161 h 4114800"/>
                  <a:gd name="connsiteX2" fmla="*/ 1622322 w 1622322"/>
                  <a:gd name="connsiteY2" fmla="*/ 3794760 h 4114800"/>
                  <a:gd name="connsiteX3" fmla="*/ 1302282 w 1622322"/>
                  <a:gd name="connsiteY3" fmla="*/ 4114800 h 4114800"/>
                  <a:gd name="connsiteX4" fmla="*/ 320040 w 1622322"/>
                  <a:gd name="connsiteY4" fmla="*/ 4114800 h 4114800"/>
                  <a:gd name="connsiteX5" fmla="*/ 0 w 1622322"/>
                  <a:gd name="connsiteY5" fmla="*/ 3794760 h 4114800"/>
                  <a:gd name="connsiteX6" fmla="*/ 0 w 1622322"/>
                  <a:gd name="connsiteY6" fmla="*/ 811161 h 4114800"/>
                  <a:gd name="connsiteX7" fmla="*/ 811161 w 1622322"/>
                  <a:gd name="connsiteY7" fmla="*/ 0 h 411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2322" h="4114800">
                    <a:moveTo>
                      <a:pt x="811161" y="0"/>
                    </a:moveTo>
                    <a:lnTo>
                      <a:pt x="1622322" y="811161"/>
                    </a:lnTo>
                    <a:lnTo>
                      <a:pt x="1622322" y="3794760"/>
                    </a:lnTo>
                    <a:cubicBezTo>
                      <a:pt x="1622322" y="3971513"/>
                      <a:pt x="1479035" y="4114800"/>
                      <a:pt x="1302282" y="4114800"/>
                    </a:cubicBezTo>
                    <a:lnTo>
                      <a:pt x="320040" y="4114800"/>
                    </a:lnTo>
                    <a:cubicBezTo>
                      <a:pt x="143287" y="4114800"/>
                      <a:pt x="0" y="3971513"/>
                      <a:pt x="0" y="3794760"/>
                    </a:cubicBezTo>
                    <a:lnTo>
                      <a:pt x="0" y="811161"/>
                    </a:lnTo>
                    <a:lnTo>
                      <a:pt x="811161" y="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D470953-4382-4429-8110-9F3769A1A4C6}"/>
                  </a:ext>
                </a:extLst>
              </p:cNvPr>
              <p:cNvSpPr/>
              <p:nvPr/>
            </p:nvSpPr>
            <p:spPr>
              <a:xfrm>
                <a:off x="5942601" y="1496572"/>
                <a:ext cx="306798" cy="2860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BAEFC21-6730-4F28-BE4F-2C1185D7775C}"/>
                </a:ext>
              </a:extLst>
            </p:cNvPr>
            <p:cNvCxnSpPr>
              <a:cxnSpLocks/>
            </p:cNvCxnSpPr>
            <p:nvPr/>
          </p:nvCxnSpPr>
          <p:spPr>
            <a:xfrm>
              <a:off x="6076013" y="152400"/>
              <a:ext cx="0" cy="1344172"/>
            </a:xfrm>
            <a:prstGeom prst="line">
              <a:avLst/>
            </a:prstGeom>
            <a:ln w="38100">
              <a:solidFill>
                <a:srgbClr val="F7636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7F70365-B43E-448A-92E9-CEB2C926E901}"/>
              </a:ext>
            </a:extLst>
          </p:cNvPr>
          <p:cNvSpPr txBox="1"/>
          <p:nvPr/>
        </p:nvSpPr>
        <p:spPr>
          <a:xfrm>
            <a:off x="5174748" y="2105935"/>
            <a:ext cx="18425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েঁয়াজ, রসুন, আদা, হলুদ, মরিচ ইত্যাদি উৎপাদন করি।</a:t>
            </a:r>
          </a:p>
        </p:txBody>
      </p:sp>
    </p:spTree>
    <p:extLst>
      <p:ext uri="{BB962C8B-B14F-4D97-AF65-F5344CB8AC3E}">
        <p14:creationId xmlns:p14="http://schemas.microsoft.com/office/powerpoint/2010/main" val="11776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8CFFAE-0A7C-48AB-80DD-C4A2EF94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A0CAD9-A10F-4455-B5BF-ADCDEF2F8965}"/>
              </a:ext>
            </a:extLst>
          </p:cNvPr>
          <p:cNvSpPr/>
          <p:nvPr/>
        </p:nvSpPr>
        <p:spPr>
          <a:xfrm>
            <a:off x="4419600" y="5067925"/>
            <a:ext cx="76205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ED1F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তবে ঘাটতি মেটাতে কিছু পরিমাণ মসলা আমদানি করতে হয়।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F3E073-D88D-4C17-A95F-52D7A8B1DC1A}"/>
              </a:ext>
            </a:extLst>
          </p:cNvPr>
          <p:cNvSpPr/>
          <p:nvPr/>
        </p:nvSpPr>
        <p:spPr>
          <a:xfrm>
            <a:off x="0" y="1066800"/>
            <a:ext cx="9677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ED1F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দেশে যে পরিমাণ মসলা উৎপন্ন হয়, তাতে দেশের মসলার চাহিদা অনেকখানি পূরণ হয়।</a:t>
            </a:r>
          </a:p>
        </p:txBody>
      </p:sp>
    </p:spTree>
    <p:extLst>
      <p:ext uri="{BB962C8B-B14F-4D97-AF65-F5344CB8AC3E}">
        <p14:creationId xmlns:p14="http://schemas.microsoft.com/office/powerpoint/2010/main" val="8715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773210" y="457200"/>
            <a:ext cx="4645580" cy="858598"/>
            <a:chOff x="1981199" y="4182012"/>
            <a:chExt cx="8411030" cy="1380588"/>
          </a:xfrm>
        </p:grpSpPr>
        <p:sp>
          <p:nvSpPr>
            <p:cNvPr id="17" name="Rounded Rectangle 16"/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969102" y="549544"/>
            <a:ext cx="2339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73209" y="499894"/>
            <a:ext cx="807186" cy="807186"/>
            <a:chOff x="10518139" y="984471"/>
            <a:chExt cx="807186" cy="807186"/>
          </a:xfrm>
        </p:grpSpPr>
        <p:sp>
          <p:nvSpPr>
            <p:cNvPr id="20" name="Oval 19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7923D2F-4383-43D8-8730-C492229BF502}"/>
              </a:ext>
            </a:extLst>
          </p:cNvPr>
          <p:cNvSpPr/>
          <p:nvPr/>
        </p:nvSpPr>
        <p:spPr>
          <a:xfrm>
            <a:off x="1662908" y="1819405"/>
            <a:ext cx="895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bn-I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Kalpurush" panose="02000600000000000000" pitchFamily="2" charset="0"/>
              </a:rPr>
              <a:t>নিচের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Kalpurush" panose="02000600000000000000" pitchFamily="2" charset="0"/>
              </a:rPr>
              <a:t>বাক্যগুলো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Kalpurush" panose="02000600000000000000" pitchFamily="2" charset="0"/>
              </a:rPr>
              <a:t>জোড়ায় আলোচনা করে সম্পূর্ণ কর এবং খাতায় লিখ।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BE0D4-07C6-438C-9163-3C4A7BA23793}"/>
              </a:ext>
            </a:extLst>
          </p:cNvPr>
          <p:cNvSpPr txBox="1"/>
          <p:nvPr/>
        </p:nvSpPr>
        <p:spPr>
          <a:xfrm>
            <a:off x="659197" y="3134887"/>
            <a:ext cx="10958912" cy="30469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১) বাংলাদেশের উর্বর ________ ও _______ মাটি আলু চাষের জন্য বিশেষ উপযোগী।  </a:t>
            </a:r>
          </a:p>
          <a:p>
            <a:pPr algn="just"/>
            <a:r>
              <a:rPr lang="bn-IN" sz="32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২) আলু একটি __________ খাদ্য। </a:t>
            </a:r>
            <a:endParaRPr lang="en-US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>
              <a:buClr>
                <a:srgbClr val="ED7D31">
                  <a:lumMod val="50000"/>
                </a:srgbClr>
              </a:buClr>
            </a:pPr>
            <a:r>
              <a:rPr lang="bn-IN" sz="32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৩) এদেশে গোল আলু ও  _______ আলুর চাষ বেশি হয়।</a:t>
            </a:r>
          </a:p>
          <a:p>
            <a:pPr algn="just">
              <a:buClr>
                <a:srgbClr val="ED7D31">
                  <a:lumMod val="50000"/>
                </a:srgbClr>
              </a:buClr>
            </a:pPr>
            <a:r>
              <a:rPr lang="bn-IN" sz="32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৪) দেশের চাহিদা মেটেনোর পর উদ্বৃত্ত</a:t>
            </a:r>
            <a:r>
              <a:rPr lang="en-US" sz="32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______ বিদেশে রপ্তানি করা হয়। </a:t>
            </a:r>
            <a:endParaRPr lang="en-US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Clr>
                <a:srgbClr val="ED7D31">
                  <a:lumMod val="50000"/>
                </a:srgbClr>
              </a:buClr>
            </a:pPr>
            <a:endParaRPr lang="bn-IN" sz="32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25DF51-E102-4155-B895-CCB5218530E6}"/>
              </a:ext>
            </a:extLst>
          </p:cNvPr>
          <p:cNvSpPr txBox="1"/>
          <p:nvPr/>
        </p:nvSpPr>
        <p:spPr>
          <a:xfrm>
            <a:off x="4102462" y="3160599"/>
            <a:ext cx="143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দোআঁশ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CD5D98-B54F-4BEF-ABFA-2EBC32602523}"/>
              </a:ext>
            </a:extLst>
          </p:cNvPr>
          <p:cNvSpPr txBox="1"/>
          <p:nvPr/>
        </p:nvSpPr>
        <p:spPr>
          <a:xfrm>
            <a:off x="6324600" y="3160599"/>
            <a:ext cx="1210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বেলে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BD63DC-FD51-4780-9BD7-DAB2A741E271}"/>
              </a:ext>
            </a:extLst>
          </p:cNvPr>
          <p:cNvSpPr txBox="1"/>
          <p:nvPr/>
        </p:nvSpPr>
        <p:spPr>
          <a:xfrm>
            <a:off x="3038134" y="4135161"/>
            <a:ext cx="249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6FB92-841E-4DF9-AAFA-846F3FE2251B}"/>
              </a:ext>
            </a:extLst>
          </p:cNvPr>
          <p:cNvSpPr txBox="1"/>
          <p:nvPr/>
        </p:nvSpPr>
        <p:spPr>
          <a:xfrm>
            <a:off x="4824107" y="4635298"/>
            <a:ext cx="106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মিষ্টি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D8B0F6-8594-41F0-9CAA-0A8D8E409019}"/>
              </a:ext>
            </a:extLst>
          </p:cNvPr>
          <p:cNvSpPr txBox="1"/>
          <p:nvPr/>
        </p:nvSpPr>
        <p:spPr>
          <a:xfrm>
            <a:off x="6553200" y="5029707"/>
            <a:ext cx="152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আলু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144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1" grpId="0"/>
      <p:bldP spid="12" grpId="0"/>
      <p:bldP spid="13" grpId="0"/>
      <p:bldP spid="14" grpId="0"/>
      <p:bldP spid="15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19870"/>
            <a:ext cx="6057900" cy="42551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3DEA6-3B9A-4217-98B0-B56A6C9BEB49}"/>
              </a:ext>
            </a:extLst>
          </p:cNvPr>
          <p:cNvSpPr txBox="1"/>
          <p:nvPr/>
        </p:nvSpPr>
        <p:spPr>
          <a:xfrm>
            <a:off x="1981200" y="565693"/>
            <a:ext cx="8528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খুলি।</a:t>
            </a:r>
          </a:p>
        </p:txBody>
      </p:sp>
    </p:spTree>
    <p:extLst>
      <p:ext uri="{BB962C8B-B14F-4D97-AF65-F5344CB8AC3E}">
        <p14:creationId xmlns:p14="http://schemas.microsoft.com/office/powerpoint/2010/main" val="31320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H="1" flipV="1">
            <a:off x="1528949" y="1483839"/>
            <a:ext cx="143784" cy="2166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007897" y="784534"/>
            <a:ext cx="2956956" cy="94409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en-US" sz="4000" b="1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|</a:t>
            </a:r>
            <a:r>
              <a:rPr lang="bn-IN" sz="4000" b="1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এসো বলি</a:t>
            </a:r>
            <a:endParaRPr lang="en-US" sz="4000" b="1" dirty="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85010" y="544290"/>
            <a:ext cx="1318161" cy="1294411"/>
            <a:chOff x="1223158" y="629392"/>
            <a:chExt cx="1318161" cy="1294411"/>
          </a:xfrm>
          <a:effectLst>
            <a:glow rad="63500">
              <a:schemeClr val="tx2">
                <a:alpha val="40000"/>
              </a:schemeClr>
            </a:glow>
          </a:effectLst>
        </p:grpSpPr>
        <p:grpSp>
          <p:nvGrpSpPr>
            <p:cNvPr id="57" name="Group 56"/>
            <p:cNvGrpSpPr/>
            <p:nvPr/>
          </p:nvGrpSpPr>
          <p:grpSpPr>
            <a:xfrm>
              <a:off x="1223158" y="629392"/>
              <a:ext cx="1318161" cy="1294411"/>
              <a:chOff x="1211283" y="629392"/>
              <a:chExt cx="1318161" cy="1294411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1211283" y="629392"/>
                <a:ext cx="1318161" cy="1294411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Oval Callout 59"/>
              <p:cNvSpPr/>
              <p:nvPr/>
            </p:nvSpPr>
            <p:spPr>
              <a:xfrm>
                <a:off x="1419101" y="795645"/>
                <a:ext cx="513607" cy="267193"/>
              </a:xfrm>
              <a:prstGeom prst="wedgeEllipseCallout">
                <a:avLst>
                  <a:gd name="adj1" fmla="val -23145"/>
                  <a:gd name="adj2" fmla="val 89167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Callout 60"/>
              <p:cNvSpPr/>
              <p:nvPr/>
            </p:nvSpPr>
            <p:spPr>
              <a:xfrm>
                <a:off x="1932708" y="884709"/>
                <a:ext cx="332509" cy="178129"/>
              </a:xfrm>
              <a:prstGeom prst="wedgeEllipseCallout">
                <a:avLst>
                  <a:gd name="adj1" fmla="val 14882"/>
                  <a:gd name="adj2" fmla="val 89167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419101" y="1229091"/>
                <a:ext cx="219694" cy="1840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 rot="17225158" flipH="1">
                <a:off x="1586052" y="1241941"/>
                <a:ext cx="105487" cy="21209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079667" y="1202369"/>
                <a:ext cx="219694" cy="1840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13522157" flipH="1" flipV="1">
                <a:off x="2020062" y="1240875"/>
                <a:ext cx="162053" cy="228651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flipH="1">
                <a:off x="1501393" y="1408776"/>
                <a:ext cx="20542" cy="39627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1318161" y="1451826"/>
                <a:ext cx="183232" cy="1410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1657749" y="1451826"/>
                <a:ext cx="97908" cy="24863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205218" y="1390227"/>
                <a:ext cx="117568" cy="37386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1932708" y="1436157"/>
                <a:ext cx="298687" cy="26430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1945243" y="1683996"/>
                <a:ext cx="244271" cy="7576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 flipV="1">
              <a:off x="1495135" y="1461528"/>
              <a:ext cx="197079" cy="22246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312522" y="2136608"/>
            <a:ext cx="1063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উপাদানগুলো কীভাবে ফসলের চাষকে প্রভাবিত করে তা শিক্ষকের সহায়তায় আলোচনা কর। </a:t>
            </a:r>
            <a:endParaRPr lang="en-US" sz="36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07896" y="3529959"/>
            <a:ext cx="962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আবহাওয়া ও জলবায়ু</a:t>
            </a:r>
            <a:endParaRPr lang="en-US" sz="36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96513" y="4290386"/>
            <a:ext cx="781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</a:t>
            </a:r>
            <a:endParaRPr lang="en-US" sz="36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07896" y="5011558"/>
            <a:ext cx="869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ভোক্তার চাহিদা</a:t>
            </a:r>
            <a:endParaRPr lang="en-US" sz="36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E61FBB-EE4B-44E1-9DE4-0C8B4E3DD690}"/>
              </a:ext>
            </a:extLst>
          </p:cNvPr>
          <p:cNvSpPr/>
          <p:nvPr/>
        </p:nvSpPr>
        <p:spPr>
          <a:xfrm>
            <a:off x="209550" y="228600"/>
            <a:ext cx="117729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2" grpId="0"/>
      <p:bldP spid="73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76A768-04E4-46E7-BD4E-932D3FB1C8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rgbClr val="00B0F0"/>
            </a:fgClr>
            <a:bgClr>
              <a:srgbClr val="00206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391F5-3A16-4C9D-A1F3-A0E998F50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88" y="1459858"/>
            <a:ext cx="1577423" cy="2246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CFEB7-6913-49AF-83F2-B3C3B7280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88" y="1459858"/>
            <a:ext cx="1577423" cy="22466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C69783E-2185-4ADB-BCD9-DE0BECC61634}"/>
              </a:ext>
            </a:extLst>
          </p:cNvPr>
          <p:cNvSpPr/>
          <p:nvPr/>
        </p:nvSpPr>
        <p:spPr>
          <a:xfrm flipV="1">
            <a:off x="3828572" y="-233979"/>
            <a:ext cx="4534857" cy="4571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2060">
                  <a:alpha val="6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7279C7-3608-4D04-A87F-9B99087174F0}"/>
              </a:ext>
            </a:extLst>
          </p:cNvPr>
          <p:cNvGrpSpPr/>
          <p:nvPr/>
        </p:nvGrpSpPr>
        <p:grpSpPr>
          <a:xfrm>
            <a:off x="5791194" y="2049404"/>
            <a:ext cx="203203" cy="203203"/>
            <a:chOff x="4383313" y="1465943"/>
            <a:chExt cx="2322285" cy="2322285"/>
          </a:xfrm>
        </p:grpSpPr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87FDE149-804B-4D98-BBDA-EBB94B5B4A31}"/>
                </a:ext>
              </a:extLst>
            </p:cNvPr>
            <p:cNvSpPr/>
            <p:nvPr/>
          </p:nvSpPr>
          <p:spPr>
            <a:xfrm>
              <a:off x="4383313" y="1465943"/>
              <a:ext cx="2322285" cy="2322285"/>
            </a:xfrm>
            <a:prstGeom prst="donut">
              <a:avLst>
                <a:gd name="adj" fmla="val 1876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319ACB-33FE-4FF6-9D74-83AD58B9B059}"/>
                </a:ext>
              </a:extLst>
            </p:cNvPr>
            <p:cNvSpPr/>
            <p:nvPr/>
          </p:nvSpPr>
          <p:spPr>
            <a:xfrm>
              <a:off x="5013776" y="2096406"/>
              <a:ext cx="1061359" cy="106135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3AE0C5-8B31-4929-AC77-8B2B77E604A6}"/>
              </a:ext>
            </a:extLst>
          </p:cNvPr>
          <p:cNvGrpSpPr/>
          <p:nvPr/>
        </p:nvGrpSpPr>
        <p:grpSpPr>
          <a:xfrm>
            <a:off x="6314452" y="2728584"/>
            <a:ext cx="203203" cy="203203"/>
            <a:chOff x="4383313" y="1465943"/>
            <a:chExt cx="2322285" cy="2322285"/>
          </a:xfrm>
        </p:grpSpPr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70995970-2E15-4437-9E3C-8E7BC0255F04}"/>
                </a:ext>
              </a:extLst>
            </p:cNvPr>
            <p:cNvSpPr/>
            <p:nvPr/>
          </p:nvSpPr>
          <p:spPr>
            <a:xfrm>
              <a:off x="4383313" y="1465943"/>
              <a:ext cx="2322285" cy="2322285"/>
            </a:xfrm>
            <a:prstGeom prst="donut">
              <a:avLst>
                <a:gd name="adj" fmla="val 1876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8B30A4-E3D4-4FD8-BA56-2ECBDAC11419}"/>
                </a:ext>
              </a:extLst>
            </p:cNvPr>
            <p:cNvSpPr/>
            <p:nvPr/>
          </p:nvSpPr>
          <p:spPr>
            <a:xfrm>
              <a:off x="5013776" y="2096406"/>
              <a:ext cx="1061359" cy="106135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DB87C7-78DD-455A-8A9A-7570CEAF4443}"/>
              </a:ext>
            </a:extLst>
          </p:cNvPr>
          <p:cNvGrpSpPr/>
          <p:nvPr/>
        </p:nvGrpSpPr>
        <p:grpSpPr>
          <a:xfrm>
            <a:off x="5692481" y="3176253"/>
            <a:ext cx="203203" cy="203203"/>
            <a:chOff x="4383313" y="1465943"/>
            <a:chExt cx="2322285" cy="2322285"/>
          </a:xfrm>
        </p:grpSpPr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7B03E5FD-36D0-4852-8E51-181470DFAB8A}"/>
                </a:ext>
              </a:extLst>
            </p:cNvPr>
            <p:cNvSpPr/>
            <p:nvPr/>
          </p:nvSpPr>
          <p:spPr>
            <a:xfrm>
              <a:off x="4383313" y="1465943"/>
              <a:ext cx="2322285" cy="2322285"/>
            </a:xfrm>
            <a:prstGeom prst="donut">
              <a:avLst>
                <a:gd name="adj" fmla="val 1876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653DAF-F28E-43DB-AE3D-5E0CAB28BD0E}"/>
                </a:ext>
              </a:extLst>
            </p:cNvPr>
            <p:cNvSpPr/>
            <p:nvPr/>
          </p:nvSpPr>
          <p:spPr>
            <a:xfrm>
              <a:off x="5013776" y="2096406"/>
              <a:ext cx="1061359" cy="106135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1542B4A-7FB0-4B8D-9558-B57844107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55" y="1102283"/>
            <a:ext cx="1438659" cy="1801372"/>
          </a:xfrm>
          <a:prstGeom prst="rect">
            <a:avLst/>
          </a:prstGeom>
        </p:spPr>
      </p:pic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EAE8283-0E8A-4770-8092-44B7098A3C7D}"/>
              </a:ext>
            </a:extLst>
          </p:cNvPr>
          <p:cNvCxnSpPr>
            <a:cxnSpLocks/>
          </p:cNvCxnSpPr>
          <p:nvPr/>
        </p:nvCxnSpPr>
        <p:spPr>
          <a:xfrm rot="10800000">
            <a:off x="2487181" y="1271598"/>
            <a:ext cx="3245957" cy="879408"/>
          </a:xfrm>
          <a:prstGeom prst="bentConnector3">
            <a:avLst>
              <a:gd name="adj1" fmla="val 50000"/>
            </a:avLst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50BE946A-DE76-48CE-B6CB-CAE8BCBD9D7D}"/>
              </a:ext>
            </a:extLst>
          </p:cNvPr>
          <p:cNvCxnSpPr>
            <a:cxnSpLocks/>
          </p:cNvCxnSpPr>
          <p:nvPr/>
        </p:nvCxnSpPr>
        <p:spPr>
          <a:xfrm flipV="1">
            <a:off x="6540705" y="1582057"/>
            <a:ext cx="1398606" cy="1216107"/>
          </a:xfrm>
          <a:prstGeom prst="bentConnector3">
            <a:avLst>
              <a:gd name="adj1" fmla="val 50000"/>
            </a:avLst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ouble Bracket 30">
            <a:extLst>
              <a:ext uri="{FF2B5EF4-FFF2-40B4-BE49-F238E27FC236}">
                <a16:creationId xmlns:a16="http://schemas.microsoft.com/office/drawing/2014/main" id="{A5B2FA22-ED64-4AB9-A292-3CDD6319EBA8}"/>
              </a:ext>
            </a:extLst>
          </p:cNvPr>
          <p:cNvSpPr/>
          <p:nvPr/>
        </p:nvSpPr>
        <p:spPr>
          <a:xfrm>
            <a:off x="7962361" y="404853"/>
            <a:ext cx="3864088" cy="3570514"/>
          </a:xfrm>
          <a:prstGeom prst="bracketPair">
            <a:avLst>
              <a:gd name="adj" fmla="val 10854"/>
            </a:avLst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7E0DE7-F230-4F17-A74A-FC10DD37F3D1}"/>
              </a:ext>
            </a:extLst>
          </p:cNvPr>
          <p:cNvSpPr txBox="1"/>
          <p:nvPr/>
        </p:nvSpPr>
        <p:spPr>
          <a:xfrm>
            <a:off x="8506556" y="703008"/>
            <a:ext cx="3319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FFFF"/>
                </a:solidFill>
                <a:latin typeface="Li Shohid Salam ANSI V1" panose="02000600000000000000" pitchFamily="2" charset="0"/>
              </a:rPr>
              <a:t>Avey nvmvb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840288-2177-48FD-B85F-458EF85136B1}"/>
              </a:ext>
            </a:extLst>
          </p:cNvPr>
          <p:cNvSpPr/>
          <p:nvPr/>
        </p:nvSpPr>
        <p:spPr>
          <a:xfrm>
            <a:off x="7720339" y="1944273"/>
            <a:ext cx="4429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FFFF"/>
                </a:solidFill>
                <a:latin typeface="Li Shohid Salam ANSI V1" panose="02000600000000000000" pitchFamily="2" charset="0"/>
              </a:rPr>
              <a:t>weRevM miKvwi cÖv_wgK we`¨vjq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61EE39-FAD7-4ADB-8196-C51F2CE96605}"/>
              </a:ext>
            </a:extLst>
          </p:cNvPr>
          <p:cNvSpPr/>
          <p:nvPr/>
        </p:nvSpPr>
        <p:spPr>
          <a:xfrm>
            <a:off x="8642299" y="1445455"/>
            <a:ext cx="250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FFFF"/>
                </a:solidFill>
                <a:latin typeface="Li Shohid Salam ANSI V1" panose="02000600000000000000" pitchFamily="2" charset="0"/>
              </a:rPr>
              <a:t>mnKvwi wk¶K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4B26CB-C049-438C-BCCC-44336A0E5D13}"/>
              </a:ext>
            </a:extLst>
          </p:cNvPr>
          <p:cNvSpPr txBox="1"/>
          <p:nvPr/>
        </p:nvSpPr>
        <p:spPr>
          <a:xfrm>
            <a:off x="8218714" y="3058644"/>
            <a:ext cx="357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FFFF"/>
                </a:solidFill>
                <a:latin typeface="Li Shohid Salam ANSI V1" panose="02000600000000000000" pitchFamily="2" charset="0"/>
              </a:rPr>
              <a:t>‡mbevM, †bvqvLvjx|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2552BCED-A804-4E98-9B3E-E3ED4FB3B4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85664" y="3289476"/>
            <a:ext cx="1079241" cy="1053925"/>
          </a:xfrm>
          <a:prstGeom prst="bentConnector3">
            <a:avLst>
              <a:gd name="adj1" fmla="val 50000"/>
            </a:avLst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uble Bracket 39">
            <a:extLst>
              <a:ext uri="{FF2B5EF4-FFF2-40B4-BE49-F238E27FC236}">
                <a16:creationId xmlns:a16="http://schemas.microsoft.com/office/drawing/2014/main" id="{2408347E-D190-4736-A62D-E81366666865}"/>
              </a:ext>
            </a:extLst>
          </p:cNvPr>
          <p:cNvSpPr/>
          <p:nvPr/>
        </p:nvSpPr>
        <p:spPr>
          <a:xfrm>
            <a:off x="365551" y="3934283"/>
            <a:ext cx="4220112" cy="1160367"/>
          </a:xfrm>
          <a:prstGeom prst="bracketPair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968AE4-A29A-4EEA-9072-5A5CF6748775}"/>
              </a:ext>
            </a:extLst>
          </p:cNvPr>
          <p:cNvSpPr txBox="1"/>
          <p:nvPr/>
        </p:nvSpPr>
        <p:spPr>
          <a:xfrm>
            <a:off x="724939" y="3988177"/>
            <a:ext cx="352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</a:rPr>
              <a:t>Mobile No: 01672017410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817125-CB5A-4CE5-9C07-F9ED12582E51}"/>
              </a:ext>
            </a:extLst>
          </p:cNvPr>
          <p:cNvSpPr txBox="1"/>
          <p:nvPr/>
        </p:nvSpPr>
        <p:spPr>
          <a:xfrm>
            <a:off x="329528" y="4484045"/>
            <a:ext cx="501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</a:rPr>
              <a:t>mdabuhasan</a:t>
            </a:r>
            <a:r>
              <a:rPr lang="en-US" sz="24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2400" b="1" dirty="0">
                <a:solidFill>
                  <a:srgbClr val="00FFFF"/>
                </a:solidFill>
              </a:rPr>
              <a:t>@gmail.com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A703669-5ECC-43E5-99A7-936414236A33}"/>
              </a:ext>
            </a:extLst>
          </p:cNvPr>
          <p:cNvSpPr/>
          <p:nvPr/>
        </p:nvSpPr>
        <p:spPr>
          <a:xfrm>
            <a:off x="534768" y="5992837"/>
            <a:ext cx="4220112" cy="415438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0553D59-57DF-4031-8309-4B0667AE77D6}"/>
              </a:ext>
            </a:extLst>
          </p:cNvPr>
          <p:cNvSpPr/>
          <p:nvPr/>
        </p:nvSpPr>
        <p:spPr>
          <a:xfrm>
            <a:off x="534768" y="6013389"/>
            <a:ext cx="4189632" cy="35846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E1B4052-A6D4-4776-A1E5-4AB52D175E75}"/>
              </a:ext>
            </a:extLst>
          </p:cNvPr>
          <p:cNvSpPr txBox="1"/>
          <p:nvPr/>
        </p:nvSpPr>
        <p:spPr>
          <a:xfrm>
            <a:off x="4953932" y="5828805"/>
            <a:ext cx="1970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FFFF"/>
                </a:solidFill>
                <a:latin typeface="Arial Black" panose="020B0A04020102020204" pitchFamily="34" charset="0"/>
              </a:rPr>
              <a:t>Done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C42DD3-C323-4C86-BE01-2654F89D366D}"/>
              </a:ext>
            </a:extLst>
          </p:cNvPr>
          <p:cNvGrpSpPr/>
          <p:nvPr/>
        </p:nvGrpSpPr>
        <p:grpSpPr>
          <a:xfrm>
            <a:off x="9126321" y="4857197"/>
            <a:ext cx="1240481" cy="1240481"/>
            <a:chOff x="3708247" y="650252"/>
            <a:chExt cx="5310154" cy="5310155"/>
          </a:xfrm>
          <a:solidFill>
            <a:srgbClr val="00FFFF"/>
          </a:solidFill>
        </p:grpSpPr>
        <p:sp>
          <p:nvSpPr>
            <p:cNvPr id="84" name="Freeform 56">
              <a:extLst>
                <a:ext uri="{FF2B5EF4-FFF2-40B4-BE49-F238E27FC236}">
                  <a16:creationId xmlns:a16="http://schemas.microsoft.com/office/drawing/2014/main" id="{2913BEF4-17C1-44F8-B1F0-F7FC418EE5D2}"/>
                </a:ext>
              </a:extLst>
            </p:cNvPr>
            <p:cNvSpPr/>
            <p:nvPr/>
          </p:nvSpPr>
          <p:spPr>
            <a:xfrm rot="16200000">
              <a:off x="4911706" y="334196"/>
              <a:ext cx="1023137" cy="1655251"/>
            </a:xfrm>
            <a:custGeom>
              <a:avLst/>
              <a:gdLst>
                <a:gd name="connsiteX0" fmla="*/ 1023137 w 1023137"/>
                <a:gd name="connsiteY0" fmla="*/ 1655251 h 1655251"/>
                <a:gd name="connsiteX1" fmla="*/ 532227 w 1023137"/>
                <a:gd name="connsiteY1" fmla="*/ 1655250 h 1655251"/>
                <a:gd name="connsiteX2" fmla="*/ 526702 w 1023137"/>
                <a:gd name="connsiteY2" fmla="*/ 1545822 h 1655251"/>
                <a:gd name="connsiteX3" fmla="*/ 42418 w 1023137"/>
                <a:gd name="connsiteY3" fmla="*/ 387453 h 1655251"/>
                <a:gd name="connsiteX4" fmla="*/ 0 w 1023137"/>
                <a:gd name="connsiteY4" fmla="*/ 340782 h 1655251"/>
                <a:gd name="connsiteX5" fmla="*/ 352891 w 1023137"/>
                <a:gd name="connsiteY5" fmla="*/ 0 h 1655251"/>
                <a:gd name="connsiteX6" fmla="*/ 421227 w 1023137"/>
                <a:gd name="connsiteY6" fmla="*/ 75189 h 1655251"/>
                <a:gd name="connsiteX7" fmla="*/ 1015077 w 1023137"/>
                <a:gd name="connsiteY7" fmla="*/ 1495629 h 1655251"/>
                <a:gd name="connsiteX8" fmla="*/ 1023137 w 1023137"/>
                <a:gd name="connsiteY8" fmla="*/ 1655251 h 165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3137" h="1655251">
                  <a:moveTo>
                    <a:pt x="1023137" y="1655251"/>
                  </a:moveTo>
                  <a:lnTo>
                    <a:pt x="532227" y="1655250"/>
                  </a:lnTo>
                  <a:lnTo>
                    <a:pt x="526702" y="1545822"/>
                  </a:lnTo>
                  <a:cubicBezTo>
                    <a:pt x="482255" y="1108159"/>
                    <a:pt x="307738" y="708948"/>
                    <a:pt x="42418" y="387453"/>
                  </a:cubicBezTo>
                  <a:lnTo>
                    <a:pt x="0" y="340782"/>
                  </a:lnTo>
                  <a:lnTo>
                    <a:pt x="352891" y="0"/>
                  </a:lnTo>
                  <a:lnTo>
                    <a:pt x="421227" y="75189"/>
                  </a:lnTo>
                  <a:cubicBezTo>
                    <a:pt x="746574" y="469419"/>
                    <a:pt x="960573" y="958948"/>
                    <a:pt x="1015077" y="1495629"/>
                  </a:cubicBezTo>
                  <a:lnTo>
                    <a:pt x="1023137" y="16552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1DBBA5E2-AA41-47FA-8124-E9FC2CF1AA2F}"/>
                </a:ext>
              </a:extLst>
            </p:cNvPr>
            <p:cNvSpPr/>
            <p:nvPr/>
          </p:nvSpPr>
          <p:spPr>
            <a:xfrm rot="16200000">
              <a:off x="6800712" y="325290"/>
              <a:ext cx="1074146" cy="1724070"/>
            </a:xfrm>
            <a:custGeom>
              <a:avLst/>
              <a:gdLst>
                <a:gd name="connsiteX0" fmla="*/ 1074146 w 1074146"/>
                <a:gd name="connsiteY0" fmla="*/ 1 h 1724070"/>
                <a:gd name="connsiteX1" fmla="*/ 1066086 w 1074146"/>
                <a:gd name="connsiteY1" fmla="*/ 159621 h 1724070"/>
                <a:gd name="connsiteX2" fmla="*/ 472236 w 1074146"/>
                <a:gd name="connsiteY2" fmla="*/ 1580061 h 1724070"/>
                <a:gd name="connsiteX3" fmla="*/ 341351 w 1074146"/>
                <a:gd name="connsiteY3" fmla="*/ 1724070 h 1724070"/>
                <a:gd name="connsiteX4" fmla="*/ 0 w 1074146"/>
                <a:gd name="connsiteY4" fmla="*/ 1370591 h 1724070"/>
                <a:gd name="connsiteX5" fmla="*/ 93427 w 1074146"/>
                <a:gd name="connsiteY5" fmla="*/ 1267797 h 1724070"/>
                <a:gd name="connsiteX6" fmla="*/ 577711 w 1074146"/>
                <a:gd name="connsiteY6" fmla="*/ 109428 h 1724070"/>
                <a:gd name="connsiteX7" fmla="*/ 583236 w 1074146"/>
                <a:gd name="connsiteY7" fmla="*/ 0 h 1724070"/>
                <a:gd name="connsiteX8" fmla="*/ 1074146 w 1074146"/>
                <a:gd name="connsiteY8" fmla="*/ 1 h 172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4146" h="1724070">
                  <a:moveTo>
                    <a:pt x="1074146" y="1"/>
                  </a:moveTo>
                  <a:lnTo>
                    <a:pt x="1066086" y="159621"/>
                  </a:lnTo>
                  <a:cubicBezTo>
                    <a:pt x="1011582" y="696301"/>
                    <a:pt x="797583" y="1185830"/>
                    <a:pt x="472236" y="1580061"/>
                  </a:cubicBezTo>
                  <a:lnTo>
                    <a:pt x="341351" y="1724070"/>
                  </a:lnTo>
                  <a:lnTo>
                    <a:pt x="0" y="1370591"/>
                  </a:lnTo>
                  <a:lnTo>
                    <a:pt x="93427" y="1267797"/>
                  </a:lnTo>
                  <a:cubicBezTo>
                    <a:pt x="358747" y="946302"/>
                    <a:pt x="533264" y="547091"/>
                    <a:pt x="577711" y="109428"/>
                  </a:cubicBezTo>
                  <a:lnTo>
                    <a:pt x="583236" y="0"/>
                  </a:lnTo>
                  <a:lnTo>
                    <a:pt x="107414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 51">
              <a:extLst>
                <a:ext uri="{FF2B5EF4-FFF2-40B4-BE49-F238E27FC236}">
                  <a16:creationId xmlns:a16="http://schemas.microsoft.com/office/drawing/2014/main" id="{324400BC-AC6C-4975-B22B-C419DAB36F6C}"/>
                </a:ext>
              </a:extLst>
            </p:cNvPr>
            <p:cNvSpPr/>
            <p:nvPr/>
          </p:nvSpPr>
          <p:spPr>
            <a:xfrm rot="16200000">
              <a:off x="3383643" y="1801294"/>
              <a:ext cx="1716212" cy="1067004"/>
            </a:xfrm>
            <a:custGeom>
              <a:avLst/>
              <a:gdLst>
                <a:gd name="connsiteX0" fmla="*/ 1716212 w 1716212"/>
                <a:gd name="connsiteY0" fmla="*/ 725654 h 1067004"/>
                <a:gd name="connsiteX1" fmla="*/ 1362733 w 1716212"/>
                <a:gd name="connsiteY1" fmla="*/ 1067004 h 1067004"/>
                <a:gd name="connsiteX2" fmla="*/ 1267796 w 1716212"/>
                <a:gd name="connsiteY2" fmla="*/ 980719 h 1067004"/>
                <a:gd name="connsiteX3" fmla="*/ 109427 w 1716212"/>
                <a:gd name="connsiteY3" fmla="*/ 496435 h 1067004"/>
                <a:gd name="connsiteX4" fmla="*/ 0 w 1716212"/>
                <a:gd name="connsiteY4" fmla="*/ 490909 h 1067004"/>
                <a:gd name="connsiteX5" fmla="*/ 0 w 1716212"/>
                <a:gd name="connsiteY5" fmla="*/ 0 h 1067004"/>
                <a:gd name="connsiteX6" fmla="*/ 159620 w 1716212"/>
                <a:gd name="connsiteY6" fmla="*/ 8060 h 1067004"/>
                <a:gd name="connsiteX7" fmla="*/ 1580060 w 1716212"/>
                <a:gd name="connsiteY7" fmla="*/ 601910 h 1067004"/>
                <a:gd name="connsiteX8" fmla="*/ 1716212 w 1716212"/>
                <a:gd name="connsiteY8" fmla="*/ 725654 h 106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6212" h="1067004">
                  <a:moveTo>
                    <a:pt x="1716212" y="725654"/>
                  </a:moveTo>
                  <a:lnTo>
                    <a:pt x="1362733" y="1067004"/>
                  </a:lnTo>
                  <a:lnTo>
                    <a:pt x="1267796" y="980719"/>
                  </a:lnTo>
                  <a:cubicBezTo>
                    <a:pt x="946301" y="715398"/>
                    <a:pt x="547090" y="540882"/>
                    <a:pt x="109427" y="496435"/>
                  </a:cubicBezTo>
                  <a:lnTo>
                    <a:pt x="0" y="490909"/>
                  </a:lnTo>
                  <a:lnTo>
                    <a:pt x="0" y="0"/>
                  </a:lnTo>
                  <a:lnTo>
                    <a:pt x="159620" y="8060"/>
                  </a:lnTo>
                  <a:cubicBezTo>
                    <a:pt x="696300" y="62563"/>
                    <a:pt x="1185829" y="276562"/>
                    <a:pt x="1580060" y="601910"/>
                  </a:cubicBezTo>
                  <a:lnTo>
                    <a:pt x="1716212" y="7256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Freeform 50">
              <a:extLst>
                <a:ext uri="{FF2B5EF4-FFF2-40B4-BE49-F238E27FC236}">
                  <a16:creationId xmlns:a16="http://schemas.microsoft.com/office/drawing/2014/main" id="{9FA9A267-810E-4D09-AB7E-63D792B2B5E6}"/>
                </a:ext>
              </a:extLst>
            </p:cNvPr>
            <p:cNvSpPr/>
            <p:nvPr/>
          </p:nvSpPr>
          <p:spPr>
            <a:xfrm rot="16200000">
              <a:off x="7686696" y="1861198"/>
              <a:ext cx="1647404" cy="1016007"/>
            </a:xfrm>
            <a:custGeom>
              <a:avLst/>
              <a:gdLst>
                <a:gd name="connsiteX0" fmla="*/ 1647404 w 1647404"/>
                <a:gd name="connsiteY0" fmla="*/ 352890 h 1016007"/>
                <a:gd name="connsiteX1" fmla="*/ 1580060 w 1647404"/>
                <a:gd name="connsiteY1" fmla="*/ 414097 h 1016007"/>
                <a:gd name="connsiteX2" fmla="*/ 159620 w 1647404"/>
                <a:gd name="connsiteY2" fmla="*/ 1007947 h 1016007"/>
                <a:gd name="connsiteX3" fmla="*/ 0 w 1647404"/>
                <a:gd name="connsiteY3" fmla="*/ 1016007 h 1016007"/>
                <a:gd name="connsiteX4" fmla="*/ 0 w 1647404"/>
                <a:gd name="connsiteY4" fmla="*/ 525098 h 1016007"/>
                <a:gd name="connsiteX5" fmla="*/ 109427 w 1647404"/>
                <a:gd name="connsiteY5" fmla="*/ 519572 h 1016007"/>
                <a:gd name="connsiteX6" fmla="*/ 1267797 w 1647404"/>
                <a:gd name="connsiteY6" fmla="*/ 35288 h 1016007"/>
                <a:gd name="connsiteX7" fmla="*/ 1306623 w 1647404"/>
                <a:gd name="connsiteY7" fmla="*/ 0 h 1016007"/>
                <a:gd name="connsiteX8" fmla="*/ 1647404 w 1647404"/>
                <a:gd name="connsiteY8" fmla="*/ 352890 h 101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7404" h="1016007">
                  <a:moveTo>
                    <a:pt x="1647404" y="352890"/>
                  </a:moveTo>
                  <a:lnTo>
                    <a:pt x="1580060" y="414097"/>
                  </a:lnTo>
                  <a:cubicBezTo>
                    <a:pt x="1185830" y="739445"/>
                    <a:pt x="696301" y="953444"/>
                    <a:pt x="159620" y="1007947"/>
                  </a:cubicBezTo>
                  <a:lnTo>
                    <a:pt x="0" y="1016007"/>
                  </a:lnTo>
                  <a:lnTo>
                    <a:pt x="0" y="525098"/>
                  </a:lnTo>
                  <a:lnTo>
                    <a:pt x="109427" y="519572"/>
                  </a:lnTo>
                  <a:cubicBezTo>
                    <a:pt x="547090" y="475125"/>
                    <a:pt x="946302" y="300609"/>
                    <a:pt x="1267797" y="35288"/>
                  </a:cubicBezTo>
                  <a:lnTo>
                    <a:pt x="1306623" y="0"/>
                  </a:lnTo>
                  <a:lnTo>
                    <a:pt x="1647404" y="3528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F3A5FE92-2791-4FB3-BBBA-A2C172E15827}"/>
                </a:ext>
              </a:extLst>
            </p:cNvPr>
            <p:cNvSpPr/>
            <p:nvPr/>
          </p:nvSpPr>
          <p:spPr>
            <a:xfrm rot="16200000">
              <a:off x="3392184" y="3733818"/>
              <a:ext cx="1655386" cy="1023259"/>
            </a:xfrm>
            <a:custGeom>
              <a:avLst/>
              <a:gdLst>
                <a:gd name="connsiteX0" fmla="*/ 1655386 w 1655386"/>
                <a:gd name="connsiteY0" fmla="*/ 0 h 1023259"/>
                <a:gd name="connsiteX1" fmla="*/ 1655386 w 1655386"/>
                <a:gd name="connsiteY1" fmla="*/ 490909 h 1023259"/>
                <a:gd name="connsiteX2" fmla="*/ 1545957 w 1655386"/>
                <a:gd name="connsiteY2" fmla="*/ 496435 h 1023259"/>
                <a:gd name="connsiteX3" fmla="*/ 387588 w 1655386"/>
                <a:gd name="connsiteY3" fmla="*/ 980719 h 1023259"/>
                <a:gd name="connsiteX4" fmla="*/ 340782 w 1655386"/>
                <a:gd name="connsiteY4" fmla="*/ 1023259 h 1023259"/>
                <a:gd name="connsiteX5" fmla="*/ 0 w 1655386"/>
                <a:gd name="connsiteY5" fmla="*/ 670369 h 1023259"/>
                <a:gd name="connsiteX6" fmla="*/ 75324 w 1655386"/>
                <a:gd name="connsiteY6" fmla="*/ 601910 h 1023259"/>
                <a:gd name="connsiteX7" fmla="*/ 1495764 w 1655386"/>
                <a:gd name="connsiteY7" fmla="*/ 8060 h 1023259"/>
                <a:gd name="connsiteX8" fmla="*/ 1655386 w 1655386"/>
                <a:gd name="connsiteY8" fmla="*/ 0 h 102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5386" h="1023259">
                  <a:moveTo>
                    <a:pt x="1655386" y="0"/>
                  </a:moveTo>
                  <a:lnTo>
                    <a:pt x="1655386" y="490909"/>
                  </a:lnTo>
                  <a:lnTo>
                    <a:pt x="1545957" y="496435"/>
                  </a:lnTo>
                  <a:cubicBezTo>
                    <a:pt x="1108294" y="540882"/>
                    <a:pt x="709083" y="715398"/>
                    <a:pt x="387588" y="980719"/>
                  </a:cubicBezTo>
                  <a:lnTo>
                    <a:pt x="340782" y="1023259"/>
                  </a:lnTo>
                  <a:lnTo>
                    <a:pt x="0" y="670369"/>
                  </a:lnTo>
                  <a:lnTo>
                    <a:pt x="75324" y="601910"/>
                  </a:lnTo>
                  <a:cubicBezTo>
                    <a:pt x="469554" y="276562"/>
                    <a:pt x="959083" y="62563"/>
                    <a:pt x="1495764" y="8060"/>
                  </a:cubicBezTo>
                  <a:lnTo>
                    <a:pt x="165538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FC9250A4-CA17-43B6-AC38-DB2C596B422D}"/>
                </a:ext>
              </a:extLst>
            </p:cNvPr>
            <p:cNvSpPr/>
            <p:nvPr/>
          </p:nvSpPr>
          <p:spPr>
            <a:xfrm rot="16200000">
              <a:off x="7619422" y="3742712"/>
              <a:ext cx="1723936" cy="1074023"/>
            </a:xfrm>
            <a:custGeom>
              <a:avLst/>
              <a:gdLst>
                <a:gd name="connsiteX0" fmla="*/ 1723936 w 1723936"/>
                <a:gd name="connsiteY0" fmla="*/ 583114 h 1074023"/>
                <a:gd name="connsiteX1" fmla="*/ 1723936 w 1723936"/>
                <a:gd name="connsiteY1" fmla="*/ 1074023 h 1074023"/>
                <a:gd name="connsiteX2" fmla="*/ 1564314 w 1723936"/>
                <a:gd name="connsiteY2" fmla="*/ 1065963 h 1074023"/>
                <a:gd name="connsiteX3" fmla="*/ 143874 w 1723936"/>
                <a:gd name="connsiteY3" fmla="*/ 472113 h 1074023"/>
                <a:gd name="connsiteX4" fmla="*/ 0 w 1723936"/>
                <a:gd name="connsiteY4" fmla="*/ 341350 h 1074023"/>
                <a:gd name="connsiteX5" fmla="*/ 353479 w 1723936"/>
                <a:gd name="connsiteY5" fmla="*/ 0 h 1074023"/>
                <a:gd name="connsiteX6" fmla="*/ 456138 w 1723936"/>
                <a:gd name="connsiteY6" fmla="*/ 93304 h 1074023"/>
                <a:gd name="connsiteX7" fmla="*/ 1614507 w 1723936"/>
                <a:gd name="connsiteY7" fmla="*/ 577588 h 1074023"/>
                <a:gd name="connsiteX8" fmla="*/ 1723936 w 1723936"/>
                <a:gd name="connsiteY8" fmla="*/ 583114 h 107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3936" h="1074023">
                  <a:moveTo>
                    <a:pt x="1723936" y="583114"/>
                  </a:moveTo>
                  <a:lnTo>
                    <a:pt x="1723936" y="1074023"/>
                  </a:lnTo>
                  <a:lnTo>
                    <a:pt x="1564314" y="1065963"/>
                  </a:lnTo>
                  <a:cubicBezTo>
                    <a:pt x="1027634" y="1011460"/>
                    <a:pt x="538105" y="797461"/>
                    <a:pt x="143874" y="472113"/>
                  </a:cubicBezTo>
                  <a:lnTo>
                    <a:pt x="0" y="341350"/>
                  </a:lnTo>
                  <a:lnTo>
                    <a:pt x="353479" y="0"/>
                  </a:lnTo>
                  <a:lnTo>
                    <a:pt x="456138" y="93304"/>
                  </a:lnTo>
                  <a:cubicBezTo>
                    <a:pt x="777633" y="358625"/>
                    <a:pt x="1176844" y="533141"/>
                    <a:pt x="1614507" y="577588"/>
                  </a:cubicBezTo>
                  <a:lnTo>
                    <a:pt x="1723936" y="5831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Freeform 45">
              <a:extLst>
                <a:ext uri="{FF2B5EF4-FFF2-40B4-BE49-F238E27FC236}">
                  <a16:creationId xmlns:a16="http://schemas.microsoft.com/office/drawing/2014/main" id="{C6526EB3-B4BD-4574-AF05-9A3AFE41BB54}"/>
                </a:ext>
              </a:extLst>
            </p:cNvPr>
            <p:cNvSpPr/>
            <p:nvPr/>
          </p:nvSpPr>
          <p:spPr>
            <a:xfrm rot="16200000">
              <a:off x="4859420" y="4568928"/>
              <a:ext cx="1066880" cy="1716077"/>
            </a:xfrm>
            <a:custGeom>
              <a:avLst/>
              <a:gdLst>
                <a:gd name="connsiteX0" fmla="*/ 1066880 w 1066880"/>
                <a:gd name="connsiteY0" fmla="*/ 353478 h 1716077"/>
                <a:gd name="connsiteX1" fmla="*/ 980719 w 1066880"/>
                <a:gd name="connsiteY1" fmla="*/ 448280 h 1716077"/>
                <a:gd name="connsiteX2" fmla="*/ 496435 w 1066880"/>
                <a:gd name="connsiteY2" fmla="*/ 1606649 h 1716077"/>
                <a:gd name="connsiteX3" fmla="*/ 490909 w 1066880"/>
                <a:gd name="connsiteY3" fmla="*/ 1716077 h 1716077"/>
                <a:gd name="connsiteX4" fmla="*/ 0 w 1066880"/>
                <a:gd name="connsiteY4" fmla="*/ 1716077 h 1716077"/>
                <a:gd name="connsiteX5" fmla="*/ 8060 w 1066880"/>
                <a:gd name="connsiteY5" fmla="*/ 1556456 h 1716077"/>
                <a:gd name="connsiteX6" fmla="*/ 601910 w 1066880"/>
                <a:gd name="connsiteY6" fmla="*/ 136016 h 1716077"/>
                <a:gd name="connsiteX7" fmla="*/ 725530 w 1066880"/>
                <a:gd name="connsiteY7" fmla="*/ 0 h 1716077"/>
                <a:gd name="connsiteX8" fmla="*/ 1066880 w 1066880"/>
                <a:gd name="connsiteY8" fmla="*/ 353478 h 17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80" h="1716077">
                  <a:moveTo>
                    <a:pt x="1066880" y="353478"/>
                  </a:moveTo>
                  <a:lnTo>
                    <a:pt x="980719" y="448280"/>
                  </a:lnTo>
                  <a:cubicBezTo>
                    <a:pt x="715398" y="769775"/>
                    <a:pt x="540882" y="1168986"/>
                    <a:pt x="496435" y="1606649"/>
                  </a:cubicBezTo>
                  <a:lnTo>
                    <a:pt x="490909" y="1716077"/>
                  </a:lnTo>
                  <a:lnTo>
                    <a:pt x="0" y="1716077"/>
                  </a:lnTo>
                  <a:lnTo>
                    <a:pt x="8060" y="1556456"/>
                  </a:lnTo>
                  <a:cubicBezTo>
                    <a:pt x="62563" y="1019775"/>
                    <a:pt x="276562" y="530246"/>
                    <a:pt x="601910" y="136016"/>
                  </a:cubicBezTo>
                  <a:lnTo>
                    <a:pt x="725530" y="0"/>
                  </a:lnTo>
                  <a:lnTo>
                    <a:pt x="1066880" y="3534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B9CB6518-5C57-437A-9990-9EED8683FF16}"/>
                </a:ext>
              </a:extLst>
            </p:cNvPr>
            <p:cNvSpPr/>
            <p:nvPr/>
          </p:nvSpPr>
          <p:spPr>
            <a:xfrm rot="16200000">
              <a:off x="6791456" y="4628572"/>
              <a:ext cx="1016128" cy="1647540"/>
            </a:xfrm>
            <a:custGeom>
              <a:avLst/>
              <a:gdLst>
                <a:gd name="connsiteX0" fmla="*/ 1016128 w 1016128"/>
                <a:gd name="connsiteY0" fmla="*/ 1306758 h 1647540"/>
                <a:gd name="connsiteX1" fmla="*/ 663238 w 1016128"/>
                <a:gd name="connsiteY1" fmla="*/ 1647540 h 1647540"/>
                <a:gd name="connsiteX2" fmla="*/ 601909 w 1016128"/>
                <a:gd name="connsiteY2" fmla="*/ 1580061 h 1647540"/>
                <a:gd name="connsiteX3" fmla="*/ 8060 w 1016128"/>
                <a:gd name="connsiteY3" fmla="*/ 159621 h 1647540"/>
                <a:gd name="connsiteX4" fmla="*/ 0 w 1016128"/>
                <a:gd name="connsiteY4" fmla="*/ 0 h 1647540"/>
                <a:gd name="connsiteX5" fmla="*/ 490909 w 1016128"/>
                <a:gd name="connsiteY5" fmla="*/ 0 h 1647540"/>
                <a:gd name="connsiteX6" fmla="*/ 496435 w 1016128"/>
                <a:gd name="connsiteY6" fmla="*/ 109428 h 1647540"/>
                <a:gd name="connsiteX7" fmla="*/ 980718 w 1016128"/>
                <a:gd name="connsiteY7" fmla="*/ 1267797 h 1647540"/>
                <a:gd name="connsiteX8" fmla="*/ 1016128 w 1016128"/>
                <a:gd name="connsiteY8" fmla="*/ 1306758 h 164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128" h="1647540">
                  <a:moveTo>
                    <a:pt x="1016128" y="1306758"/>
                  </a:moveTo>
                  <a:lnTo>
                    <a:pt x="663238" y="1647540"/>
                  </a:lnTo>
                  <a:lnTo>
                    <a:pt x="601909" y="1580061"/>
                  </a:lnTo>
                  <a:cubicBezTo>
                    <a:pt x="276561" y="1185830"/>
                    <a:pt x="62563" y="696301"/>
                    <a:pt x="8060" y="159621"/>
                  </a:cubicBezTo>
                  <a:lnTo>
                    <a:pt x="0" y="0"/>
                  </a:lnTo>
                  <a:lnTo>
                    <a:pt x="490909" y="0"/>
                  </a:lnTo>
                  <a:lnTo>
                    <a:pt x="496435" y="109428"/>
                  </a:lnTo>
                  <a:cubicBezTo>
                    <a:pt x="540882" y="547091"/>
                    <a:pt x="715398" y="946302"/>
                    <a:pt x="980718" y="1267797"/>
                  </a:cubicBezTo>
                  <a:lnTo>
                    <a:pt x="1016128" y="13067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9" name="Donut 79">
            <a:extLst>
              <a:ext uri="{FF2B5EF4-FFF2-40B4-BE49-F238E27FC236}">
                <a16:creationId xmlns:a16="http://schemas.microsoft.com/office/drawing/2014/main" id="{7B932023-2C09-4575-B2BA-66E1A0276F29}"/>
              </a:ext>
            </a:extLst>
          </p:cNvPr>
          <p:cNvSpPr/>
          <p:nvPr/>
        </p:nvSpPr>
        <p:spPr>
          <a:xfrm>
            <a:off x="9308954" y="5039829"/>
            <a:ext cx="875216" cy="875215"/>
          </a:xfrm>
          <a:prstGeom prst="donut">
            <a:avLst>
              <a:gd name="adj" fmla="val 4302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Donut 80">
            <a:extLst>
              <a:ext uri="{FF2B5EF4-FFF2-40B4-BE49-F238E27FC236}">
                <a16:creationId xmlns:a16="http://schemas.microsoft.com/office/drawing/2014/main" id="{6A53CA8F-53C5-4568-9200-EAFD59523E71}"/>
              </a:ext>
            </a:extLst>
          </p:cNvPr>
          <p:cNvSpPr/>
          <p:nvPr/>
        </p:nvSpPr>
        <p:spPr>
          <a:xfrm>
            <a:off x="9038422" y="4769297"/>
            <a:ext cx="1416281" cy="1416279"/>
          </a:xfrm>
          <a:prstGeom prst="donut">
            <a:avLst>
              <a:gd name="adj" fmla="val 2427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8F1D3C-056A-4A5D-937D-4F40CF89F206}"/>
              </a:ext>
            </a:extLst>
          </p:cNvPr>
          <p:cNvGrpSpPr/>
          <p:nvPr/>
        </p:nvGrpSpPr>
        <p:grpSpPr>
          <a:xfrm>
            <a:off x="8836185" y="4567068"/>
            <a:ext cx="1820728" cy="1820728"/>
            <a:chOff x="5256246" y="1890746"/>
            <a:chExt cx="3165408" cy="3165408"/>
          </a:xfrm>
          <a:solidFill>
            <a:srgbClr val="00FFFF"/>
          </a:solidFill>
        </p:grpSpPr>
        <p:sp>
          <p:nvSpPr>
            <p:cNvPr id="52" name="Freeform 84">
              <a:extLst>
                <a:ext uri="{FF2B5EF4-FFF2-40B4-BE49-F238E27FC236}">
                  <a16:creationId xmlns:a16="http://schemas.microsoft.com/office/drawing/2014/main" id="{58A703EF-3068-4A12-925D-AFC3F3780B59}"/>
                </a:ext>
              </a:extLst>
            </p:cNvPr>
            <p:cNvSpPr/>
            <p:nvPr/>
          </p:nvSpPr>
          <p:spPr>
            <a:xfrm>
              <a:off x="6814814" y="1890746"/>
              <a:ext cx="48275" cy="240898"/>
            </a:xfrm>
            <a:custGeom>
              <a:avLst/>
              <a:gdLst>
                <a:gd name="connsiteX0" fmla="*/ 24137 w 48275"/>
                <a:gd name="connsiteY0" fmla="*/ 0 h 240898"/>
                <a:gd name="connsiteX1" fmla="*/ 43142 w 48275"/>
                <a:gd name="connsiteY1" fmla="*/ 960 h 240898"/>
                <a:gd name="connsiteX2" fmla="*/ 48275 w 48275"/>
                <a:gd name="connsiteY2" fmla="*/ 240898 h 240898"/>
                <a:gd name="connsiteX3" fmla="*/ 24137 w 48275"/>
                <a:gd name="connsiteY3" fmla="*/ 239679 h 240898"/>
                <a:gd name="connsiteX4" fmla="*/ 0 w 48275"/>
                <a:gd name="connsiteY4" fmla="*/ 240898 h 240898"/>
                <a:gd name="connsiteX5" fmla="*/ 5133 w 48275"/>
                <a:gd name="connsiteY5" fmla="*/ 960 h 240898"/>
                <a:gd name="connsiteX6" fmla="*/ 24137 w 48275"/>
                <a:gd name="connsiteY6" fmla="*/ 0 h 24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75" h="240898">
                  <a:moveTo>
                    <a:pt x="24137" y="0"/>
                  </a:moveTo>
                  <a:lnTo>
                    <a:pt x="43142" y="960"/>
                  </a:lnTo>
                  <a:lnTo>
                    <a:pt x="48275" y="240898"/>
                  </a:lnTo>
                  <a:lnTo>
                    <a:pt x="24137" y="239679"/>
                  </a:lnTo>
                  <a:lnTo>
                    <a:pt x="0" y="240898"/>
                  </a:lnTo>
                  <a:lnTo>
                    <a:pt x="5133" y="960"/>
                  </a:lnTo>
                  <a:lnTo>
                    <a:pt x="2413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 85">
              <a:extLst>
                <a:ext uri="{FF2B5EF4-FFF2-40B4-BE49-F238E27FC236}">
                  <a16:creationId xmlns:a16="http://schemas.microsoft.com/office/drawing/2014/main" id="{5ADA03B8-B8B3-4ADA-ADFD-AEC9ADB3445B}"/>
                </a:ext>
              </a:extLst>
            </p:cNvPr>
            <p:cNvSpPr/>
            <p:nvPr/>
          </p:nvSpPr>
          <p:spPr>
            <a:xfrm>
              <a:off x="6511599" y="1918468"/>
              <a:ext cx="89257" cy="243070"/>
            </a:xfrm>
            <a:custGeom>
              <a:avLst/>
              <a:gdLst>
                <a:gd name="connsiteX0" fmla="*/ 37426 w 89257"/>
                <a:gd name="connsiteY0" fmla="*/ 0 h 243070"/>
                <a:gd name="connsiteX1" fmla="*/ 89257 w 89257"/>
                <a:gd name="connsiteY1" fmla="*/ 234272 h 243070"/>
                <a:gd name="connsiteX2" fmla="*/ 56686 w 89257"/>
                <a:gd name="connsiteY2" fmla="*/ 239243 h 243070"/>
                <a:gd name="connsiteX3" fmla="*/ 41803 w 89257"/>
                <a:gd name="connsiteY3" fmla="*/ 243070 h 243070"/>
                <a:gd name="connsiteX4" fmla="*/ 0 w 89257"/>
                <a:gd name="connsiteY4" fmla="*/ 6588 h 243070"/>
                <a:gd name="connsiteX5" fmla="*/ 8382 w 89257"/>
                <a:gd name="connsiteY5" fmla="*/ 4433 h 243070"/>
                <a:gd name="connsiteX6" fmla="*/ 37426 w 89257"/>
                <a:gd name="connsiteY6" fmla="*/ 0 h 24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57" h="243070">
                  <a:moveTo>
                    <a:pt x="37426" y="0"/>
                  </a:moveTo>
                  <a:lnTo>
                    <a:pt x="89257" y="234272"/>
                  </a:lnTo>
                  <a:lnTo>
                    <a:pt x="56686" y="239243"/>
                  </a:lnTo>
                  <a:lnTo>
                    <a:pt x="41803" y="243070"/>
                  </a:lnTo>
                  <a:lnTo>
                    <a:pt x="0" y="6588"/>
                  </a:lnTo>
                  <a:lnTo>
                    <a:pt x="8382" y="4433"/>
                  </a:lnTo>
                  <a:lnTo>
                    <a:pt x="3742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Freeform 86">
              <a:extLst>
                <a:ext uri="{FF2B5EF4-FFF2-40B4-BE49-F238E27FC236}">
                  <a16:creationId xmlns:a16="http://schemas.microsoft.com/office/drawing/2014/main" id="{24258F61-3860-4678-8113-6A8960E39A8E}"/>
                </a:ext>
              </a:extLst>
            </p:cNvPr>
            <p:cNvSpPr/>
            <p:nvPr/>
          </p:nvSpPr>
          <p:spPr>
            <a:xfrm>
              <a:off x="7077045" y="1918468"/>
              <a:ext cx="89258" cy="243070"/>
            </a:xfrm>
            <a:custGeom>
              <a:avLst/>
              <a:gdLst>
                <a:gd name="connsiteX0" fmla="*/ 51831 w 89258"/>
                <a:gd name="connsiteY0" fmla="*/ 0 h 243070"/>
                <a:gd name="connsiteX1" fmla="*/ 80875 w 89258"/>
                <a:gd name="connsiteY1" fmla="*/ 4433 h 243070"/>
                <a:gd name="connsiteX2" fmla="*/ 89258 w 89258"/>
                <a:gd name="connsiteY2" fmla="*/ 6588 h 243070"/>
                <a:gd name="connsiteX3" fmla="*/ 47455 w 89258"/>
                <a:gd name="connsiteY3" fmla="*/ 243070 h 243070"/>
                <a:gd name="connsiteX4" fmla="*/ 32572 w 89258"/>
                <a:gd name="connsiteY4" fmla="*/ 239243 h 243070"/>
                <a:gd name="connsiteX5" fmla="*/ 0 w 89258"/>
                <a:gd name="connsiteY5" fmla="*/ 234272 h 243070"/>
                <a:gd name="connsiteX6" fmla="*/ 51831 w 89258"/>
                <a:gd name="connsiteY6" fmla="*/ 0 h 24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58" h="243070">
                  <a:moveTo>
                    <a:pt x="51831" y="0"/>
                  </a:moveTo>
                  <a:lnTo>
                    <a:pt x="80875" y="4433"/>
                  </a:lnTo>
                  <a:lnTo>
                    <a:pt x="89258" y="6588"/>
                  </a:lnTo>
                  <a:lnTo>
                    <a:pt x="47455" y="243070"/>
                  </a:lnTo>
                  <a:lnTo>
                    <a:pt x="32572" y="239243"/>
                  </a:lnTo>
                  <a:lnTo>
                    <a:pt x="0" y="234272"/>
                  </a:lnTo>
                  <a:lnTo>
                    <a:pt x="5183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 87">
              <a:extLst>
                <a:ext uri="{FF2B5EF4-FFF2-40B4-BE49-F238E27FC236}">
                  <a16:creationId xmlns:a16="http://schemas.microsoft.com/office/drawing/2014/main" id="{A9274F60-7710-4FCF-9F6F-BD8D46BA3979}"/>
                </a:ext>
              </a:extLst>
            </p:cNvPr>
            <p:cNvSpPr/>
            <p:nvPr/>
          </p:nvSpPr>
          <p:spPr>
            <a:xfrm>
              <a:off x="6215768" y="2004771"/>
              <a:ext cx="131949" cy="237591"/>
            </a:xfrm>
            <a:custGeom>
              <a:avLst/>
              <a:gdLst>
                <a:gd name="connsiteX0" fmla="*/ 35411 w 131949"/>
                <a:gd name="connsiteY0" fmla="*/ 0 h 237591"/>
                <a:gd name="connsiteX1" fmla="*/ 131949 w 131949"/>
                <a:gd name="connsiteY1" fmla="*/ 219656 h 237591"/>
                <a:gd name="connsiteX2" fmla="*/ 100417 w 131949"/>
                <a:gd name="connsiteY2" fmla="*/ 231197 h 237591"/>
                <a:gd name="connsiteX3" fmla="*/ 87143 w 131949"/>
                <a:gd name="connsiteY3" fmla="*/ 237591 h 237591"/>
                <a:gd name="connsiteX4" fmla="*/ 0 w 131949"/>
                <a:gd name="connsiteY4" fmla="*/ 13784 h 237591"/>
                <a:gd name="connsiteX5" fmla="*/ 7123 w 131949"/>
                <a:gd name="connsiteY5" fmla="*/ 10353 h 237591"/>
                <a:gd name="connsiteX6" fmla="*/ 35411 w 131949"/>
                <a:gd name="connsiteY6" fmla="*/ 0 h 23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49" h="237591">
                  <a:moveTo>
                    <a:pt x="35411" y="0"/>
                  </a:moveTo>
                  <a:lnTo>
                    <a:pt x="131949" y="219656"/>
                  </a:lnTo>
                  <a:lnTo>
                    <a:pt x="100417" y="231197"/>
                  </a:lnTo>
                  <a:lnTo>
                    <a:pt x="87143" y="237591"/>
                  </a:lnTo>
                  <a:lnTo>
                    <a:pt x="0" y="13784"/>
                  </a:lnTo>
                  <a:lnTo>
                    <a:pt x="7123" y="10353"/>
                  </a:lnTo>
                  <a:lnTo>
                    <a:pt x="354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 88">
              <a:extLst>
                <a:ext uri="{FF2B5EF4-FFF2-40B4-BE49-F238E27FC236}">
                  <a16:creationId xmlns:a16="http://schemas.microsoft.com/office/drawing/2014/main" id="{47D7C3C4-0C3F-45A9-95AD-28DB311A90F7}"/>
                </a:ext>
              </a:extLst>
            </p:cNvPr>
            <p:cNvSpPr/>
            <p:nvPr/>
          </p:nvSpPr>
          <p:spPr>
            <a:xfrm>
              <a:off x="7330185" y="2004771"/>
              <a:ext cx="131948" cy="237591"/>
            </a:xfrm>
            <a:custGeom>
              <a:avLst/>
              <a:gdLst>
                <a:gd name="connsiteX0" fmla="*/ 96538 w 131948"/>
                <a:gd name="connsiteY0" fmla="*/ 0 h 237591"/>
                <a:gd name="connsiteX1" fmla="*/ 124825 w 131948"/>
                <a:gd name="connsiteY1" fmla="*/ 10353 h 237591"/>
                <a:gd name="connsiteX2" fmla="*/ 131948 w 131948"/>
                <a:gd name="connsiteY2" fmla="*/ 13784 h 237591"/>
                <a:gd name="connsiteX3" fmla="*/ 44805 w 131948"/>
                <a:gd name="connsiteY3" fmla="*/ 237591 h 237591"/>
                <a:gd name="connsiteX4" fmla="*/ 31531 w 131948"/>
                <a:gd name="connsiteY4" fmla="*/ 231197 h 237591"/>
                <a:gd name="connsiteX5" fmla="*/ 0 w 131948"/>
                <a:gd name="connsiteY5" fmla="*/ 219656 h 237591"/>
                <a:gd name="connsiteX6" fmla="*/ 96538 w 131948"/>
                <a:gd name="connsiteY6" fmla="*/ 0 h 23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48" h="237591">
                  <a:moveTo>
                    <a:pt x="96538" y="0"/>
                  </a:moveTo>
                  <a:lnTo>
                    <a:pt x="124825" y="10353"/>
                  </a:lnTo>
                  <a:lnTo>
                    <a:pt x="131948" y="13784"/>
                  </a:lnTo>
                  <a:lnTo>
                    <a:pt x="44805" y="237591"/>
                  </a:lnTo>
                  <a:lnTo>
                    <a:pt x="31531" y="231197"/>
                  </a:lnTo>
                  <a:lnTo>
                    <a:pt x="0" y="219656"/>
                  </a:lnTo>
                  <a:lnTo>
                    <a:pt x="9653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Freeform 89">
              <a:extLst>
                <a:ext uri="{FF2B5EF4-FFF2-40B4-BE49-F238E27FC236}">
                  <a16:creationId xmlns:a16="http://schemas.microsoft.com/office/drawing/2014/main" id="{2F0BBC89-12D6-46D1-A056-319901071D6C}"/>
                </a:ext>
              </a:extLst>
            </p:cNvPr>
            <p:cNvSpPr/>
            <p:nvPr/>
          </p:nvSpPr>
          <p:spPr>
            <a:xfrm>
              <a:off x="5944139" y="2147720"/>
              <a:ext cx="169381" cy="223164"/>
            </a:xfrm>
            <a:custGeom>
              <a:avLst/>
              <a:gdLst>
                <a:gd name="connsiteX0" fmla="*/ 31845 w 169381"/>
                <a:gd name="connsiteY0" fmla="*/ 0 h 223164"/>
                <a:gd name="connsiteX1" fmla="*/ 169381 w 169381"/>
                <a:gd name="connsiteY1" fmla="*/ 196602 h 223164"/>
                <a:gd name="connsiteX2" fmla="*/ 143914 w 169381"/>
                <a:gd name="connsiteY2" fmla="*/ 212073 h 223164"/>
                <a:gd name="connsiteX3" fmla="*/ 129083 w 169381"/>
                <a:gd name="connsiteY3" fmla="*/ 223164 h 223164"/>
                <a:gd name="connsiteX4" fmla="*/ 0 w 169381"/>
                <a:gd name="connsiteY4" fmla="*/ 20736 h 223164"/>
                <a:gd name="connsiteX5" fmla="*/ 9907 w 169381"/>
                <a:gd name="connsiteY5" fmla="*/ 13327 h 223164"/>
                <a:gd name="connsiteX6" fmla="*/ 31845 w 169381"/>
                <a:gd name="connsiteY6" fmla="*/ 0 h 22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381" h="223164">
                  <a:moveTo>
                    <a:pt x="31845" y="0"/>
                  </a:moveTo>
                  <a:lnTo>
                    <a:pt x="169381" y="196602"/>
                  </a:lnTo>
                  <a:lnTo>
                    <a:pt x="143914" y="212073"/>
                  </a:lnTo>
                  <a:lnTo>
                    <a:pt x="129083" y="223164"/>
                  </a:lnTo>
                  <a:lnTo>
                    <a:pt x="0" y="20736"/>
                  </a:lnTo>
                  <a:lnTo>
                    <a:pt x="9907" y="13327"/>
                  </a:lnTo>
                  <a:lnTo>
                    <a:pt x="3184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Freeform 90">
              <a:extLst>
                <a:ext uri="{FF2B5EF4-FFF2-40B4-BE49-F238E27FC236}">
                  <a16:creationId xmlns:a16="http://schemas.microsoft.com/office/drawing/2014/main" id="{D365F44C-C455-4432-9133-8BC26927BC66}"/>
                </a:ext>
              </a:extLst>
            </p:cNvPr>
            <p:cNvSpPr/>
            <p:nvPr/>
          </p:nvSpPr>
          <p:spPr>
            <a:xfrm>
              <a:off x="7564383" y="2147720"/>
              <a:ext cx="169381" cy="223164"/>
            </a:xfrm>
            <a:custGeom>
              <a:avLst/>
              <a:gdLst>
                <a:gd name="connsiteX0" fmla="*/ 137536 w 169381"/>
                <a:gd name="connsiteY0" fmla="*/ 0 h 223164"/>
                <a:gd name="connsiteX1" fmla="*/ 159473 w 169381"/>
                <a:gd name="connsiteY1" fmla="*/ 13327 h 223164"/>
                <a:gd name="connsiteX2" fmla="*/ 169381 w 169381"/>
                <a:gd name="connsiteY2" fmla="*/ 20736 h 223164"/>
                <a:gd name="connsiteX3" fmla="*/ 40298 w 169381"/>
                <a:gd name="connsiteY3" fmla="*/ 223164 h 223164"/>
                <a:gd name="connsiteX4" fmla="*/ 25466 w 169381"/>
                <a:gd name="connsiteY4" fmla="*/ 212073 h 223164"/>
                <a:gd name="connsiteX5" fmla="*/ 0 w 169381"/>
                <a:gd name="connsiteY5" fmla="*/ 196602 h 223164"/>
                <a:gd name="connsiteX6" fmla="*/ 137536 w 169381"/>
                <a:gd name="connsiteY6" fmla="*/ 0 h 22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381" h="223164">
                  <a:moveTo>
                    <a:pt x="137536" y="0"/>
                  </a:moveTo>
                  <a:lnTo>
                    <a:pt x="159473" y="13327"/>
                  </a:lnTo>
                  <a:lnTo>
                    <a:pt x="169381" y="20736"/>
                  </a:lnTo>
                  <a:lnTo>
                    <a:pt x="40298" y="223164"/>
                  </a:lnTo>
                  <a:lnTo>
                    <a:pt x="25466" y="212073"/>
                  </a:lnTo>
                  <a:lnTo>
                    <a:pt x="0" y="196602"/>
                  </a:lnTo>
                  <a:lnTo>
                    <a:pt x="13753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Freeform 91">
              <a:extLst>
                <a:ext uri="{FF2B5EF4-FFF2-40B4-BE49-F238E27FC236}">
                  <a16:creationId xmlns:a16="http://schemas.microsoft.com/office/drawing/2014/main" id="{E63CB07E-7D76-4376-AE8D-323A1AC7AA71}"/>
                </a:ext>
              </a:extLst>
            </p:cNvPr>
            <p:cNvSpPr/>
            <p:nvPr/>
          </p:nvSpPr>
          <p:spPr>
            <a:xfrm>
              <a:off x="5707014" y="2341514"/>
              <a:ext cx="200157" cy="200157"/>
            </a:xfrm>
            <a:custGeom>
              <a:avLst/>
              <a:gdLst>
                <a:gd name="connsiteX0" fmla="*/ 26876 w 200157"/>
                <a:gd name="connsiteY0" fmla="*/ 0 h 200157"/>
                <a:gd name="connsiteX1" fmla="*/ 200157 w 200157"/>
                <a:gd name="connsiteY1" fmla="*/ 166023 h 200157"/>
                <a:gd name="connsiteX2" fmla="*/ 182275 w 200157"/>
                <a:gd name="connsiteY2" fmla="*/ 182275 h 200157"/>
                <a:gd name="connsiteX3" fmla="*/ 166023 w 200157"/>
                <a:gd name="connsiteY3" fmla="*/ 200157 h 200157"/>
                <a:gd name="connsiteX4" fmla="*/ 0 w 200157"/>
                <a:gd name="connsiteY4" fmla="*/ 26876 h 200157"/>
                <a:gd name="connsiteX5" fmla="*/ 12796 w 200157"/>
                <a:gd name="connsiteY5" fmla="*/ 12796 h 200157"/>
                <a:gd name="connsiteX6" fmla="*/ 26876 w 200157"/>
                <a:gd name="connsiteY6" fmla="*/ 0 h 20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157" h="200157">
                  <a:moveTo>
                    <a:pt x="26876" y="0"/>
                  </a:moveTo>
                  <a:lnTo>
                    <a:pt x="200157" y="166023"/>
                  </a:lnTo>
                  <a:lnTo>
                    <a:pt x="182275" y="182275"/>
                  </a:lnTo>
                  <a:lnTo>
                    <a:pt x="166023" y="200157"/>
                  </a:lnTo>
                  <a:lnTo>
                    <a:pt x="0" y="26876"/>
                  </a:lnTo>
                  <a:lnTo>
                    <a:pt x="12796" y="12796"/>
                  </a:lnTo>
                  <a:lnTo>
                    <a:pt x="268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 92">
              <a:extLst>
                <a:ext uri="{FF2B5EF4-FFF2-40B4-BE49-F238E27FC236}">
                  <a16:creationId xmlns:a16="http://schemas.microsoft.com/office/drawing/2014/main" id="{4B67D14C-1578-4B4D-85F5-F5CE60CAC228}"/>
                </a:ext>
              </a:extLst>
            </p:cNvPr>
            <p:cNvSpPr/>
            <p:nvPr/>
          </p:nvSpPr>
          <p:spPr>
            <a:xfrm>
              <a:off x="7770731" y="2341514"/>
              <a:ext cx="200156" cy="200157"/>
            </a:xfrm>
            <a:custGeom>
              <a:avLst/>
              <a:gdLst>
                <a:gd name="connsiteX0" fmla="*/ 173281 w 200156"/>
                <a:gd name="connsiteY0" fmla="*/ 0 h 200157"/>
                <a:gd name="connsiteX1" fmla="*/ 187360 w 200156"/>
                <a:gd name="connsiteY1" fmla="*/ 12796 h 200157"/>
                <a:gd name="connsiteX2" fmla="*/ 200156 w 200156"/>
                <a:gd name="connsiteY2" fmla="*/ 26876 h 200157"/>
                <a:gd name="connsiteX3" fmla="*/ 34133 w 200156"/>
                <a:gd name="connsiteY3" fmla="*/ 200157 h 200157"/>
                <a:gd name="connsiteX4" fmla="*/ 17881 w 200156"/>
                <a:gd name="connsiteY4" fmla="*/ 182275 h 200157"/>
                <a:gd name="connsiteX5" fmla="*/ 0 w 200156"/>
                <a:gd name="connsiteY5" fmla="*/ 166023 h 200157"/>
                <a:gd name="connsiteX6" fmla="*/ 173281 w 200156"/>
                <a:gd name="connsiteY6" fmla="*/ 0 h 20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156" h="200157">
                  <a:moveTo>
                    <a:pt x="173281" y="0"/>
                  </a:moveTo>
                  <a:lnTo>
                    <a:pt x="187360" y="12796"/>
                  </a:lnTo>
                  <a:lnTo>
                    <a:pt x="200156" y="26876"/>
                  </a:lnTo>
                  <a:lnTo>
                    <a:pt x="34133" y="200157"/>
                  </a:lnTo>
                  <a:lnTo>
                    <a:pt x="17881" y="182275"/>
                  </a:lnTo>
                  <a:lnTo>
                    <a:pt x="0" y="166023"/>
                  </a:lnTo>
                  <a:lnTo>
                    <a:pt x="17328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Freeform 93">
              <a:extLst>
                <a:ext uri="{FF2B5EF4-FFF2-40B4-BE49-F238E27FC236}">
                  <a16:creationId xmlns:a16="http://schemas.microsoft.com/office/drawing/2014/main" id="{2FE993D2-8727-428E-86C7-CE3325D43BDC}"/>
                </a:ext>
              </a:extLst>
            </p:cNvPr>
            <p:cNvSpPr/>
            <p:nvPr/>
          </p:nvSpPr>
          <p:spPr>
            <a:xfrm>
              <a:off x="5513220" y="2578638"/>
              <a:ext cx="223164" cy="169380"/>
            </a:xfrm>
            <a:custGeom>
              <a:avLst/>
              <a:gdLst>
                <a:gd name="connsiteX0" fmla="*/ 20736 w 223164"/>
                <a:gd name="connsiteY0" fmla="*/ 0 h 169380"/>
                <a:gd name="connsiteX1" fmla="*/ 223164 w 223164"/>
                <a:gd name="connsiteY1" fmla="*/ 129083 h 169380"/>
                <a:gd name="connsiteX2" fmla="*/ 212073 w 223164"/>
                <a:gd name="connsiteY2" fmla="*/ 143914 h 169380"/>
                <a:gd name="connsiteX3" fmla="*/ 196602 w 223164"/>
                <a:gd name="connsiteY3" fmla="*/ 169380 h 169380"/>
                <a:gd name="connsiteX4" fmla="*/ 0 w 223164"/>
                <a:gd name="connsiteY4" fmla="*/ 31844 h 169380"/>
                <a:gd name="connsiteX5" fmla="*/ 13327 w 223164"/>
                <a:gd name="connsiteY5" fmla="*/ 9907 h 169380"/>
                <a:gd name="connsiteX6" fmla="*/ 20736 w 223164"/>
                <a:gd name="connsiteY6" fmla="*/ 0 h 16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164" h="169380">
                  <a:moveTo>
                    <a:pt x="20736" y="0"/>
                  </a:moveTo>
                  <a:lnTo>
                    <a:pt x="223164" y="129083"/>
                  </a:lnTo>
                  <a:lnTo>
                    <a:pt x="212073" y="143914"/>
                  </a:lnTo>
                  <a:lnTo>
                    <a:pt x="196602" y="169380"/>
                  </a:lnTo>
                  <a:lnTo>
                    <a:pt x="0" y="31844"/>
                  </a:lnTo>
                  <a:lnTo>
                    <a:pt x="13327" y="9907"/>
                  </a:lnTo>
                  <a:lnTo>
                    <a:pt x="2073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 94">
              <a:extLst>
                <a:ext uri="{FF2B5EF4-FFF2-40B4-BE49-F238E27FC236}">
                  <a16:creationId xmlns:a16="http://schemas.microsoft.com/office/drawing/2014/main" id="{4521FDF8-F336-4080-ABF7-32C376B1249D}"/>
                </a:ext>
              </a:extLst>
            </p:cNvPr>
            <p:cNvSpPr/>
            <p:nvPr/>
          </p:nvSpPr>
          <p:spPr>
            <a:xfrm>
              <a:off x="7941518" y="2578638"/>
              <a:ext cx="223163" cy="169380"/>
            </a:xfrm>
            <a:custGeom>
              <a:avLst/>
              <a:gdLst>
                <a:gd name="connsiteX0" fmla="*/ 202428 w 223163"/>
                <a:gd name="connsiteY0" fmla="*/ 0 h 169380"/>
                <a:gd name="connsiteX1" fmla="*/ 209836 w 223163"/>
                <a:gd name="connsiteY1" fmla="*/ 9907 h 169380"/>
                <a:gd name="connsiteX2" fmla="*/ 223163 w 223163"/>
                <a:gd name="connsiteY2" fmla="*/ 31844 h 169380"/>
                <a:gd name="connsiteX3" fmla="*/ 26562 w 223163"/>
                <a:gd name="connsiteY3" fmla="*/ 169380 h 169380"/>
                <a:gd name="connsiteX4" fmla="*/ 11091 w 223163"/>
                <a:gd name="connsiteY4" fmla="*/ 143914 h 169380"/>
                <a:gd name="connsiteX5" fmla="*/ 0 w 223163"/>
                <a:gd name="connsiteY5" fmla="*/ 129083 h 169380"/>
                <a:gd name="connsiteX6" fmla="*/ 202428 w 223163"/>
                <a:gd name="connsiteY6" fmla="*/ 0 h 16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163" h="169380">
                  <a:moveTo>
                    <a:pt x="202428" y="0"/>
                  </a:moveTo>
                  <a:lnTo>
                    <a:pt x="209836" y="9907"/>
                  </a:lnTo>
                  <a:lnTo>
                    <a:pt x="223163" y="31844"/>
                  </a:lnTo>
                  <a:lnTo>
                    <a:pt x="26562" y="169380"/>
                  </a:lnTo>
                  <a:lnTo>
                    <a:pt x="11091" y="143914"/>
                  </a:lnTo>
                  <a:lnTo>
                    <a:pt x="0" y="129083"/>
                  </a:lnTo>
                  <a:lnTo>
                    <a:pt x="20242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95">
              <a:extLst>
                <a:ext uri="{FF2B5EF4-FFF2-40B4-BE49-F238E27FC236}">
                  <a16:creationId xmlns:a16="http://schemas.microsoft.com/office/drawing/2014/main" id="{F0D2C6F1-5A05-4DE6-B924-5E23C10C2788}"/>
                </a:ext>
              </a:extLst>
            </p:cNvPr>
            <p:cNvSpPr/>
            <p:nvPr/>
          </p:nvSpPr>
          <p:spPr>
            <a:xfrm>
              <a:off x="5370271" y="2850268"/>
              <a:ext cx="237591" cy="131949"/>
            </a:xfrm>
            <a:custGeom>
              <a:avLst/>
              <a:gdLst>
                <a:gd name="connsiteX0" fmla="*/ 13784 w 237591"/>
                <a:gd name="connsiteY0" fmla="*/ 0 h 131949"/>
                <a:gd name="connsiteX1" fmla="*/ 237591 w 237591"/>
                <a:gd name="connsiteY1" fmla="*/ 87143 h 131949"/>
                <a:gd name="connsiteX2" fmla="*/ 231197 w 237591"/>
                <a:gd name="connsiteY2" fmla="*/ 100417 h 131949"/>
                <a:gd name="connsiteX3" fmla="*/ 219656 w 237591"/>
                <a:gd name="connsiteY3" fmla="*/ 131949 h 131949"/>
                <a:gd name="connsiteX4" fmla="*/ 0 w 237591"/>
                <a:gd name="connsiteY4" fmla="*/ 35411 h 131949"/>
                <a:gd name="connsiteX5" fmla="*/ 10353 w 237591"/>
                <a:gd name="connsiteY5" fmla="*/ 7123 h 131949"/>
                <a:gd name="connsiteX6" fmla="*/ 13784 w 237591"/>
                <a:gd name="connsiteY6" fmla="*/ 0 h 1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591" h="131949">
                  <a:moveTo>
                    <a:pt x="13784" y="0"/>
                  </a:moveTo>
                  <a:lnTo>
                    <a:pt x="237591" y="87143"/>
                  </a:lnTo>
                  <a:lnTo>
                    <a:pt x="231197" y="100417"/>
                  </a:lnTo>
                  <a:lnTo>
                    <a:pt x="219656" y="131949"/>
                  </a:lnTo>
                  <a:lnTo>
                    <a:pt x="0" y="35411"/>
                  </a:lnTo>
                  <a:lnTo>
                    <a:pt x="10353" y="7123"/>
                  </a:lnTo>
                  <a:lnTo>
                    <a:pt x="1378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Freeform 96">
              <a:extLst>
                <a:ext uri="{FF2B5EF4-FFF2-40B4-BE49-F238E27FC236}">
                  <a16:creationId xmlns:a16="http://schemas.microsoft.com/office/drawing/2014/main" id="{B991DD09-9A0E-4278-89AD-89B69E3E7F7C}"/>
                </a:ext>
              </a:extLst>
            </p:cNvPr>
            <p:cNvSpPr/>
            <p:nvPr/>
          </p:nvSpPr>
          <p:spPr>
            <a:xfrm>
              <a:off x="8070039" y="2850268"/>
              <a:ext cx="237592" cy="131949"/>
            </a:xfrm>
            <a:custGeom>
              <a:avLst/>
              <a:gdLst>
                <a:gd name="connsiteX0" fmla="*/ 223807 w 237592"/>
                <a:gd name="connsiteY0" fmla="*/ 0 h 131949"/>
                <a:gd name="connsiteX1" fmla="*/ 227238 w 237592"/>
                <a:gd name="connsiteY1" fmla="*/ 7123 h 131949"/>
                <a:gd name="connsiteX2" fmla="*/ 237592 w 237592"/>
                <a:gd name="connsiteY2" fmla="*/ 35411 h 131949"/>
                <a:gd name="connsiteX3" fmla="*/ 17935 w 237592"/>
                <a:gd name="connsiteY3" fmla="*/ 131949 h 131949"/>
                <a:gd name="connsiteX4" fmla="*/ 6395 w 237592"/>
                <a:gd name="connsiteY4" fmla="*/ 100417 h 131949"/>
                <a:gd name="connsiteX5" fmla="*/ 0 w 237592"/>
                <a:gd name="connsiteY5" fmla="*/ 87143 h 131949"/>
                <a:gd name="connsiteX6" fmla="*/ 223807 w 237592"/>
                <a:gd name="connsiteY6" fmla="*/ 0 h 1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592" h="131949">
                  <a:moveTo>
                    <a:pt x="223807" y="0"/>
                  </a:moveTo>
                  <a:lnTo>
                    <a:pt x="227238" y="7123"/>
                  </a:lnTo>
                  <a:lnTo>
                    <a:pt x="237592" y="35411"/>
                  </a:lnTo>
                  <a:lnTo>
                    <a:pt x="17935" y="131949"/>
                  </a:lnTo>
                  <a:lnTo>
                    <a:pt x="6395" y="100417"/>
                  </a:lnTo>
                  <a:lnTo>
                    <a:pt x="0" y="87143"/>
                  </a:lnTo>
                  <a:lnTo>
                    <a:pt x="2238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Freeform 97">
              <a:extLst>
                <a:ext uri="{FF2B5EF4-FFF2-40B4-BE49-F238E27FC236}">
                  <a16:creationId xmlns:a16="http://schemas.microsoft.com/office/drawing/2014/main" id="{E642D618-3DDA-4B39-B392-FE5B16C135EF}"/>
                </a:ext>
              </a:extLst>
            </p:cNvPr>
            <p:cNvSpPr/>
            <p:nvPr/>
          </p:nvSpPr>
          <p:spPr>
            <a:xfrm>
              <a:off x="5283970" y="3146099"/>
              <a:ext cx="243069" cy="89257"/>
            </a:xfrm>
            <a:custGeom>
              <a:avLst/>
              <a:gdLst>
                <a:gd name="connsiteX0" fmla="*/ 6588 w 243069"/>
                <a:gd name="connsiteY0" fmla="*/ 0 h 89257"/>
                <a:gd name="connsiteX1" fmla="*/ 243069 w 243069"/>
                <a:gd name="connsiteY1" fmla="*/ 41802 h 89257"/>
                <a:gd name="connsiteX2" fmla="*/ 239242 w 243069"/>
                <a:gd name="connsiteY2" fmla="*/ 56686 h 89257"/>
                <a:gd name="connsiteX3" fmla="*/ 234271 w 243069"/>
                <a:gd name="connsiteY3" fmla="*/ 89257 h 89257"/>
                <a:gd name="connsiteX4" fmla="*/ 0 w 243069"/>
                <a:gd name="connsiteY4" fmla="*/ 37426 h 89257"/>
                <a:gd name="connsiteX5" fmla="*/ 4432 w 243069"/>
                <a:gd name="connsiteY5" fmla="*/ 8382 h 89257"/>
                <a:gd name="connsiteX6" fmla="*/ 6588 w 243069"/>
                <a:gd name="connsiteY6" fmla="*/ 0 h 8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69" h="89257">
                  <a:moveTo>
                    <a:pt x="6588" y="0"/>
                  </a:moveTo>
                  <a:lnTo>
                    <a:pt x="243069" y="41802"/>
                  </a:lnTo>
                  <a:lnTo>
                    <a:pt x="239242" y="56686"/>
                  </a:lnTo>
                  <a:lnTo>
                    <a:pt x="234271" y="89257"/>
                  </a:lnTo>
                  <a:lnTo>
                    <a:pt x="0" y="37426"/>
                  </a:lnTo>
                  <a:lnTo>
                    <a:pt x="4432" y="8382"/>
                  </a:lnTo>
                  <a:lnTo>
                    <a:pt x="658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Freeform 98">
              <a:extLst>
                <a:ext uri="{FF2B5EF4-FFF2-40B4-BE49-F238E27FC236}">
                  <a16:creationId xmlns:a16="http://schemas.microsoft.com/office/drawing/2014/main" id="{DCBAAFA7-801E-4DEE-9BE8-6F3D75F8C7DC}"/>
                </a:ext>
              </a:extLst>
            </p:cNvPr>
            <p:cNvSpPr/>
            <p:nvPr/>
          </p:nvSpPr>
          <p:spPr>
            <a:xfrm>
              <a:off x="8150864" y="3146099"/>
              <a:ext cx="243069" cy="89257"/>
            </a:xfrm>
            <a:custGeom>
              <a:avLst/>
              <a:gdLst>
                <a:gd name="connsiteX0" fmla="*/ 236481 w 243069"/>
                <a:gd name="connsiteY0" fmla="*/ 0 h 89257"/>
                <a:gd name="connsiteX1" fmla="*/ 238636 w 243069"/>
                <a:gd name="connsiteY1" fmla="*/ 8382 h 89257"/>
                <a:gd name="connsiteX2" fmla="*/ 243069 w 243069"/>
                <a:gd name="connsiteY2" fmla="*/ 37426 h 89257"/>
                <a:gd name="connsiteX3" fmla="*/ 8798 w 243069"/>
                <a:gd name="connsiteY3" fmla="*/ 89257 h 89257"/>
                <a:gd name="connsiteX4" fmla="*/ 3827 w 243069"/>
                <a:gd name="connsiteY4" fmla="*/ 56686 h 89257"/>
                <a:gd name="connsiteX5" fmla="*/ 0 w 243069"/>
                <a:gd name="connsiteY5" fmla="*/ 41802 h 89257"/>
                <a:gd name="connsiteX6" fmla="*/ 236481 w 243069"/>
                <a:gd name="connsiteY6" fmla="*/ 0 h 8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69" h="89257">
                  <a:moveTo>
                    <a:pt x="236481" y="0"/>
                  </a:moveTo>
                  <a:lnTo>
                    <a:pt x="238636" y="8382"/>
                  </a:lnTo>
                  <a:lnTo>
                    <a:pt x="243069" y="37426"/>
                  </a:lnTo>
                  <a:lnTo>
                    <a:pt x="8798" y="89257"/>
                  </a:lnTo>
                  <a:lnTo>
                    <a:pt x="3827" y="56686"/>
                  </a:lnTo>
                  <a:lnTo>
                    <a:pt x="0" y="41802"/>
                  </a:lnTo>
                  <a:lnTo>
                    <a:pt x="23648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2C726851-4C16-4F0C-B91F-0565573422D5}"/>
                </a:ext>
              </a:extLst>
            </p:cNvPr>
            <p:cNvSpPr/>
            <p:nvPr/>
          </p:nvSpPr>
          <p:spPr>
            <a:xfrm>
              <a:off x="5256246" y="3449312"/>
              <a:ext cx="240898" cy="48276"/>
            </a:xfrm>
            <a:custGeom>
              <a:avLst/>
              <a:gdLst>
                <a:gd name="connsiteX0" fmla="*/ 240898 w 240898"/>
                <a:gd name="connsiteY0" fmla="*/ 0 h 48276"/>
                <a:gd name="connsiteX1" fmla="*/ 239679 w 240898"/>
                <a:gd name="connsiteY1" fmla="*/ 24138 h 48276"/>
                <a:gd name="connsiteX2" fmla="*/ 240898 w 240898"/>
                <a:gd name="connsiteY2" fmla="*/ 48276 h 48276"/>
                <a:gd name="connsiteX3" fmla="*/ 960 w 240898"/>
                <a:gd name="connsiteY3" fmla="*/ 43143 h 48276"/>
                <a:gd name="connsiteX4" fmla="*/ 0 w 240898"/>
                <a:gd name="connsiteY4" fmla="*/ 24138 h 48276"/>
                <a:gd name="connsiteX5" fmla="*/ 960 w 240898"/>
                <a:gd name="connsiteY5" fmla="*/ 5133 h 48276"/>
                <a:gd name="connsiteX6" fmla="*/ 240898 w 240898"/>
                <a:gd name="connsiteY6" fmla="*/ 0 h 4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898" h="48276">
                  <a:moveTo>
                    <a:pt x="240898" y="0"/>
                  </a:moveTo>
                  <a:lnTo>
                    <a:pt x="239679" y="24138"/>
                  </a:lnTo>
                  <a:lnTo>
                    <a:pt x="240898" y="48276"/>
                  </a:lnTo>
                  <a:lnTo>
                    <a:pt x="960" y="43143"/>
                  </a:lnTo>
                  <a:lnTo>
                    <a:pt x="0" y="24138"/>
                  </a:lnTo>
                  <a:lnTo>
                    <a:pt x="960" y="5133"/>
                  </a:lnTo>
                  <a:lnTo>
                    <a:pt x="24089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 100">
              <a:extLst>
                <a:ext uri="{FF2B5EF4-FFF2-40B4-BE49-F238E27FC236}">
                  <a16:creationId xmlns:a16="http://schemas.microsoft.com/office/drawing/2014/main" id="{F85A8D71-A453-4D76-B423-2DF3EEF12329}"/>
                </a:ext>
              </a:extLst>
            </p:cNvPr>
            <p:cNvSpPr/>
            <p:nvPr/>
          </p:nvSpPr>
          <p:spPr>
            <a:xfrm>
              <a:off x="8180756" y="3449312"/>
              <a:ext cx="240898" cy="48276"/>
            </a:xfrm>
            <a:custGeom>
              <a:avLst/>
              <a:gdLst>
                <a:gd name="connsiteX0" fmla="*/ 0 w 240898"/>
                <a:gd name="connsiteY0" fmla="*/ 0 h 48276"/>
                <a:gd name="connsiteX1" fmla="*/ 239938 w 240898"/>
                <a:gd name="connsiteY1" fmla="*/ 5133 h 48276"/>
                <a:gd name="connsiteX2" fmla="*/ 240898 w 240898"/>
                <a:gd name="connsiteY2" fmla="*/ 24138 h 48276"/>
                <a:gd name="connsiteX3" fmla="*/ 239938 w 240898"/>
                <a:gd name="connsiteY3" fmla="*/ 43143 h 48276"/>
                <a:gd name="connsiteX4" fmla="*/ 0 w 240898"/>
                <a:gd name="connsiteY4" fmla="*/ 48276 h 48276"/>
                <a:gd name="connsiteX5" fmla="*/ 1219 w 240898"/>
                <a:gd name="connsiteY5" fmla="*/ 24138 h 48276"/>
                <a:gd name="connsiteX6" fmla="*/ 0 w 240898"/>
                <a:gd name="connsiteY6" fmla="*/ 0 h 4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898" h="48276">
                  <a:moveTo>
                    <a:pt x="0" y="0"/>
                  </a:moveTo>
                  <a:lnTo>
                    <a:pt x="239938" y="5133"/>
                  </a:lnTo>
                  <a:lnTo>
                    <a:pt x="240898" y="24138"/>
                  </a:lnTo>
                  <a:lnTo>
                    <a:pt x="239938" y="43143"/>
                  </a:lnTo>
                  <a:lnTo>
                    <a:pt x="0" y="48276"/>
                  </a:lnTo>
                  <a:lnTo>
                    <a:pt x="1219" y="241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101">
              <a:extLst>
                <a:ext uri="{FF2B5EF4-FFF2-40B4-BE49-F238E27FC236}">
                  <a16:creationId xmlns:a16="http://schemas.microsoft.com/office/drawing/2014/main" id="{BD8CEC67-30CE-46B7-A302-D52A59DAE51A}"/>
                </a:ext>
              </a:extLst>
            </p:cNvPr>
            <p:cNvSpPr/>
            <p:nvPr/>
          </p:nvSpPr>
          <p:spPr>
            <a:xfrm>
              <a:off x="5283970" y="3711545"/>
              <a:ext cx="243069" cy="89258"/>
            </a:xfrm>
            <a:custGeom>
              <a:avLst/>
              <a:gdLst>
                <a:gd name="connsiteX0" fmla="*/ 234271 w 243069"/>
                <a:gd name="connsiteY0" fmla="*/ 0 h 89258"/>
                <a:gd name="connsiteX1" fmla="*/ 239242 w 243069"/>
                <a:gd name="connsiteY1" fmla="*/ 32571 h 89258"/>
                <a:gd name="connsiteX2" fmla="*/ 243069 w 243069"/>
                <a:gd name="connsiteY2" fmla="*/ 47455 h 89258"/>
                <a:gd name="connsiteX3" fmla="*/ 6588 w 243069"/>
                <a:gd name="connsiteY3" fmla="*/ 89258 h 89258"/>
                <a:gd name="connsiteX4" fmla="*/ 4432 w 243069"/>
                <a:gd name="connsiteY4" fmla="*/ 80875 h 89258"/>
                <a:gd name="connsiteX5" fmla="*/ 0 w 243069"/>
                <a:gd name="connsiteY5" fmla="*/ 51831 h 89258"/>
                <a:gd name="connsiteX6" fmla="*/ 234271 w 243069"/>
                <a:gd name="connsiteY6" fmla="*/ 0 h 8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69" h="89258">
                  <a:moveTo>
                    <a:pt x="234271" y="0"/>
                  </a:moveTo>
                  <a:lnTo>
                    <a:pt x="239242" y="32571"/>
                  </a:lnTo>
                  <a:lnTo>
                    <a:pt x="243069" y="47455"/>
                  </a:lnTo>
                  <a:lnTo>
                    <a:pt x="6588" y="89258"/>
                  </a:lnTo>
                  <a:lnTo>
                    <a:pt x="4432" y="80875"/>
                  </a:lnTo>
                  <a:lnTo>
                    <a:pt x="0" y="51831"/>
                  </a:lnTo>
                  <a:lnTo>
                    <a:pt x="23427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 102">
              <a:extLst>
                <a:ext uri="{FF2B5EF4-FFF2-40B4-BE49-F238E27FC236}">
                  <a16:creationId xmlns:a16="http://schemas.microsoft.com/office/drawing/2014/main" id="{DD0860C1-5025-425C-86D4-3E593D7464D3}"/>
                </a:ext>
              </a:extLst>
            </p:cNvPr>
            <p:cNvSpPr/>
            <p:nvPr/>
          </p:nvSpPr>
          <p:spPr>
            <a:xfrm>
              <a:off x="8150864" y="3711545"/>
              <a:ext cx="243069" cy="89258"/>
            </a:xfrm>
            <a:custGeom>
              <a:avLst/>
              <a:gdLst>
                <a:gd name="connsiteX0" fmla="*/ 8798 w 243069"/>
                <a:gd name="connsiteY0" fmla="*/ 0 h 89258"/>
                <a:gd name="connsiteX1" fmla="*/ 243069 w 243069"/>
                <a:gd name="connsiteY1" fmla="*/ 51831 h 89258"/>
                <a:gd name="connsiteX2" fmla="*/ 238636 w 243069"/>
                <a:gd name="connsiteY2" fmla="*/ 80875 h 89258"/>
                <a:gd name="connsiteX3" fmla="*/ 236481 w 243069"/>
                <a:gd name="connsiteY3" fmla="*/ 89258 h 89258"/>
                <a:gd name="connsiteX4" fmla="*/ 0 w 243069"/>
                <a:gd name="connsiteY4" fmla="*/ 47455 h 89258"/>
                <a:gd name="connsiteX5" fmla="*/ 3827 w 243069"/>
                <a:gd name="connsiteY5" fmla="*/ 32571 h 89258"/>
                <a:gd name="connsiteX6" fmla="*/ 8798 w 243069"/>
                <a:gd name="connsiteY6" fmla="*/ 0 h 8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69" h="89258">
                  <a:moveTo>
                    <a:pt x="8798" y="0"/>
                  </a:moveTo>
                  <a:lnTo>
                    <a:pt x="243069" y="51831"/>
                  </a:lnTo>
                  <a:lnTo>
                    <a:pt x="238636" y="80875"/>
                  </a:lnTo>
                  <a:lnTo>
                    <a:pt x="236481" y="89258"/>
                  </a:lnTo>
                  <a:lnTo>
                    <a:pt x="0" y="47455"/>
                  </a:lnTo>
                  <a:lnTo>
                    <a:pt x="3827" y="32571"/>
                  </a:lnTo>
                  <a:lnTo>
                    <a:pt x="879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Freeform 103">
              <a:extLst>
                <a:ext uri="{FF2B5EF4-FFF2-40B4-BE49-F238E27FC236}">
                  <a16:creationId xmlns:a16="http://schemas.microsoft.com/office/drawing/2014/main" id="{7368A020-266D-4310-9965-82DB490104A9}"/>
                </a:ext>
              </a:extLst>
            </p:cNvPr>
            <p:cNvSpPr/>
            <p:nvPr/>
          </p:nvSpPr>
          <p:spPr>
            <a:xfrm>
              <a:off x="5370271" y="3964685"/>
              <a:ext cx="237591" cy="131948"/>
            </a:xfrm>
            <a:custGeom>
              <a:avLst/>
              <a:gdLst>
                <a:gd name="connsiteX0" fmla="*/ 219656 w 237591"/>
                <a:gd name="connsiteY0" fmla="*/ 0 h 131948"/>
                <a:gd name="connsiteX1" fmla="*/ 231197 w 237591"/>
                <a:gd name="connsiteY1" fmla="*/ 31531 h 131948"/>
                <a:gd name="connsiteX2" fmla="*/ 237591 w 237591"/>
                <a:gd name="connsiteY2" fmla="*/ 44805 h 131948"/>
                <a:gd name="connsiteX3" fmla="*/ 13784 w 237591"/>
                <a:gd name="connsiteY3" fmla="*/ 131948 h 131948"/>
                <a:gd name="connsiteX4" fmla="*/ 10353 w 237591"/>
                <a:gd name="connsiteY4" fmla="*/ 124825 h 131948"/>
                <a:gd name="connsiteX5" fmla="*/ 0 w 237591"/>
                <a:gd name="connsiteY5" fmla="*/ 96538 h 131948"/>
                <a:gd name="connsiteX6" fmla="*/ 219656 w 237591"/>
                <a:gd name="connsiteY6" fmla="*/ 0 h 1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591" h="131948">
                  <a:moveTo>
                    <a:pt x="219656" y="0"/>
                  </a:moveTo>
                  <a:lnTo>
                    <a:pt x="231197" y="31531"/>
                  </a:lnTo>
                  <a:lnTo>
                    <a:pt x="237591" y="44805"/>
                  </a:lnTo>
                  <a:lnTo>
                    <a:pt x="13784" y="131948"/>
                  </a:lnTo>
                  <a:lnTo>
                    <a:pt x="10353" y="124825"/>
                  </a:lnTo>
                  <a:lnTo>
                    <a:pt x="0" y="96538"/>
                  </a:lnTo>
                  <a:lnTo>
                    <a:pt x="21965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Freeform 104">
              <a:extLst>
                <a:ext uri="{FF2B5EF4-FFF2-40B4-BE49-F238E27FC236}">
                  <a16:creationId xmlns:a16="http://schemas.microsoft.com/office/drawing/2014/main" id="{95B3C6F6-5660-4643-82DB-414DC69ECE5A}"/>
                </a:ext>
              </a:extLst>
            </p:cNvPr>
            <p:cNvSpPr/>
            <p:nvPr/>
          </p:nvSpPr>
          <p:spPr>
            <a:xfrm>
              <a:off x="8070039" y="3964685"/>
              <a:ext cx="237592" cy="131948"/>
            </a:xfrm>
            <a:custGeom>
              <a:avLst/>
              <a:gdLst>
                <a:gd name="connsiteX0" fmla="*/ 17935 w 237592"/>
                <a:gd name="connsiteY0" fmla="*/ 0 h 131948"/>
                <a:gd name="connsiteX1" fmla="*/ 237592 w 237592"/>
                <a:gd name="connsiteY1" fmla="*/ 96538 h 131948"/>
                <a:gd name="connsiteX2" fmla="*/ 227238 w 237592"/>
                <a:gd name="connsiteY2" fmla="*/ 124825 h 131948"/>
                <a:gd name="connsiteX3" fmla="*/ 223807 w 237592"/>
                <a:gd name="connsiteY3" fmla="*/ 131948 h 131948"/>
                <a:gd name="connsiteX4" fmla="*/ 0 w 237592"/>
                <a:gd name="connsiteY4" fmla="*/ 44805 h 131948"/>
                <a:gd name="connsiteX5" fmla="*/ 6395 w 237592"/>
                <a:gd name="connsiteY5" fmla="*/ 31531 h 131948"/>
                <a:gd name="connsiteX6" fmla="*/ 17935 w 237592"/>
                <a:gd name="connsiteY6" fmla="*/ 0 h 1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592" h="131948">
                  <a:moveTo>
                    <a:pt x="17935" y="0"/>
                  </a:moveTo>
                  <a:lnTo>
                    <a:pt x="237592" y="96538"/>
                  </a:lnTo>
                  <a:lnTo>
                    <a:pt x="227238" y="124825"/>
                  </a:lnTo>
                  <a:lnTo>
                    <a:pt x="223807" y="131948"/>
                  </a:lnTo>
                  <a:lnTo>
                    <a:pt x="0" y="44805"/>
                  </a:lnTo>
                  <a:lnTo>
                    <a:pt x="6395" y="31531"/>
                  </a:lnTo>
                  <a:lnTo>
                    <a:pt x="1793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Freeform 105">
              <a:extLst>
                <a:ext uri="{FF2B5EF4-FFF2-40B4-BE49-F238E27FC236}">
                  <a16:creationId xmlns:a16="http://schemas.microsoft.com/office/drawing/2014/main" id="{49220325-AA5C-4492-8767-A0B34647F533}"/>
                </a:ext>
              </a:extLst>
            </p:cNvPr>
            <p:cNvSpPr/>
            <p:nvPr/>
          </p:nvSpPr>
          <p:spPr>
            <a:xfrm>
              <a:off x="5513220" y="4198883"/>
              <a:ext cx="223164" cy="169381"/>
            </a:xfrm>
            <a:custGeom>
              <a:avLst/>
              <a:gdLst>
                <a:gd name="connsiteX0" fmla="*/ 196602 w 223164"/>
                <a:gd name="connsiteY0" fmla="*/ 0 h 169381"/>
                <a:gd name="connsiteX1" fmla="*/ 212073 w 223164"/>
                <a:gd name="connsiteY1" fmla="*/ 25466 h 169381"/>
                <a:gd name="connsiteX2" fmla="*/ 223164 w 223164"/>
                <a:gd name="connsiteY2" fmla="*/ 40298 h 169381"/>
                <a:gd name="connsiteX3" fmla="*/ 20736 w 223164"/>
                <a:gd name="connsiteY3" fmla="*/ 169381 h 169381"/>
                <a:gd name="connsiteX4" fmla="*/ 13327 w 223164"/>
                <a:gd name="connsiteY4" fmla="*/ 159473 h 169381"/>
                <a:gd name="connsiteX5" fmla="*/ 0 w 223164"/>
                <a:gd name="connsiteY5" fmla="*/ 137536 h 169381"/>
                <a:gd name="connsiteX6" fmla="*/ 196602 w 223164"/>
                <a:gd name="connsiteY6" fmla="*/ 0 h 16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164" h="169381">
                  <a:moveTo>
                    <a:pt x="196602" y="0"/>
                  </a:moveTo>
                  <a:lnTo>
                    <a:pt x="212073" y="25466"/>
                  </a:lnTo>
                  <a:lnTo>
                    <a:pt x="223164" y="40298"/>
                  </a:lnTo>
                  <a:lnTo>
                    <a:pt x="20736" y="169381"/>
                  </a:lnTo>
                  <a:lnTo>
                    <a:pt x="13327" y="159473"/>
                  </a:lnTo>
                  <a:lnTo>
                    <a:pt x="0" y="137536"/>
                  </a:lnTo>
                  <a:lnTo>
                    <a:pt x="19660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0191E802-9A4D-42A5-8C7F-05E613E8006B}"/>
                </a:ext>
              </a:extLst>
            </p:cNvPr>
            <p:cNvSpPr/>
            <p:nvPr/>
          </p:nvSpPr>
          <p:spPr>
            <a:xfrm>
              <a:off x="7941518" y="4198883"/>
              <a:ext cx="223163" cy="169381"/>
            </a:xfrm>
            <a:custGeom>
              <a:avLst/>
              <a:gdLst>
                <a:gd name="connsiteX0" fmla="*/ 26562 w 223163"/>
                <a:gd name="connsiteY0" fmla="*/ 0 h 169381"/>
                <a:gd name="connsiteX1" fmla="*/ 223163 w 223163"/>
                <a:gd name="connsiteY1" fmla="*/ 137536 h 169381"/>
                <a:gd name="connsiteX2" fmla="*/ 209836 w 223163"/>
                <a:gd name="connsiteY2" fmla="*/ 159473 h 169381"/>
                <a:gd name="connsiteX3" fmla="*/ 202428 w 223163"/>
                <a:gd name="connsiteY3" fmla="*/ 169381 h 169381"/>
                <a:gd name="connsiteX4" fmla="*/ 0 w 223163"/>
                <a:gd name="connsiteY4" fmla="*/ 40298 h 169381"/>
                <a:gd name="connsiteX5" fmla="*/ 11091 w 223163"/>
                <a:gd name="connsiteY5" fmla="*/ 25466 h 169381"/>
                <a:gd name="connsiteX6" fmla="*/ 26562 w 223163"/>
                <a:gd name="connsiteY6" fmla="*/ 0 h 16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163" h="169381">
                  <a:moveTo>
                    <a:pt x="26562" y="0"/>
                  </a:moveTo>
                  <a:lnTo>
                    <a:pt x="223163" y="137536"/>
                  </a:lnTo>
                  <a:lnTo>
                    <a:pt x="209836" y="159473"/>
                  </a:lnTo>
                  <a:lnTo>
                    <a:pt x="202428" y="169381"/>
                  </a:lnTo>
                  <a:lnTo>
                    <a:pt x="0" y="40298"/>
                  </a:lnTo>
                  <a:lnTo>
                    <a:pt x="11091" y="25466"/>
                  </a:lnTo>
                  <a:lnTo>
                    <a:pt x="2656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Freeform 107">
              <a:extLst>
                <a:ext uri="{FF2B5EF4-FFF2-40B4-BE49-F238E27FC236}">
                  <a16:creationId xmlns:a16="http://schemas.microsoft.com/office/drawing/2014/main" id="{09EBFABE-9EB6-49D0-8351-B43E8CD8F072}"/>
                </a:ext>
              </a:extLst>
            </p:cNvPr>
            <p:cNvSpPr/>
            <p:nvPr/>
          </p:nvSpPr>
          <p:spPr>
            <a:xfrm>
              <a:off x="5707014" y="4405231"/>
              <a:ext cx="200157" cy="200156"/>
            </a:xfrm>
            <a:custGeom>
              <a:avLst/>
              <a:gdLst>
                <a:gd name="connsiteX0" fmla="*/ 166023 w 200157"/>
                <a:gd name="connsiteY0" fmla="*/ 0 h 200156"/>
                <a:gd name="connsiteX1" fmla="*/ 182275 w 200157"/>
                <a:gd name="connsiteY1" fmla="*/ 17881 h 200156"/>
                <a:gd name="connsiteX2" fmla="*/ 200157 w 200157"/>
                <a:gd name="connsiteY2" fmla="*/ 34133 h 200156"/>
                <a:gd name="connsiteX3" fmla="*/ 26876 w 200157"/>
                <a:gd name="connsiteY3" fmla="*/ 200156 h 200156"/>
                <a:gd name="connsiteX4" fmla="*/ 12796 w 200157"/>
                <a:gd name="connsiteY4" fmla="*/ 187360 h 200156"/>
                <a:gd name="connsiteX5" fmla="*/ 0 w 200157"/>
                <a:gd name="connsiteY5" fmla="*/ 173281 h 200156"/>
                <a:gd name="connsiteX6" fmla="*/ 166023 w 200157"/>
                <a:gd name="connsiteY6" fmla="*/ 0 h 2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157" h="200156">
                  <a:moveTo>
                    <a:pt x="166023" y="0"/>
                  </a:moveTo>
                  <a:lnTo>
                    <a:pt x="182275" y="17881"/>
                  </a:lnTo>
                  <a:lnTo>
                    <a:pt x="200157" y="34133"/>
                  </a:lnTo>
                  <a:lnTo>
                    <a:pt x="26876" y="200156"/>
                  </a:lnTo>
                  <a:lnTo>
                    <a:pt x="12796" y="187360"/>
                  </a:lnTo>
                  <a:lnTo>
                    <a:pt x="0" y="173281"/>
                  </a:lnTo>
                  <a:lnTo>
                    <a:pt x="16602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Freeform 108">
              <a:extLst>
                <a:ext uri="{FF2B5EF4-FFF2-40B4-BE49-F238E27FC236}">
                  <a16:creationId xmlns:a16="http://schemas.microsoft.com/office/drawing/2014/main" id="{CFC78163-0590-44B6-8157-E339DD754634}"/>
                </a:ext>
              </a:extLst>
            </p:cNvPr>
            <p:cNvSpPr/>
            <p:nvPr/>
          </p:nvSpPr>
          <p:spPr>
            <a:xfrm>
              <a:off x="7770731" y="4405231"/>
              <a:ext cx="200156" cy="200156"/>
            </a:xfrm>
            <a:custGeom>
              <a:avLst/>
              <a:gdLst>
                <a:gd name="connsiteX0" fmla="*/ 34133 w 200156"/>
                <a:gd name="connsiteY0" fmla="*/ 0 h 200156"/>
                <a:gd name="connsiteX1" fmla="*/ 200156 w 200156"/>
                <a:gd name="connsiteY1" fmla="*/ 173281 h 200156"/>
                <a:gd name="connsiteX2" fmla="*/ 187360 w 200156"/>
                <a:gd name="connsiteY2" fmla="*/ 187360 h 200156"/>
                <a:gd name="connsiteX3" fmla="*/ 173281 w 200156"/>
                <a:gd name="connsiteY3" fmla="*/ 200156 h 200156"/>
                <a:gd name="connsiteX4" fmla="*/ 0 w 200156"/>
                <a:gd name="connsiteY4" fmla="*/ 34133 h 200156"/>
                <a:gd name="connsiteX5" fmla="*/ 17881 w 200156"/>
                <a:gd name="connsiteY5" fmla="*/ 17881 h 200156"/>
                <a:gd name="connsiteX6" fmla="*/ 34133 w 200156"/>
                <a:gd name="connsiteY6" fmla="*/ 0 h 20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156" h="200156">
                  <a:moveTo>
                    <a:pt x="34133" y="0"/>
                  </a:moveTo>
                  <a:lnTo>
                    <a:pt x="200156" y="173281"/>
                  </a:lnTo>
                  <a:lnTo>
                    <a:pt x="187360" y="187360"/>
                  </a:lnTo>
                  <a:lnTo>
                    <a:pt x="173281" y="200156"/>
                  </a:lnTo>
                  <a:lnTo>
                    <a:pt x="0" y="34133"/>
                  </a:lnTo>
                  <a:lnTo>
                    <a:pt x="17881" y="17881"/>
                  </a:lnTo>
                  <a:lnTo>
                    <a:pt x="3413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Freeform 109">
              <a:extLst>
                <a:ext uri="{FF2B5EF4-FFF2-40B4-BE49-F238E27FC236}">
                  <a16:creationId xmlns:a16="http://schemas.microsoft.com/office/drawing/2014/main" id="{222C6938-1CD9-4D1B-90A4-200EB2622AB9}"/>
                </a:ext>
              </a:extLst>
            </p:cNvPr>
            <p:cNvSpPr/>
            <p:nvPr/>
          </p:nvSpPr>
          <p:spPr>
            <a:xfrm>
              <a:off x="5944139" y="4576017"/>
              <a:ext cx="169381" cy="223164"/>
            </a:xfrm>
            <a:custGeom>
              <a:avLst/>
              <a:gdLst>
                <a:gd name="connsiteX0" fmla="*/ 129083 w 169381"/>
                <a:gd name="connsiteY0" fmla="*/ 0 h 223164"/>
                <a:gd name="connsiteX1" fmla="*/ 143914 w 169381"/>
                <a:gd name="connsiteY1" fmla="*/ 11091 h 223164"/>
                <a:gd name="connsiteX2" fmla="*/ 169381 w 169381"/>
                <a:gd name="connsiteY2" fmla="*/ 26562 h 223164"/>
                <a:gd name="connsiteX3" fmla="*/ 31845 w 169381"/>
                <a:gd name="connsiteY3" fmla="*/ 223164 h 223164"/>
                <a:gd name="connsiteX4" fmla="*/ 9907 w 169381"/>
                <a:gd name="connsiteY4" fmla="*/ 209836 h 223164"/>
                <a:gd name="connsiteX5" fmla="*/ 0 w 169381"/>
                <a:gd name="connsiteY5" fmla="*/ 202428 h 223164"/>
                <a:gd name="connsiteX6" fmla="*/ 129083 w 169381"/>
                <a:gd name="connsiteY6" fmla="*/ 0 h 22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381" h="223164">
                  <a:moveTo>
                    <a:pt x="129083" y="0"/>
                  </a:moveTo>
                  <a:lnTo>
                    <a:pt x="143914" y="11091"/>
                  </a:lnTo>
                  <a:lnTo>
                    <a:pt x="169381" y="26562"/>
                  </a:lnTo>
                  <a:lnTo>
                    <a:pt x="31845" y="223164"/>
                  </a:lnTo>
                  <a:lnTo>
                    <a:pt x="9907" y="209836"/>
                  </a:lnTo>
                  <a:lnTo>
                    <a:pt x="0" y="202428"/>
                  </a:lnTo>
                  <a:lnTo>
                    <a:pt x="12908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reeform 110">
              <a:extLst>
                <a:ext uri="{FF2B5EF4-FFF2-40B4-BE49-F238E27FC236}">
                  <a16:creationId xmlns:a16="http://schemas.microsoft.com/office/drawing/2014/main" id="{A924FC43-2BCA-4942-B03D-A643C8FF1D4D}"/>
                </a:ext>
              </a:extLst>
            </p:cNvPr>
            <p:cNvSpPr/>
            <p:nvPr/>
          </p:nvSpPr>
          <p:spPr>
            <a:xfrm>
              <a:off x="7564383" y="4576018"/>
              <a:ext cx="169381" cy="223163"/>
            </a:xfrm>
            <a:custGeom>
              <a:avLst/>
              <a:gdLst>
                <a:gd name="connsiteX0" fmla="*/ 40298 w 169381"/>
                <a:gd name="connsiteY0" fmla="*/ 0 h 223163"/>
                <a:gd name="connsiteX1" fmla="*/ 169381 w 169381"/>
                <a:gd name="connsiteY1" fmla="*/ 202428 h 223163"/>
                <a:gd name="connsiteX2" fmla="*/ 159473 w 169381"/>
                <a:gd name="connsiteY2" fmla="*/ 209836 h 223163"/>
                <a:gd name="connsiteX3" fmla="*/ 137536 w 169381"/>
                <a:gd name="connsiteY3" fmla="*/ 223163 h 223163"/>
                <a:gd name="connsiteX4" fmla="*/ 0 w 169381"/>
                <a:gd name="connsiteY4" fmla="*/ 26562 h 223163"/>
                <a:gd name="connsiteX5" fmla="*/ 25466 w 169381"/>
                <a:gd name="connsiteY5" fmla="*/ 11091 h 223163"/>
                <a:gd name="connsiteX6" fmla="*/ 40298 w 169381"/>
                <a:gd name="connsiteY6" fmla="*/ 0 h 22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381" h="223163">
                  <a:moveTo>
                    <a:pt x="40298" y="0"/>
                  </a:moveTo>
                  <a:lnTo>
                    <a:pt x="169381" y="202428"/>
                  </a:lnTo>
                  <a:lnTo>
                    <a:pt x="159473" y="209836"/>
                  </a:lnTo>
                  <a:lnTo>
                    <a:pt x="137536" y="223163"/>
                  </a:lnTo>
                  <a:lnTo>
                    <a:pt x="0" y="26562"/>
                  </a:lnTo>
                  <a:lnTo>
                    <a:pt x="25466" y="11091"/>
                  </a:lnTo>
                  <a:lnTo>
                    <a:pt x="4029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B9BF6D0F-1D21-4EFE-B910-3869EA21F2C2}"/>
                </a:ext>
              </a:extLst>
            </p:cNvPr>
            <p:cNvSpPr/>
            <p:nvPr/>
          </p:nvSpPr>
          <p:spPr>
            <a:xfrm>
              <a:off x="6215768" y="4704539"/>
              <a:ext cx="131949" cy="237592"/>
            </a:xfrm>
            <a:custGeom>
              <a:avLst/>
              <a:gdLst>
                <a:gd name="connsiteX0" fmla="*/ 87143 w 131949"/>
                <a:gd name="connsiteY0" fmla="*/ 0 h 237592"/>
                <a:gd name="connsiteX1" fmla="*/ 100417 w 131949"/>
                <a:gd name="connsiteY1" fmla="*/ 6395 h 237592"/>
                <a:gd name="connsiteX2" fmla="*/ 131949 w 131949"/>
                <a:gd name="connsiteY2" fmla="*/ 17935 h 237592"/>
                <a:gd name="connsiteX3" fmla="*/ 35411 w 131949"/>
                <a:gd name="connsiteY3" fmla="*/ 237592 h 237592"/>
                <a:gd name="connsiteX4" fmla="*/ 7123 w 131949"/>
                <a:gd name="connsiteY4" fmla="*/ 227238 h 237592"/>
                <a:gd name="connsiteX5" fmla="*/ 0 w 131949"/>
                <a:gd name="connsiteY5" fmla="*/ 223807 h 237592"/>
                <a:gd name="connsiteX6" fmla="*/ 87143 w 131949"/>
                <a:gd name="connsiteY6" fmla="*/ 0 h 23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49" h="237592">
                  <a:moveTo>
                    <a:pt x="87143" y="0"/>
                  </a:moveTo>
                  <a:lnTo>
                    <a:pt x="100417" y="6395"/>
                  </a:lnTo>
                  <a:lnTo>
                    <a:pt x="131949" y="17935"/>
                  </a:lnTo>
                  <a:lnTo>
                    <a:pt x="35411" y="237592"/>
                  </a:lnTo>
                  <a:lnTo>
                    <a:pt x="7123" y="227238"/>
                  </a:lnTo>
                  <a:lnTo>
                    <a:pt x="0" y="223807"/>
                  </a:lnTo>
                  <a:lnTo>
                    <a:pt x="87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112">
              <a:extLst>
                <a:ext uri="{FF2B5EF4-FFF2-40B4-BE49-F238E27FC236}">
                  <a16:creationId xmlns:a16="http://schemas.microsoft.com/office/drawing/2014/main" id="{38157204-7E71-4B51-9B17-6266B82D5652}"/>
                </a:ext>
              </a:extLst>
            </p:cNvPr>
            <p:cNvSpPr/>
            <p:nvPr/>
          </p:nvSpPr>
          <p:spPr>
            <a:xfrm>
              <a:off x="7330185" y="4704539"/>
              <a:ext cx="131948" cy="237592"/>
            </a:xfrm>
            <a:custGeom>
              <a:avLst/>
              <a:gdLst>
                <a:gd name="connsiteX0" fmla="*/ 44805 w 131948"/>
                <a:gd name="connsiteY0" fmla="*/ 0 h 237592"/>
                <a:gd name="connsiteX1" fmla="*/ 131948 w 131948"/>
                <a:gd name="connsiteY1" fmla="*/ 223807 h 237592"/>
                <a:gd name="connsiteX2" fmla="*/ 124825 w 131948"/>
                <a:gd name="connsiteY2" fmla="*/ 227238 h 237592"/>
                <a:gd name="connsiteX3" fmla="*/ 96538 w 131948"/>
                <a:gd name="connsiteY3" fmla="*/ 237592 h 237592"/>
                <a:gd name="connsiteX4" fmla="*/ 0 w 131948"/>
                <a:gd name="connsiteY4" fmla="*/ 17935 h 237592"/>
                <a:gd name="connsiteX5" fmla="*/ 31531 w 131948"/>
                <a:gd name="connsiteY5" fmla="*/ 6395 h 237592"/>
                <a:gd name="connsiteX6" fmla="*/ 44805 w 131948"/>
                <a:gd name="connsiteY6" fmla="*/ 0 h 23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48" h="237592">
                  <a:moveTo>
                    <a:pt x="44805" y="0"/>
                  </a:moveTo>
                  <a:lnTo>
                    <a:pt x="131948" y="223807"/>
                  </a:lnTo>
                  <a:lnTo>
                    <a:pt x="124825" y="227238"/>
                  </a:lnTo>
                  <a:lnTo>
                    <a:pt x="96538" y="237592"/>
                  </a:lnTo>
                  <a:lnTo>
                    <a:pt x="0" y="17935"/>
                  </a:lnTo>
                  <a:lnTo>
                    <a:pt x="31531" y="6395"/>
                  </a:lnTo>
                  <a:lnTo>
                    <a:pt x="4480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Freeform 113">
              <a:extLst>
                <a:ext uri="{FF2B5EF4-FFF2-40B4-BE49-F238E27FC236}">
                  <a16:creationId xmlns:a16="http://schemas.microsoft.com/office/drawing/2014/main" id="{6A7F88B7-902E-443D-BEAB-C1C792575AC0}"/>
                </a:ext>
              </a:extLst>
            </p:cNvPr>
            <p:cNvSpPr/>
            <p:nvPr/>
          </p:nvSpPr>
          <p:spPr>
            <a:xfrm>
              <a:off x="6511599" y="4785364"/>
              <a:ext cx="89256" cy="243069"/>
            </a:xfrm>
            <a:custGeom>
              <a:avLst/>
              <a:gdLst>
                <a:gd name="connsiteX0" fmla="*/ 41802 w 89256"/>
                <a:gd name="connsiteY0" fmla="*/ 0 h 243069"/>
                <a:gd name="connsiteX1" fmla="*/ 56685 w 89256"/>
                <a:gd name="connsiteY1" fmla="*/ 3827 h 243069"/>
                <a:gd name="connsiteX2" fmla="*/ 89256 w 89256"/>
                <a:gd name="connsiteY2" fmla="*/ 8798 h 243069"/>
                <a:gd name="connsiteX3" fmla="*/ 37425 w 89256"/>
                <a:gd name="connsiteY3" fmla="*/ 243069 h 243069"/>
                <a:gd name="connsiteX4" fmla="*/ 8381 w 89256"/>
                <a:gd name="connsiteY4" fmla="*/ 238636 h 243069"/>
                <a:gd name="connsiteX5" fmla="*/ 0 w 89256"/>
                <a:gd name="connsiteY5" fmla="*/ 236481 h 243069"/>
                <a:gd name="connsiteX6" fmla="*/ 41802 w 89256"/>
                <a:gd name="connsiteY6" fmla="*/ 0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56" h="243069">
                  <a:moveTo>
                    <a:pt x="41802" y="0"/>
                  </a:moveTo>
                  <a:lnTo>
                    <a:pt x="56685" y="3827"/>
                  </a:lnTo>
                  <a:lnTo>
                    <a:pt x="89256" y="8798"/>
                  </a:lnTo>
                  <a:lnTo>
                    <a:pt x="37425" y="243069"/>
                  </a:lnTo>
                  <a:lnTo>
                    <a:pt x="8381" y="238636"/>
                  </a:lnTo>
                  <a:lnTo>
                    <a:pt x="0" y="236481"/>
                  </a:lnTo>
                  <a:lnTo>
                    <a:pt x="4180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Freeform 114">
              <a:extLst>
                <a:ext uri="{FF2B5EF4-FFF2-40B4-BE49-F238E27FC236}">
                  <a16:creationId xmlns:a16="http://schemas.microsoft.com/office/drawing/2014/main" id="{0DAD1000-968C-4B47-9729-15CB1A1D2757}"/>
                </a:ext>
              </a:extLst>
            </p:cNvPr>
            <p:cNvSpPr/>
            <p:nvPr/>
          </p:nvSpPr>
          <p:spPr>
            <a:xfrm>
              <a:off x="7077045" y="4785364"/>
              <a:ext cx="89258" cy="243069"/>
            </a:xfrm>
            <a:custGeom>
              <a:avLst/>
              <a:gdLst>
                <a:gd name="connsiteX0" fmla="*/ 47455 w 89258"/>
                <a:gd name="connsiteY0" fmla="*/ 0 h 243069"/>
                <a:gd name="connsiteX1" fmla="*/ 89258 w 89258"/>
                <a:gd name="connsiteY1" fmla="*/ 236481 h 243069"/>
                <a:gd name="connsiteX2" fmla="*/ 80875 w 89258"/>
                <a:gd name="connsiteY2" fmla="*/ 238636 h 243069"/>
                <a:gd name="connsiteX3" fmla="*/ 51831 w 89258"/>
                <a:gd name="connsiteY3" fmla="*/ 243069 h 243069"/>
                <a:gd name="connsiteX4" fmla="*/ 0 w 89258"/>
                <a:gd name="connsiteY4" fmla="*/ 8798 h 243069"/>
                <a:gd name="connsiteX5" fmla="*/ 32572 w 89258"/>
                <a:gd name="connsiteY5" fmla="*/ 3827 h 243069"/>
                <a:gd name="connsiteX6" fmla="*/ 47455 w 89258"/>
                <a:gd name="connsiteY6" fmla="*/ 0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58" h="243069">
                  <a:moveTo>
                    <a:pt x="47455" y="0"/>
                  </a:moveTo>
                  <a:lnTo>
                    <a:pt x="89258" y="236481"/>
                  </a:lnTo>
                  <a:lnTo>
                    <a:pt x="80875" y="238636"/>
                  </a:lnTo>
                  <a:lnTo>
                    <a:pt x="51831" y="243069"/>
                  </a:lnTo>
                  <a:lnTo>
                    <a:pt x="0" y="8798"/>
                  </a:lnTo>
                  <a:lnTo>
                    <a:pt x="32572" y="3827"/>
                  </a:lnTo>
                  <a:lnTo>
                    <a:pt x="474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Freeform 115">
              <a:extLst>
                <a:ext uri="{FF2B5EF4-FFF2-40B4-BE49-F238E27FC236}">
                  <a16:creationId xmlns:a16="http://schemas.microsoft.com/office/drawing/2014/main" id="{F41626BC-F004-4F45-945D-67337ED61503}"/>
                </a:ext>
              </a:extLst>
            </p:cNvPr>
            <p:cNvSpPr/>
            <p:nvPr/>
          </p:nvSpPr>
          <p:spPr>
            <a:xfrm>
              <a:off x="6814814" y="4815256"/>
              <a:ext cx="48275" cy="240898"/>
            </a:xfrm>
            <a:custGeom>
              <a:avLst/>
              <a:gdLst>
                <a:gd name="connsiteX0" fmla="*/ 0 w 48275"/>
                <a:gd name="connsiteY0" fmla="*/ 0 h 240898"/>
                <a:gd name="connsiteX1" fmla="*/ 24137 w 48275"/>
                <a:gd name="connsiteY1" fmla="*/ 1219 h 240898"/>
                <a:gd name="connsiteX2" fmla="*/ 48275 w 48275"/>
                <a:gd name="connsiteY2" fmla="*/ 0 h 240898"/>
                <a:gd name="connsiteX3" fmla="*/ 43142 w 48275"/>
                <a:gd name="connsiteY3" fmla="*/ 239939 h 240898"/>
                <a:gd name="connsiteX4" fmla="*/ 24137 w 48275"/>
                <a:gd name="connsiteY4" fmla="*/ 240898 h 240898"/>
                <a:gd name="connsiteX5" fmla="*/ 5133 w 48275"/>
                <a:gd name="connsiteY5" fmla="*/ 239939 h 240898"/>
                <a:gd name="connsiteX6" fmla="*/ 0 w 48275"/>
                <a:gd name="connsiteY6" fmla="*/ 0 h 24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75" h="240898">
                  <a:moveTo>
                    <a:pt x="0" y="0"/>
                  </a:moveTo>
                  <a:lnTo>
                    <a:pt x="24137" y="1219"/>
                  </a:lnTo>
                  <a:lnTo>
                    <a:pt x="48275" y="0"/>
                  </a:lnTo>
                  <a:lnTo>
                    <a:pt x="43142" y="239939"/>
                  </a:lnTo>
                  <a:lnTo>
                    <a:pt x="24137" y="240898"/>
                  </a:lnTo>
                  <a:lnTo>
                    <a:pt x="5133" y="2399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872784-1970-44A4-A8AC-CC2FD93C5DFC}"/>
              </a:ext>
            </a:extLst>
          </p:cNvPr>
          <p:cNvGrpSpPr/>
          <p:nvPr/>
        </p:nvGrpSpPr>
        <p:grpSpPr>
          <a:xfrm>
            <a:off x="8576414" y="4219009"/>
            <a:ext cx="2264796" cy="2360926"/>
            <a:chOff x="4818135" y="1809430"/>
            <a:chExt cx="3531399" cy="368129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1B13023-54F4-4617-AC11-25660ED10996}"/>
                </a:ext>
              </a:extLst>
            </p:cNvPr>
            <p:cNvGrpSpPr/>
            <p:nvPr/>
          </p:nvGrpSpPr>
          <p:grpSpPr>
            <a:xfrm>
              <a:off x="4918729" y="1809430"/>
              <a:ext cx="2647545" cy="3681291"/>
              <a:chOff x="4459876" y="1524512"/>
              <a:chExt cx="2647545" cy="3681291"/>
            </a:xfrm>
          </p:grpSpPr>
          <p:sp>
            <p:nvSpPr>
              <p:cNvPr id="46" name="Freeform 132">
                <a:extLst>
                  <a:ext uri="{FF2B5EF4-FFF2-40B4-BE49-F238E27FC236}">
                    <a16:creationId xmlns:a16="http://schemas.microsoft.com/office/drawing/2014/main" id="{B434D668-372E-4568-B7DB-219732F878F2}"/>
                  </a:ext>
                </a:extLst>
              </p:cNvPr>
              <p:cNvSpPr/>
              <p:nvPr/>
            </p:nvSpPr>
            <p:spPr>
              <a:xfrm rot="16838461">
                <a:off x="5381865" y="1219105"/>
                <a:ext cx="684679" cy="1295494"/>
              </a:xfrm>
              <a:custGeom>
                <a:avLst/>
                <a:gdLst>
                  <a:gd name="connsiteX0" fmla="*/ 654733 w 684679"/>
                  <a:gd name="connsiteY0" fmla="*/ 967356 h 1295494"/>
                  <a:gd name="connsiteX1" fmla="*/ 679724 w 684679"/>
                  <a:gd name="connsiteY1" fmla="*/ 1150977 h 1295494"/>
                  <a:gd name="connsiteX2" fmla="*/ 684679 w 684679"/>
                  <a:gd name="connsiteY2" fmla="*/ 1295494 h 1295494"/>
                  <a:gd name="connsiteX3" fmla="*/ 486681 w 684679"/>
                  <a:gd name="connsiteY3" fmla="*/ 1295494 h 1295494"/>
                  <a:gd name="connsiteX4" fmla="*/ 482292 w 684679"/>
                  <a:gd name="connsiteY4" fmla="*/ 1167461 h 1295494"/>
                  <a:gd name="connsiteX5" fmla="*/ 460036 w 684679"/>
                  <a:gd name="connsiteY5" fmla="*/ 1003936 h 1295494"/>
                  <a:gd name="connsiteX6" fmla="*/ 23026 w 684679"/>
                  <a:gd name="connsiteY6" fmla="*/ 168960 h 1295494"/>
                  <a:gd name="connsiteX7" fmla="*/ 0 w 684679"/>
                  <a:gd name="connsiteY7" fmla="*/ 147809 h 1295494"/>
                  <a:gd name="connsiteX8" fmla="*/ 131610 w 684679"/>
                  <a:gd name="connsiteY8" fmla="*/ 0 h 1295494"/>
                  <a:gd name="connsiteX9" fmla="*/ 164019 w 684679"/>
                  <a:gd name="connsiteY9" fmla="*/ 29771 h 1295494"/>
                  <a:gd name="connsiteX10" fmla="*/ 654733 w 684679"/>
                  <a:gd name="connsiteY10" fmla="*/ 967356 h 129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679" h="1295494">
                    <a:moveTo>
                      <a:pt x="654733" y="967356"/>
                    </a:moveTo>
                    <a:cubicBezTo>
                      <a:pt x="666271" y="1028764"/>
                      <a:pt x="674561" y="1090029"/>
                      <a:pt x="679724" y="1150977"/>
                    </a:cubicBezTo>
                    <a:lnTo>
                      <a:pt x="684679" y="1295494"/>
                    </a:lnTo>
                    <a:lnTo>
                      <a:pt x="486681" y="1295494"/>
                    </a:lnTo>
                    <a:lnTo>
                      <a:pt x="482292" y="1167461"/>
                    </a:lnTo>
                    <a:cubicBezTo>
                      <a:pt x="477694" y="1113184"/>
                      <a:pt x="470311" y="1058623"/>
                      <a:pt x="460036" y="1003936"/>
                    </a:cubicBezTo>
                    <a:cubicBezTo>
                      <a:pt x="398386" y="675810"/>
                      <a:pt x="241364" y="389724"/>
                      <a:pt x="23026" y="168960"/>
                    </a:cubicBezTo>
                    <a:lnTo>
                      <a:pt x="0" y="147809"/>
                    </a:lnTo>
                    <a:lnTo>
                      <a:pt x="131610" y="0"/>
                    </a:lnTo>
                    <a:lnTo>
                      <a:pt x="164019" y="29771"/>
                    </a:lnTo>
                    <a:cubicBezTo>
                      <a:pt x="409189" y="277665"/>
                      <a:pt x="585507" y="598908"/>
                      <a:pt x="654733" y="967356"/>
                    </a:cubicBezTo>
                    <a:close/>
                  </a:path>
                </a:pathLst>
              </a:custGeom>
              <a:solidFill>
                <a:srgbClr val="00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Freeform 125">
                <a:extLst>
                  <a:ext uri="{FF2B5EF4-FFF2-40B4-BE49-F238E27FC236}">
                    <a16:creationId xmlns:a16="http://schemas.microsoft.com/office/drawing/2014/main" id="{2A4B0C05-C529-40CC-A8D7-18DCE4F81AD2}"/>
                  </a:ext>
                </a:extLst>
              </p:cNvPr>
              <p:cNvSpPr/>
              <p:nvPr/>
            </p:nvSpPr>
            <p:spPr>
              <a:xfrm rot="16838461">
                <a:off x="5402355" y="3500736"/>
                <a:ext cx="762588" cy="2647545"/>
              </a:xfrm>
              <a:custGeom>
                <a:avLst/>
                <a:gdLst>
                  <a:gd name="connsiteX0" fmla="*/ 762588 w 762588"/>
                  <a:gd name="connsiteY0" fmla="*/ 149644 h 2647545"/>
                  <a:gd name="connsiteX1" fmla="*/ 677831 w 762588"/>
                  <a:gd name="connsiteY1" fmla="*/ 225747 h 2647545"/>
                  <a:gd name="connsiteX2" fmla="*/ 226152 w 762588"/>
                  <a:gd name="connsiteY2" fmla="*/ 1670738 h 2647545"/>
                  <a:gd name="connsiteX3" fmla="*/ 559260 w 762588"/>
                  <a:gd name="connsiteY3" fmla="*/ 2389995 h 2647545"/>
                  <a:gd name="connsiteX4" fmla="*/ 657223 w 762588"/>
                  <a:gd name="connsiteY4" fmla="*/ 2499099 h 2647545"/>
                  <a:gd name="connsiteX5" fmla="*/ 525044 w 762588"/>
                  <a:gd name="connsiteY5" fmla="*/ 2647545 h 2647545"/>
                  <a:gd name="connsiteX6" fmla="*/ 522169 w 762588"/>
                  <a:gd name="connsiteY6" fmla="*/ 2644904 h 2647545"/>
                  <a:gd name="connsiteX7" fmla="*/ 31454 w 762588"/>
                  <a:gd name="connsiteY7" fmla="*/ 1707319 h 2647545"/>
                  <a:gd name="connsiteX8" fmla="*/ 538642 w 762588"/>
                  <a:gd name="connsiteY8" fmla="*/ 84754 h 2647545"/>
                  <a:gd name="connsiteX9" fmla="*/ 633034 w 762588"/>
                  <a:gd name="connsiteY9" fmla="*/ 0 h 2647545"/>
                  <a:gd name="connsiteX10" fmla="*/ 762588 w 762588"/>
                  <a:gd name="connsiteY10" fmla="*/ 149644 h 264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588" h="2647545">
                    <a:moveTo>
                      <a:pt x="762588" y="149644"/>
                    </a:moveTo>
                    <a:lnTo>
                      <a:pt x="677831" y="225747"/>
                    </a:lnTo>
                    <a:cubicBezTo>
                      <a:pt x="309892" y="589643"/>
                      <a:pt x="123401" y="1123862"/>
                      <a:pt x="226152" y="1670738"/>
                    </a:cubicBezTo>
                    <a:cubicBezTo>
                      <a:pt x="277527" y="1944175"/>
                      <a:pt x="395132" y="2188419"/>
                      <a:pt x="559260" y="2389995"/>
                    </a:cubicBezTo>
                    <a:lnTo>
                      <a:pt x="657223" y="2499099"/>
                    </a:lnTo>
                    <a:lnTo>
                      <a:pt x="525044" y="2647545"/>
                    </a:lnTo>
                    <a:lnTo>
                      <a:pt x="522169" y="2644904"/>
                    </a:lnTo>
                    <a:cubicBezTo>
                      <a:pt x="276999" y="2397010"/>
                      <a:pt x="100681" y="2075768"/>
                      <a:pt x="31454" y="1707319"/>
                    </a:cubicBezTo>
                    <a:cubicBezTo>
                      <a:pt x="-83923" y="1093239"/>
                      <a:pt x="125486" y="493370"/>
                      <a:pt x="538642" y="84754"/>
                    </a:cubicBezTo>
                    <a:lnTo>
                      <a:pt x="633034" y="0"/>
                    </a:lnTo>
                    <a:lnTo>
                      <a:pt x="762588" y="149644"/>
                    </a:lnTo>
                    <a:close/>
                  </a:path>
                </a:pathLst>
              </a:custGeom>
              <a:solidFill>
                <a:srgbClr val="00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8AD0D8D1-CAF8-4EA1-AD7C-31CE3231DBE7}"/>
                </a:ext>
              </a:extLst>
            </p:cNvPr>
            <p:cNvSpPr/>
            <p:nvPr/>
          </p:nvSpPr>
          <p:spPr>
            <a:xfrm rot="15043418">
              <a:off x="4818135" y="1891131"/>
              <a:ext cx="3531399" cy="3531399"/>
            </a:xfrm>
            <a:prstGeom prst="arc">
              <a:avLst>
                <a:gd name="adj1" fmla="val 18498958"/>
                <a:gd name="adj2" fmla="val 3297600"/>
              </a:avLst>
            </a:prstGeom>
            <a:ln w="381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83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3704 L 0 0.564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6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1" grpId="0" animBg="1"/>
      <p:bldP spid="34" grpId="0"/>
      <p:bldP spid="35" grpId="0"/>
      <p:bldP spid="36" grpId="0"/>
      <p:bldP spid="37" grpId="0"/>
      <p:bldP spid="40" grpId="0" animBg="1"/>
      <p:bldP spid="42" grpId="0"/>
      <p:bldP spid="43" grpId="0"/>
      <p:bldP spid="101" grpId="0" animBg="1"/>
      <p:bldP spid="102" grpId="0" animBg="1"/>
      <p:bldP spid="1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81484-A07E-4C52-94B7-AF9EF620F678}"/>
              </a:ext>
            </a:extLst>
          </p:cNvPr>
          <p:cNvSpPr txBox="1"/>
          <p:nvPr/>
        </p:nvSpPr>
        <p:spPr>
          <a:xfrm>
            <a:off x="-3806937" y="802372"/>
            <a:ext cx="2517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" y="1633369"/>
            <a:ext cx="2517603" cy="1415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1666"/>
            <a:ext cx="2517603" cy="1415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00D374-F4C0-4258-8E96-664D0F2A05B9}"/>
              </a:ext>
            </a:extLst>
          </p:cNvPr>
          <p:cNvSpPr txBox="1"/>
          <p:nvPr/>
        </p:nvSpPr>
        <p:spPr>
          <a:xfrm>
            <a:off x="3415122" y="2133600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 সুস্বাদু করতে কী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? </a:t>
            </a:r>
          </a:p>
        </p:txBody>
      </p:sp>
      <p:pic>
        <p:nvPicPr>
          <p:cNvPr id="7" name="Picture 6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BB615DB-C260-45E0-9377-48D15C246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 flipH="1">
            <a:off x="-1560107" y="211781"/>
            <a:ext cx="2013658" cy="18299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851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1.10781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91" y="-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72148 -0.021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68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04800"/>
            <a:ext cx="11506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23C408-222E-4686-A503-F161D9D1E2B0}"/>
              </a:ext>
            </a:extLst>
          </p:cNvPr>
          <p:cNvSpPr txBox="1"/>
          <p:nvPr/>
        </p:nvSpPr>
        <p:spPr>
          <a:xfrm>
            <a:off x="2059588" y="520145"/>
            <a:ext cx="138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85F326-8A46-4B64-B372-3A6A5DCB7EC5}"/>
              </a:ext>
            </a:extLst>
          </p:cNvPr>
          <p:cNvGrpSpPr/>
          <p:nvPr/>
        </p:nvGrpSpPr>
        <p:grpSpPr>
          <a:xfrm>
            <a:off x="1706275" y="2401124"/>
            <a:ext cx="9246028" cy="3114756"/>
            <a:chOff x="1706275" y="2401124"/>
            <a:chExt cx="9246028" cy="3114756"/>
          </a:xfrm>
        </p:grpSpPr>
        <p:grpSp>
          <p:nvGrpSpPr>
            <p:cNvPr id="79" name="Group 78"/>
            <p:cNvGrpSpPr/>
            <p:nvPr/>
          </p:nvGrpSpPr>
          <p:grpSpPr>
            <a:xfrm>
              <a:off x="1706275" y="2401124"/>
              <a:ext cx="9246028" cy="609600"/>
              <a:chOff x="1981199" y="4182012"/>
              <a:chExt cx="8411030" cy="1380588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1981199" y="4210050"/>
                <a:ext cx="8411029" cy="1352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0000">
                    <a:schemeClr val="bg1">
                      <a:lumMod val="100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1981200" y="4182012"/>
                <a:ext cx="8411029" cy="1352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254000" dist="190500" dir="13500000">
                  <a:schemeClr val="bg1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706275" y="3236176"/>
              <a:ext cx="9246028" cy="609600"/>
              <a:chOff x="1981199" y="4182012"/>
              <a:chExt cx="8411030" cy="1380588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1981199" y="4210050"/>
                <a:ext cx="8411029" cy="1352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0000">
                    <a:schemeClr val="bg1">
                      <a:lumMod val="100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1981200" y="4182012"/>
                <a:ext cx="8411029" cy="1352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254000" dist="190500" dir="13500000">
                  <a:schemeClr val="bg1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1706275" y="4071228"/>
              <a:ext cx="9246028" cy="609600"/>
              <a:chOff x="1981199" y="4182012"/>
              <a:chExt cx="8411030" cy="1380588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1981199" y="4210050"/>
                <a:ext cx="8411029" cy="1352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0000">
                    <a:schemeClr val="bg1">
                      <a:lumMod val="100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1981200" y="4182012"/>
                <a:ext cx="8411029" cy="1352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254000" dist="190500" dir="13500000">
                  <a:schemeClr val="bg1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706275" y="4906280"/>
              <a:ext cx="9246028" cy="609600"/>
              <a:chOff x="1981199" y="4182012"/>
              <a:chExt cx="8411030" cy="1380588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1981199" y="4210050"/>
                <a:ext cx="8411029" cy="1352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0000">
                    <a:schemeClr val="bg1">
                      <a:lumMod val="100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981200" y="4182012"/>
                <a:ext cx="8411029" cy="13525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254000" dist="190500" dir="13500000">
                  <a:schemeClr val="bg1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459B7B6-23E0-4BF0-818A-6E95D3DE1081}"/>
              </a:ext>
            </a:extLst>
          </p:cNvPr>
          <p:cNvSpPr/>
          <p:nvPr/>
        </p:nvSpPr>
        <p:spPr>
          <a:xfrm>
            <a:off x="1871616" y="534564"/>
            <a:ext cx="1614441" cy="721239"/>
          </a:xfrm>
          <a:prstGeom prst="rect">
            <a:avLst/>
          </a:prstGeom>
          <a:noFill/>
          <a:ln w="5715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1" y="507067"/>
            <a:ext cx="1558771" cy="1479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65A36-9196-4EE1-9DC6-97C72045B241}"/>
              </a:ext>
            </a:extLst>
          </p:cNvPr>
          <p:cNvSpPr txBox="1"/>
          <p:nvPr/>
        </p:nvSpPr>
        <p:spPr>
          <a:xfrm>
            <a:off x="3040009" y="4918660"/>
            <a:ext cx="4405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A0F40-D883-4F7C-84FC-3821138A99BB}"/>
              </a:ext>
            </a:extLst>
          </p:cNvPr>
          <p:cNvSpPr txBox="1"/>
          <p:nvPr/>
        </p:nvSpPr>
        <p:spPr>
          <a:xfrm>
            <a:off x="3040009" y="4078554"/>
            <a:ext cx="710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21F4A-1A87-4424-AB21-98A4A76202BA}"/>
              </a:ext>
            </a:extLst>
          </p:cNvPr>
          <p:cNvSpPr txBox="1"/>
          <p:nvPr/>
        </p:nvSpPr>
        <p:spPr>
          <a:xfrm>
            <a:off x="3043757" y="3289414"/>
            <a:ext cx="421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B1F9C-4B99-4BA4-A959-90049A46361F}"/>
              </a:ext>
            </a:extLst>
          </p:cNvPr>
          <p:cNvSpPr txBox="1"/>
          <p:nvPr/>
        </p:nvSpPr>
        <p:spPr>
          <a:xfrm>
            <a:off x="3040009" y="2457487"/>
            <a:ext cx="6006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আলু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1422E-C5BA-41C9-894C-15A9BEBD3492}"/>
              </a:ext>
            </a:extLst>
          </p:cNvPr>
          <p:cNvSpPr txBox="1"/>
          <p:nvPr/>
        </p:nvSpPr>
        <p:spPr>
          <a:xfrm>
            <a:off x="4392142" y="547501"/>
            <a:ext cx="4400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প্রশ্নগুলোর উত্তর দাও</a:t>
            </a:r>
          </a:p>
        </p:txBody>
      </p:sp>
    </p:spTree>
    <p:extLst>
      <p:ext uri="{BB962C8B-B14F-4D97-AF65-F5344CB8AC3E}">
        <p14:creationId xmlns:p14="http://schemas.microsoft.com/office/powerpoint/2010/main" val="18722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38200" y="762000"/>
            <a:ext cx="4974901" cy="1189292"/>
            <a:chOff x="491226" y="536760"/>
            <a:chExt cx="4974901" cy="1189292"/>
          </a:xfrm>
        </p:grpSpPr>
        <p:grpSp>
          <p:nvGrpSpPr>
            <p:cNvPr id="20" name="Group 19"/>
            <p:cNvGrpSpPr/>
            <p:nvPr/>
          </p:nvGrpSpPr>
          <p:grpSpPr>
            <a:xfrm>
              <a:off x="491226" y="536760"/>
              <a:ext cx="4974901" cy="1189292"/>
              <a:chOff x="640698" y="791908"/>
              <a:chExt cx="4974901" cy="138274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F9EDF0F-C82A-48B3-9399-93E30D6B48F6}"/>
                  </a:ext>
                </a:extLst>
              </p:cNvPr>
              <p:cNvGrpSpPr/>
              <p:nvPr/>
            </p:nvGrpSpPr>
            <p:grpSpPr>
              <a:xfrm>
                <a:off x="640698" y="791910"/>
                <a:ext cx="4082494" cy="1382738"/>
                <a:chOff x="1543242" y="699188"/>
                <a:chExt cx="4145323" cy="1589648"/>
              </a:xfrm>
            </p:grpSpPr>
            <p:sp>
              <p:nvSpPr>
                <p:cNvPr id="33" name="Freeform: Shape 25">
                  <a:extLst>
                    <a:ext uri="{FF2B5EF4-FFF2-40B4-BE49-F238E27FC236}">
                      <a16:creationId xmlns:a16="http://schemas.microsoft.com/office/drawing/2014/main" id="{28D15D18-648A-42E4-BF22-01898E8B0AC0}"/>
                    </a:ext>
                  </a:extLst>
                </p:cNvPr>
                <p:cNvSpPr/>
                <p:nvPr/>
              </p:nvSpPr>
              <p:spPr>
                <a:xfrm rot="16200000">
                  <a:off x="4522709" y="1122979"/>
                  <a:ext cx="1561514" cy="770199"/>
                </a:xfrm>
                <a:custGeom>
                  <a:avLst/>
                  <a:gdLst>
                    <a:gd name="connsiteX0" fmla="*/ 1561514 w 1561514"/>
                    <a:gd name="connsiteY0" fmla="*/ 0 h 641295"/>
                    <a:gd name="connsiteX1" fmla="*/ 1561514 w 1561514"/>
                    <a:gd name="connsiteY1" fmla="*/ 641295 h 641295"/>
                    <a:gd name="connsiteX2" fmla="*/ 1090247 w 1561514"/>
                    <a:gd name="connsiteY2" fmla="*/ 641295 h 641295"/>
                    <a:gd name="connsiteX3" fmla="*/ 1083959 w 1561514"/>
                    <a:gd name="connsiteY3" fmla="*/ 578925 h 641295"/>
                    <a:gd name="connsiteX4" fmla="*/ 780757 w 1561514"/>
                    <a:gd name="connsiteY4" fmla="*/ 331808 h 641295"/>
                    <a:gd name="connsiteX5" fmla="*/ 477555 w 1561514"/>
                    <a:gd name="connsiteY5" fmla="*/ 578925 h 641295"/>
                    <a:gd name="connsiteX6" fmla="*/ 471267 w 1561514"/>
                    <a:gd name="connsiteY6" fmla="*/ 641295 h 641295"/>
                    <a:gd name="connsiteX7" fmla="*/ 0 w 1561514"/>
                    <a:gd name="connsiteY7" fmla="*/ 641295 h 641295"/>
                    <a:gd name="connsiteX8" fmla="*/ 0 w 1561514"/>
                    <a:gd name="connsiteY8" fmla="*/ 0 h 64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1514" h="641295">
                      <a:moveTo>
                        <a:pt x="1561514" y="0"/>
                      </a:moveTo>
                      <a:lnTo>
                        <a:pt x="1561514" y="641295"/>
                      </a:lnTo>
                      <a:lnTo>
                        <a:pt x="1090247" y="641295"/>
                      </a:lnTo>
                      <a:lnTo>
                        <a:pt x="1083959" y="578925"/>
                      </a:lnTo>
                      <a:cubicBezTo>
                        <a:pt x="1055100" y="437896"/>
                        <a:pt x="930318" y="331808"/>
                        <a:pt x="780757" y="331808"/>
                      </a:cubicBezTo>
                      <a:cubicBezTo>
                        <a:pt x="631196" y="331808"/>
                        <a:pt x="506413" y="437896"/>
                        <a:pt x="477555" y="578925"/>
                      </a:cubicBezTo>
                      <a:lnTo>
                        <a:pt x="471267" y="641295"/>
                      </a:lnTo>
                      <a:lnTo>
                        <a:pt x="0" y="641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22000"/>
                  </a:schemeClr>
                </a:solidFill>
                <a:ln>
                  <a:noFill/>
                </a:ln>
                <a:effectLst>
                  <a:softEdge rad="1016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4A22F80-88B5-42CC-B09D-C7930205BCCA}"/>
                    </a:ext>
                  </a:extLst>
                </p:cNvPr>
                <p:cNvGrpSpPr/>
                <p:nvPr/>
              </p:nvGrpSpPr>
              <p:grpSpPr>
                <a:xfrm>
                  <a:off x="1543242" y="699188"/>
                  <a:ext cx="3914382" cy="1561514"/>
                  <a:chOff x="777702" y="1039430"/>
                  <a:chExt cx="3914382" cy="1561514"/>
                </a:xfrm>
              </p:grpSpPr>
              <p:sp>
                <p:nvSpPr>
                  <p:cNvPr id="35" name="Freeform: Shape 9">
                    <a:extLst>
                      <a:ext uri="{FF2B5EF4-FFF2-40B4-BE49-F238E27FC236}">
                        <a16:creationId xmlns:a16="http://schemas.microsoft.com/office/drawing/2014/main" id="{8A9B883D-EF96-429C-A314-F138863FD1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54136" y="-137004"/>
                    <a:ext cx="1561514" cy="3914382"/>
                  </a:xfrm>
                  <a:custGeom>
                    <a:avLst/>
                    <a:gdLst>
                      <a:gd name="connsiteX0" fmla="*/ 1561514 w 1561514"/>
                      <a:gd name="connsiteY0" fmla="*/ 260258 h 3914382"/>
                      <a:gd name="connsiteX1" fmla="*/ 1561514 w 1561514"/>
                      <a:gd name="connsiteY1" fmla="*/ 3914382 h 3914382"/>
                      <a:gd name="connsiteX2" fmla="*/ 1090247 w 1561514"/>
                      <a:gd name="connsiteY2" fmla="*/ 3914382 h 3914382"/>
                      <a:gd name="connsiteX3" fmla="*/ 1083959 w 1561514"/>
                      <a:gd name="connsiteY3" fmla="*/ 3852012 h 3914382"/>
                      <a:gd name="connsiteX4" fmla="*/ 780757 w 1561514"/>
                      <a:gd name="connsiteY4" fmla="*/ 3604895 h 3914382"/>
                      <a:gd name="connsiteX5" fmla="*/ 477555 w 1561514"/>
                      <a:gd name="connsiteY5" fmla="*/ 3852012 h 3914382"/>
                      <a:gd name="connsiteX6" fmla="*/ 471267 w 1561514"/>
                      <a:gd name="connsiteY6" fmla="*/ 3914382 h 3914382"/>
                      <a:gd name="connsiteX7" fmla="*/ 0 w 1561514"/>
                      <a:gd name="connsiteY7" fmla="*/ 3914382 h 3914382"/>
                      <a:gd name="connsiteX8" fmla="*/ 0 w 1561514"/>
                      <a:gd name="connsiteY8" fmla="*/ 260258 h 3914382"/>
                      <a:gd name="connsiteX9" fmla="*/ 260258 w 1561514"/>
                      <a:gd name="connsiteY9" fmla="*/ 0 h 3914382"/>
                      <a:gd name="connsiteX10" fmla="*/ 1301256 w 1561514"/>
                      <a:gd name="connsiteY10" fmla="*/ 0 h 3914382"/>
                      <a:gd name="connsiteX11" fmla="*/ 1561514 w 1561514"/>
                      <a:gd name="connsiteY11" fmla="*/ 260258 h 39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1514" h="3914382">
                        <a:moveTo>
                          <a:pt x="1561514" y="260258"/>
                        </a:moveTo>
                        <a:lnTo>
                          <a:pt x="1561514" y="3914382"/>
                        </a:lnTo>
                        <a:lnTo>
                          <a:pt x="1090247" y="3914382"/>
                        </a:lnTo>
                        <a:lnTo>
                          <a:pt x="1083959" y="3852012"/>
                        </a:lnTo>
                        <a:cubicBezTo>
                          <a:pt x="1055100" y="3710983"/>
                          <a:pt x="930318" y="3604895"/>
                          <a:pt x="780757" y="3604895"/>
                        </a:cubicBezTo>
                        <a:cubicBezTo>
                          <a:pt x="631196" y="3604895"/>
                          <a:pt x="506413" y="3710983"/>
                          <a:pt x="477555" y="3852012"/>
                        </a:cubicBezTo>
                        <a:lnTo>
                          <a:pt x="471267" y="3914382"/>
                        </a:lnTo>
                        <a:lnTo>
                          <a:pt x="0" y="3914382"/>
                        </a:lnTo>
                        <a:lnTo>
                          <a:pt x="0" y="260258"/>
                        </a:lnTo>
                        <a:cubicBezTo>
                          <a:pt x="0" y="116521"/>
                          <a:pt x="116521" y="0"/>
                          <a:pt x="260258" y="0"/>
                        </a:cubicBezTo>
                        <a:lnTo>
                          <a:pt x="1301256" y="0"/>
                        </a:lnTo>
                        <a:cubicBezTo>
                          <a:pt x="1444993" y="0"/>
                          <a:pt x="1561514" y="116521"/>
                          <a:pt x="1561514" y="26025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23A6E8"/>
                      </a:gs>
                      <a:gs pos="100000">
                        <a:srgbClr val="0066CC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Freeform: Shape 8">
                    <a:extLst>
                      <a:ext uri="{FF2B5EF4-FFF2-40B4-BE49-F238E27FC236}">
                        <a16:creationId xmlns:a16="http://schemas.microsoft.com/office/drawing/2014/main" id="{C328BB9E-BA83-4487-A40C-3640C9EA6DB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224374" y="-16821"/>
                    <a:ext cx="1261403" cy="3674013"/>
                  </a:xfrm>
                  <a:custGeom>
                    <a:avLst/>
                    <a:gdLst>
                      <a:gd name="connsiteX0" fmla="*/ 1261403 w 1261403"/>
                      <a:gd name="connsiteY0" fmla="*/ 210238 h 3674013"/>
                      <a:gd name="connsiteX1" fmla="*/ 1261403 w 1261403"/>
                      <a:gd name="connsiteY1" fmla="*/ 3674013 h 3674013"/>
                      <a:gd name="connsiteX2" fmla="*/ 940190 w 1261403"/>
                      <a:gd name="connsiteY2" fmla="*/ 3674013 h 3674013"/>
                      <a:gd name="connsiteX3" fmla="*/ 933902 w 1261403"/>
                      <a:gd name="connsiteY3" fmla="*/ 3611645 h 3674013"/>
                      <a:gd name="connsiteX4" fmla="*/ 630700 w 1261403"/>
                      <a:gd name="connsiteY4" fmla="*/ 3364528 h 3674013"/>
                      <a:gd name="connsiteX5" fmla="*/ 327498 w 1261403"/>
                      <a:gd name="connsiteY5" fmla="*/ 3611645 h 3674013"/>
                      <a:gd name="connsiteX6" fmla="*/ 321211 w 1261403"/>
                      <a:gd name="connsiteY6" fmla="*/ 3674013 h 3674013"/>
                      <a:gd name="connsiteX7" fmla="*/ 0 w 1261403"/>
                      <a:gd name="connsiteY7" fmla="*/ 3674013 h 3674013"/>
                      <a:gd name="connsiteX8" fmla="*/ 0 w 1261403"/>
                      <a:gd name="connsiteY8" fmla="*/ 210238 h 3674013"/>
                      <a:gd name="connsiteX9" fmla="*/ 210238 w 1261403"/>
                      <a:gd name="connsiteY9" fmla="*/ 0 h 3674013"/>
                      <a:gd name="connsiteX10" fmla="*/ 1051165 w 1261403"/>
                      <a:gd name="connsiteY10" fmla="*/ 0 h 3674013"/>
                      <a:gd name="connsiteX11" fmla="*/ 1261403 w 1261403"/>
                      <a:gd name="connsiteY11" fmla="*/ 210238 h 3674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1403" h="3674013">
                        <a:moveTo>
                          <a:pt x="1261403" y="210238"/>
                        </a:moveTo>
                        <a:lnTo>
                          <a:pt x="1261403" y="3674013"/>
                        </a:lnTo>
                        <a:lnTo>
                          <a:pt x="940190" y="3674013"/>
                        </a:lnTo>
                        <a:lnTo>
                          <a:pt x="933902" y="3611645"/>
                        </a:lnTo>
                        <a:cubicBezTo>
                          <a:pt x="905044" y="3470616"/>
                          <a:pt x="780261" y="3364528"/>
                          <a:pt x="630700" y="3364528"/>
                        </a:cubicBezTo>
                        <a:cubicBezTo>
                          <a:pt x="481139" y="3364528"/>
                          <a:pt x="356357" y="3470616"/>
                          <a:pt x="327498" y="3611645"/>
                        </a:cubicBezTo>
                        <a:lnTo>
                          <a:pt x="321211" y="3674013"/>
                        </a:lnTo>
                        <a:lnTo>
                          <a:pt x="0" y="3674013"/>
                        </a:lnTo>
                        <a:lnTo>
                          <a:pt x="0" y="210238"/>
                        </a:lnTo>
                        <a:cubicBezTo>
                          <a:pt x="0" y="94127"/>
                          <a:pt x="94127" y="0"/>
                          <a:pt x="210238" y="0"/>
                        </a:cubicBezTo>
                        <a:lnTo>
                          <a:pt x="1051165" y="0"/>
                        </a:lnTo>
                        <a:cubicBezTo>
                          <a:pt x="1167276" y="0"/>
                          <a:pt x="1261403" y="94127"/>
                          <a:pt x="1261403" y="210238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Left Bracket 12">
                    <a:extLst>
                      <a:ext uri="{FF2B5EF4-FFF2-40B4-BE49-F238E27FC236}">
                        <a16:creationId xmlns:a16="http://schemas.microsoft.com/office/drawing/2014/main" id="{9A036B36-32C2-451B-BCB8-E0DF87143723}"/>
                      </a:ext>
                    </a:extLst>
                  </p:cNvPr>
                  <p:cNvSpPr/>
                  <p:nvPr/>
                </p:nvSpPr>
                <p:spPr>
                  <a:xfrm>
                    <a:off x="903184" y="1092183"/>
                    <a:ext cx="3788898" cy="1434903"/>
                  </a:xfrm>
                  <a:custGeom>
                    <a:avLst/>
                    <a:gdLst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4013" h="1434903" stroke="0" extrusionOk="0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  <a:lnTo>
                          <a:pt x="3674013" y="1434903"/>
                        </a:lnTo>
                        <a:close/>
                      </a:path>
                      <a:path w="3674013" h="1434903" fill="none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</a:path>
                    </a:pathLst>
                  </a:custGeom>
                  <a:ln w="9525">
                    <a:solidFill>
                      <a:schemeClr val="bg1">
                        <a:lumMod val="9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 flipH="1">
                <a:off x="1760546" y="791908"/>
                <a:ext cx="3855053" cy="1358266"/>
                <a:chOff x="777702" y="1039430"/>
                <a:chExt cx="3914382" cy="1561514"/>
              </a:xfrm>
            </p:grpSpPr>
            <p:sp>
              <p:nvSpPr>
                <p:cNvPr id="52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1536893" y="689592"/>
              <a:ext cx="2780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ED3293-9EEF-4C79-A758-5254EF554C48}"/>
              </a:ext>
            </a:extLst>
          </p:cNvPr>
          <p:cNvSpPr txBox="1"/>
          <p:nvPr/>
        </p:nvSpPr>
        <p:spPr>
          <a:xfrm>
            <a:off x="1143069" y="3928385"/>
            <a:ext cx="998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cs typeface="NikoshBAN" panose="02000000000000000000" pitchFamily="2" charset="0"/>
              </a:rPr>
              <a:t>আ</a:t>
            </a:r>
            <a:r>
              <a:rPr lang="as-IN" sz="4800" b="1" dirty="0">
                <a:cs typeface="NikoshBAN" panose="02000000000000000000" pitchFamily="2" charset="0"/>
              </a:rPr>
              <a:t>ল</a:t>
            </a:r>
            <a:r>
              <a:rPr lang="en-US" sz="4800" b="1" dirty="0">
                <a:cs typeface="NikoshBAN" panose="02000000000000000000" pitchFamily="2" charset="0"/>
              </a:rPr>
              <a:t>ু কী? </a:t>
            </a:r>
            <a:r>
              <a:rPr lang="as-IN" sz="4800" b="1" dirty="0">
                <a:cs typeface="NikoshBAN" panose="02000000000000000000" pitchFamily="2" charset="0"/>
              </a:rPr>
              <a:t>আ</a:t>
            </a:r>
            <a:r>
              <a:rPr lang="en-US" sz="4800" b="1" dirty="0" err="1">
                <a:cs typeface="NikoshBAN" panose="02000000000000000000" pitchFamily="2" charset="0"/>
              </a:rPr>
              <a:t>লু</a:t>
            </a:r>
            <a:r>
              <a:rPr lang="en-US" sz="4800" b="1" dirty="0"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cs typeface="NikoshBAN" panose="02000000000000000000" pitchFamily="2" charset="0"/>
              </a:rPr>
              <a:t> </a:t>
            </a:r>
            <a:r>
              <a:rPr lang="as-IN" sz="4800" b="1" dirty="0">
                <a:cs typeface="NikoshBAN" panose="02000000000000000000" pitchFamily="2" charset="0"/>
              </a:rPr>
              <a:t>প</a:t>
            </a:r>
            <a:r>
              <a:rPr lang="en-US" sz="4800" b="1" dirty="0">
                <a:cs typeface="NikoshBAN" panose="02000000000000000000" pitchFamily="2" charset="0"/>
              </a:rPr>
              <a:t>ছ</a:t>
            </a:r>
            <a:r>
              <a:rPr lang="as-IN" sz="4800" b="1" dirty="0">
                <a:cs typeface="NikoshBAN" panose="02000000000000000000" pitchFamily="2" charset="0"/>
              </a:rPr>
              <a:t>ন</a:t>
            </a:r>
            <a:r>
              <a:rPr lang="en-US" sz="4800" b="1" dirty="0" err="1">
                <a:cs typeface="NikoshBAN" panose="02000000000000000000" pitchFamily="2" charset="0"/>
              </a:rPr>
              <a:t>্দের</a:t>
            </a:r>
            <a:r>
              <a:rPr lang="en-US" sz="4800" b="1" dirty="0"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cs typeface="NikoshBAN" panose="02000000000000000000" pitchFamily="2" charset="0"/>
              </a:rPr>
              <a:t>তি</a:t>
            </a:r>
            <a:r>
              <a:rPr lang="as-IN" sz="4800" b="1" dirty="0">
                <a:cs typeface="NikoshBAN" panose="02000000000000000000" pitchFamily="2" charset="0"/>
              </a:rPr>
              <a:t>ন</a:t>
            </a:r>
            <a:r>
              <a:rPr lang="en-US" sz="4800" b="1" dirty="0" err="1">
                <a:cs typeface="NikoshBAN" panose="02000000000000000000" pitchFamily="2" charset="0"/>
              </a:rPr>
              <a:t>টি</a:t>
            </a:r>
            <a:r>
              <a:rPr lang="en-US" sz="4800" b="1" dirty="0"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cs typeface="NikoshBAN" panose="02000000000000000000" pitchFamily="2" charset="0"/>
              </a:rPr>
              <a:t>খাবারের</a:t>
            </a:r>
            <a:r>
              <a:rPr lang="en-US" sz="4800" b="1" dirty="0"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3886200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345" y="4536531"/>
            <a:ext cx="62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0" y="164692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"/>
    </mc:Choice>
    <mc:Fallback xmlns="">
      <p:transition spd="slow" advTm="416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52F39-6187-453E-8917-DA4C7D292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rgbClr val="A6D3E0"/>
              </a:gs>
              <a:gs pos="100000">
                <a:srgbClr val="48A6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694733-3AFD-4571-80F0-244D1236A520}"/>
              </a:ext>
            </a:extLst>
          </p:cNvPr>
          <p:cNvGrpSpPr/>
          <p:nvPr/>
        </p:nvGrpSpPr>
        <p:grpSpPr>
          <a:xfrm>
            <a:off x="1509512" y="348297"/>
            <a:ext cx="1745939" cy="1093807"/>
            <a:chOff x="1097375" y="1153886"/>
            <a:chExt cx="8016049" cy="50219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90CB4E-1254-4490-96A0-97922D523F6C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6D187C-CEAC-4526-82EA-4EAA75859CF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8707A-9BDA-40E1-BF9A-8FBA454E685C}"/>
              </a:ext>
            </a:extLst>
          </p:cNvPr>
          <p:cNvGrpSpPr/>
          <p:nvPr/>
        </p:nvGrpSpPr>
        <p:grpSpPr>
          <a:xfrm rot="3199893">
            <a:off x="2782190" y="164349"/>
            <a:ext cx="1453281" cy="2906560"/>
            <a:chOff x="3187700" y="1663700"/>
            <a:chExt cx="1765301" cy="35306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A54F28-DF5B-48FB-8329-3EC4CBA6461F}"/>
                </a:ext>
              </a:extLst>
            </p:cNvPr>
            <p:cNvSpPr/>
            <p:nvPr/>
          </p:nvSpPr>
          <p:spPr>
            <a:xfrm>
              <a:off x="3187700" y="1663700"/>
              <a:ext cx="1765300" cy="3530600"/>
            </a:xfrm>
            <a:custGeom>
              <a:avLst/>
              <a:gdLst>
                <a:gd name="connsiteX0" fmla="*/ 1765300 w 1765300"/>
                <a:gd name="connsiteY0" fmla="*/ 0 h 3530600"/>
                <a:gd name="connsiteX1" fmla="*/ 1765300 w 1765300"/>
                <a:gd name="connsiteY1" fmla="*/ 1168598 h 3530600"/>
                <a:gd name="connsiteX2" fmla="*/ 1745343 w 1765300"/>
                <a:gd name="connsiteY2" fmla="*/ 1166586 h 3530600"/>
                <a:gd name="connsiteX3" fmla="*/ 1146629 w 1765300"/>
                <a:gd name="connsiteY3" fmla="*/ 1765300 h 3530600"/>
                <a:gd name="connsiteX4" fmla="*/ 1745343 w 1765300"/>
                <a:gd name="connsiteY4" fmla="*/ 2364014 h 3530600"/>
                <a:gd name="connsiteX5" fmla="*/ 1765300 w 1765300"/>
                <a:gd name="connsiteY5" fmla="*/ 2362002 h 3530600"/>
                <a:gd name="connsiteX6" fmla="*/ 1765300 w 1765300"/>
                <a:gd name="connsiteY6" fmla="*/ 3530600 h 3530600"/>
                <a:gd name="connsiteX7" fmla="*/ 0 w 1765300"/>
                <a:gd name="connsiteY7" fmla="*/ 1765300 h 3530600"/>
                <a:gd name="connsiteX8" fmla="*/ 1765300 w 1765300"/>
                <a:gd name="connsiteY8" fmla="*/ 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300" h="3530600">
                  <a:moveTo>
                    <a:pt x="1765300" y="0"/>
                  </a:moveTo>
                  <a:lnTo>
                    <a:pt x="1765300" y="1168598"/>
                  </a:lnTo>
                  <a:lnTo>
                    <a:pt x="1745343" y="1166586"/>
                  </a:lnTo>
                  <a:cubicBezTo>
                    <a:pt x="1414682" y="1166586"/>
                    <a:pt x="1146629" y="1434639"/>
                    <a:pt x="1146629" y="1765300"/>
                  </a:cubicBezTo>
                  <a:cubicBezTo>
                    <a:pt x="1146629" y="2095961"/>
                    <a:pt x="1414682" y="2364014"/>
                    <a:pt x="1745343" y="2364014"/>
                  </a:cubicBezTo>
                  <a:lnTo>
                    <a:pt x="1765300" y="2362002"/>
                  </a:lnTo>
                  <a:lnTo>
                    <a:pt x="1765300" y="3530600"/>
                  </a:lnTo>
                  <a:cubicBezTo>
                    <a:pt x="790352" y="3530600"/>
                    <a:pt x="0" y="2740248"/>
                    <a:pt x="0" y="1765300"/>
                  </a:cubicBezTo>
                  <a:cubicBezTo>
                    <a:pt x="0" y="790352"/>
                    <a:pt x="790352" y="0"/>
                    <a:pt x="17653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67E334D-649C-4965-BD24-F784FB862A15}"/>
                </a:ext>
              </a:extLst>
            </p:cNvPr>
            <p:cNvSpPr/>
            <p:nvPr/>
          </p:nvSpPr>
          <p:spPr>
            <a:xfrm>
              <a:off x="3497944" y="1973943"/>
              <a:ext cx="1455057" cy="2910114"/>
            </a:xfrm>
            <a:custGeom>
              <a:avLst/>
              <a:gdLst>
                <a:gd name="connsiteX0" fmla="*/ 1455057 w 1455057"/>
                <a:gd name="connsiteY0" fmla="*/ 0 h 2910114"/>
                <a:gd name="connsiteX1" fmla="*/ 1455057 w 1455057"/>
                <a:gd name="connsiteY1" fmla="*/ 858355 h 2910114"/>
                <a:gd name="connsiteX2" fmla="*/ 1435099 w 1455057"/>
                <a:gd name="connsiteY2" fmla="*/ 856343 h 2910114"/>
                <a:gd name="connsiteX3" fmla="*/ 836385 w 1455057"/>
                <a:gd name="connsiteY3" fmla="*/ 1455057 h 2910114"/>
                <a:gd name="connsiteX4" fmla="*/ 1435099 w 1455057"/>
                <a:gd name="connsiteY4" fmla="*/ 2053771 h 2910114"/>
                <a:gd name="connsiteX5" fmla="*/ 1455057 w 1455057"/>
                <a:gd name="connsiteY5" fmla="*/ 2051759 h 2910114"/>
                <a:gd name="connsiteX6" fmla="*/ 1455057 w 1455057"/>
                <a:gd name="connsiteY6" fmla="*/ 2910114 h 2910114"/>
                <a:gd name="connsiteX7" fmla="*/ 0 w 1455057"/>
                <a:gd name="connsiteY7" fmla="*/ 1455057 h 2910114"/>
                <a:gd name="connsiteX8" fmla="*/ 1455057 w 1455057"/>
                <a:gd name="connsiteY8" fmla="*/ 0 h 29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57" h="2910114">
                  <a:moveTo>
                    <a:pt x="1455057" y="0"/>
                  </a:moveTo>
                  <a:lnTo>
                    <a:pt x="1455057" y="858355"/>
                  </a:lnTo>
                  <a:lnTo>
                    <a:pt x="1435099" y="856343"/>
                  </a:lnTo>
                  <a:cubicBezTo>
                    <a:pt x="1104438" y="856343"/>
                    <a:pt x="836385" y="1124396"/>
                    <a:pt x="836385" y="1455057"/>
                  </a:cubicBezTo>
                  <a:cubicBezTo>
                    <a:pt x="836385" y="1785718"/>
                    <a:pt x="1104438" y="2053771"/>
                    <a:pt x="1435099" y="2053771"/>
                  </a:cubicBezTo>
                  <a:lnTo>
                    <a:pt x="1455057" y="2051759"/>
                  </a:lnTo>
                  <a:lnTo>
                    <a:pt x="1455057" y="2910114"/>
                  </a:lnTo>
                  <a:cubicBezTo>
                    <a:pt x="651451" y="2910114"/>
                    <a:pt x="0" y="2258663"/>
                    <a:pt x="0" y="1455057"/>
                  </a:cubicBezTo>
                  <a:cubicBezTo>
                    <a:pt x="0" y="651451"/>
                    <a:pt x="651451" y="0"/>
                    <a:pt x="1455057" y="0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E05116-F509-4356-93FC-AE097BF8057A}"/>
                </a:ext>
              </a:extLst>
            </p:cNvPr>
            <p:cNvSpPr/>
            <p:nvPr/>
          </p:nvSpPr>
          <p:spPr>
            <a:xfrm>
              <a:off x="3715658" y="2191657"/>
              <a:ext cx="1237343" cy="2474686"/>
            </a:xfrm>
            <a:custGeom>
              <a:avLst/>
              <a:gdLst>
                <a:gd name="connsiteX0" fmla="*/ 1237343 w 1237343"/>
                <a:gd name="connsiteY0" fmla="*/ 0 h 2474686"/>
                <a:gd name="connsiteX1" fmla="*/ 1237343 w 1237343"/>
                <a:gd name="connsiteY1" fmla="*/ 640641 h 2474686"/>
                <a:gd name="connsiteX2" fmla="*/ 1217385 w 1237343"/>
                <a:gd name="connsiteY2" fmla="*/ 638629 h 2474686"/>
                <a:gd name="connsiteX3" fmla="*/ 618671 w 1237343"/>
                <a:gd name="connsiteY3" fmla="*/ 1237343 h 2474686"/>
                <a:gd name="connsiteX4" fmla="*/ 1217385 w 1237343"/>
                <a:gd name="connsiteY4" fmla="*/ 1836057 h 2474686"/>
                <a:gd name="connsiteX5" fmla="*/ 1237343 w 1237343"/>
                <a:gd name="connsiteY5" fmla="*/ 1834045 h 2474686"/>
                <a:gd name="connsiteX6" fmla="*/ 1237343 w 1237343"/>
                <a:gd name="connsiteY6" fmla="*/ 2474686 h 2474686"/>
                <a:gd name="connsiteX7" fmla="*/ 0 w 1237343"/>
                <a:gd name="connsiteY7" fmla="*/ 1237343 h 2474686"/>
                <a:gd name="connsiteX8" fmla="*/ 1237343 w 1237343"/>
                <a:gd name="connsiteY8" fmla="*/ 0 h 24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343" h="2474686">
                  <a:moveTo>
                    <a:pt x="1237343" y="0"/>
                  </a:moveTo>
                  <a:lnTo>
                    <a:pt x="1237343" y="640641"/>
                  </a:lnTo>
                  <a:lnTo>
                    <a:pt x="1217385" y="638629"/>
                  </a:lnTo>
                  <a:cubicBezTo>
                    <a:pt x="886724" y="638629"/>
                    <a:pt x="618671" y="906682"/>
                    <a:pt x="618671" y="1237343"/>
                  </a:cubicBezTo>
                  <a:cubicBezTo>
                    <a:pt x="618671" y="1568004"/>
                    <a:pt x="886724" y="1836057"/>
                    <a:pt x="1217385" y="1836057"/>
                  </a:cubicBezTo>
                  <a:lnTo>
                    <a:pt x="1237343" y="1834045"/>
                  </a:lnTo>
                  <a:lnTo>
                    <a:pt x="1237343" y="2474686"/>
                  </a:lnTo>
                  <a:cubicBezTo>
                    <a:pt x="553977" y="2474686"/>
                    <a:pt x="0" y="1920709"/>
                    <a:pt x="0" y="1237343"/>
                  </a:cubicBezTo>
                  <a:cubicBezTo>
                    <a:pt x="0" y="553977"/>
                    <a:pt x="553977" y="0"/>
                    <a:pt x="123734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4DE70F-4F3D-4DA5-B8CE-4723AEBF08A7}"/>
                </a:ext>
              </a:extLst>
            </p:cNvPr>
            <p:cNvSpPr/>
            <p:nvPr/>
          </p:nvSpPr>
          <p:spPr>
            <a:xfrm>
              <a:off x="3989615" y="2465614"/>
              <a:ext cx="963385" cy="1926772"/>
            </a:xfrm>
            <a:custGeom>
              <a:avLst/>
              <a:gdLst>
                <a:gd name="connsiteX0" fmla="*/ 963385 w 963385"/>
                <a:gd name="connsiteY0" fmla="*/ 0 h 1926772"/>
                <a:gd name="connsiteX1" fmla="*/ 963385 w 963385"/>
                <a:gd name="connsiteY1" fmla="*/ 366684 h 1926772"/>
                <a:gd name="connsiteX2" fmla="*/ 943428 w 963385"/>
                <a:gd name="connsiteY2" fmla="*/ 364672 h 1926772"/>
                <a:gd name="connsiteX3" fmla="*/ 344714 w 963385"/>
                <a:gd name="connsiteY3" fmla="*/ 963386 h 1926772"/>
                <a:gd name="connsiteX4" fmla="*/ 943428 w 963385"/>
                <a:gd name="connsiteY4" fmla="*/ 1562100 h 1926772"/>
                <a:gd name="connsiteX5" fmla="*/ 963385 w 963385"/>
                <a:gd name="connsiteY5" fmla="*/ 1560088 h 1926772"/>
                <a:gd name="connsiteX6" fmla="*/ 963385 w 963385"/>
                <a:gd name="connsiteY6" fmla="*/ 1926772 h 1926772"/>
                <a:gd name="connsiteX7" fmla="*/ 864886 w 963385"/>
                <a:gd name="connsiteY7" fmla="*/ 1921798 h 1926772"/>
                <a:gd name="connsiteX8" fmla="*/ 0 w 963385"/>
                <a:gd name="connsiteY8" fmla="*/ 963386 h 1926772"/>
                <a:gd name="connsiteX9" fmla="*/ 864886 w 963385"/>
                <a:gd name="connsiteY9" fmla="*/ 4974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385" h="1926772">
                  <a:moveTo>
                    <a:pt x="963385" y="0"/>
                  </a:moveTo>
                  <a:lnTo>
                    <a:pt x="963385" y="366684"/>
                  </a:lnTo>
                  <a:lnTo>
                    <a:pt x="943428" y="364672"/>
                  </a:lnTo>
                  <a:cubicBezTo>
                    <a:pt x="612767" y="364672"/>
                    <a:pt x="344714" y="632725"/>
                    <a:pt x="344714" y="963386"/>
                  </a:cubicBezTo>
                  <a:cubicBezTo>
                    <a:pt x="344714" y="1294047"/>
                    <a:pt x="612767" y="1562100"/>
                    <a:pt x="943428" y="1562100"/>
                  </a:cubicBezTo>
                  <a:lnTo>
                    <a:pt x="963385" y="1560088"/>
                  </a:lnTo>
                  <a:lnTo>
                    <a:pt x="963385" y="1926772"/>
                  </a:lnTo>
                  <a:lnTo>
                    <a:pt x="864886" y="1921798"/>
                  </a:lnTo>
                  <a:cubicBezTo>
                    <a:pt x="379093" y="1872463"/>
                    <a:pt x="0" y="1462195"/>
                    <a:pt x="0" y="963386"/>
                  </a:cubicBezTo>
                  <a:cubicBezTo>
                    <a:pt x="0" y="464577"/>
                    <a:pt x="379093" y="54309"/>
                    <a:pt x="864886" y="49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D58102-B788-4195-99A2-F25A2E96C481}"/>
              </a:ext>
            </a:extLst>
          </p:cNvPr>
          <p:cNvSpPr/>
          <p:nvPr/>
        </p:nvSpPr>
        <p:spPr>
          <a:xfrm>
            <a:off x="1818145" y="678241"/>
            <a:ext cx="8555708" cy="566843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ffectLst>
            <a:outerShdw blurRad="520700" dist="5207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9B0162-98CA-42D7-9B37-EC8A7AD9031B}"/>
              </a:ext>
            </a:extLst>
          </p:cNvPr>
          <p:cNvSpPr/>
          <p:nvPr/>
        </p:nvSpPr>
        <p:spPr>
          <a:xfrm>
            <a:off x="2087976" y="957945"/>
            <a:ext cx="8016049" cy="50219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42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FC5488-12AF-45B1-9639-05A9F7137D2E}"/>
              </a:ext>
            </a:extLst>
          </p:cNvPr>
          <p:cNvSpPr/>
          <p:nvPr/>
        </p:nvSpPr>
        <p:spPr>
          <a:xfrm>
            <a:off x="2444658" y="1234319"/>
            <a:ext cx="7302684" cy="4480156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86D69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187D8C-FAA2-4BB7-AE26-DA9B402E4875}"/>
              </a:ext>
            </a:extLst>
          </p:cNvPr>
          <p:cNvSpPr/>
          <p:nvPr/>
        </p:nvSpPr>
        <p:spPr>
          <a:xfrm>
            <a:off x="9038641" y="678240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1DD66F-7976-42AB-B8A9-E4732C9FFDC4}"/>
              </a:ext>
            </a:extLst>
          </p:cNvPr>
          <p:cNvSpPr/>
          <p:nvPr/>
        </p:nvSpPr>
        <p:spPr>
          <a:xfrm>
            <a:off x="5874657" y="91693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10BA0-F713-4FBB-932E-6181A63CDFDC}"/>
              </a:ext>
            </a:extLst>
          </p:cNvPr>
          <p:cNvGrpSpPr/>
          <p:nvPr/>
        </p:nvGrpSpPr>
        <p:grpSpPr>
          <a:xfrm>
            <a:off x="1241675" y="2497005"/>
            <a:ext cx="1262644" cy="791029"/>
            <a:chOff x="1097375" y="1153886"/>
            <a:chExt cx="8016049" cy="50219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8BBB77-64CE-4260-9F3A-E635EA350F50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CD8BE4-B035-49E4-AC56-796288941DB4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7B699-69B2-4329-8783-80938570D4C9}"/>
              </a:ext>
            </a:extLst>
          </p:cNvPr>
          <p:cNvSpPr txBox="1"/>
          <p:nvPr/>
        </p:nvSpPr>
        <p:spPr>
          <a:xfrm>
            <a:off x="4357146" y="1699728"/>
            <a:ext cx="3117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ight Triangle 35">
            <a:extLst>
              <a:ext uri="{FF2B5EF4-FFF2-40B4-BE49-F238E27FC236}">
                <a16:creationId xmlns:a16="http://schemas.microsoft.com/office/drawing/2014/main" id="{37BA49BC-D2FB-48CF-922E-F9AB318D2CD8}"/>
              </a:ext>
            </a:extLst>
          </p:cNvPr>
          <p:cNvSpPr/>
          <p:nvPr/>
        </p:nvSpPr>
        <p:spPr>
          <a:xfrm>
            <a:off x="0" y="5738715"/>
            <a:ext cx="11048999" cy="1128584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A0727CAB-C863-4CF4-BF8D-C66A0277BC27}"/>
              </a:ext>
            </a:extLst>
          </p:cNvPr>
          <p:cNvSpPr/>
          <p:nvPr/>
        </p:nvSpPr>
        <p:spPr>
          <a:xfrm flipH="1">
            <a:off x="-152400" y="5317384"/>
            <a:ext cx="12344400" cy="1540617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C1D9F6F-AFC0-44E3-BE7A-6CC9048F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23099" r="9382" b="13042"/>
          <a:stretch/>
        </p:blipFill>
        <p:spPr>
          <a:xfrm>
            <a:off x="8706869" y="3297642"/>
            <a:ext cx="2350779" cy="3522574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8E73DA78-234C-4303-B0A6-790CCDA5E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798571" y="5976432"/>
            <a:ext cx="6847123" cy="88621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3CDEE89-4575-47FA-A3E6-149DED456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1371" r="12336" b="12804"/>
          <a:stretch/>
        </p:blipFill>
        <p:spPr>
          <a:xfrm>
            <a:off x="1364451" y="3409001"/>
            <a:ext cx="2249347" cy="3208942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BF39C634-FA10-4A1A-8B43-1EB690B33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-152400" y="5976432"/>
            <a:ext cx="6467565" cy="8862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12E295E-9983-40AC-B6F6-2CAE9C3CB537}"/>
              </a:ext>
            </a:extLst>
          </p:cNvPr>
          <p:cNvSpPr txBox="1"/>
          <p:nvPr/>
        </p:nvSpPr>
        <p:spPr>
          <a:xfrm>
            <a:off x="3830713" y="2246156"/>
            <a:ext cx="42178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ণি: পঞ্চম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িচয়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য়: চার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অর্থনীতি: কৃষি  ও শিল্প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৩: আলু তৈলবীজ ও মসলা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পৃষ্ঠা: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২-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42844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B4E1AB-189E-4DBD-806E-37990E28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5757"/>
            <a:ext cx="8218120" cy="63464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4E2508-4ECB-400F-AF5B-975FEBC2608F}"/>
              </a:ext>
            </a:extLst>
          </p:cNvPr>
          <p:cNvSpPr txBox="1"/>
          <p:nvPr/>
        </p:nvSpPr>
        <p:spPr>
          <a:xfrm>
            <a:off x="126299" y="1618065"/>
            <a:ext cx="2649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দেখি।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42BEEB1-9841-4E3C-8CCC-57554F622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1" y="190500"/>
            <a:ext cx="11887200" cy="6477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2CF1BF-FB2D-49E0-A846-228C32C6D7FC}"/>
              </a:ext>
            </a:extLst>
          </p:cNvPr>
          <p:cNvSpPr/>
          <p:nvPr/>
        </p:nvSpPr>
        <p:spPr>
          <a:xfrm>
            <a:off x="152400" y="190500"/>
            <a:ext cx="11887200" cy="6477000"/>
          </a:xfrm>
          <a:prstGeom prst="rect">
            <a:avLst/>
          </a:prstGeom>
          <a:noFill/>
          <a:ln>
            <a:solidFill>
              <a:srgbClr val="B527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932221-7288-40F7-B477-7B399F46933D}"/>
              </a:ext>
            </a:extLst>
          </p:cNvPr>
          <p:cNvSpPr txBox="1"/>
          <p:nvPr/>
        </p:nvSpPr>
        <p:spPr>
          <a:xfrm>
            <a:off x="1824354" y="1503015"/>
            <a:ext cx="424448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পাঠ </a:t>
            </a:r>
            <a:r>
              <a:rPr lang="en-US" sz="40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.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A907C-A202-48BC-A142-A09B1D730937}"/>
              </a:ext>
            </a:extLst>
          </p:cNvPr>
          <p:cNvSpPr txBox="1"/>
          <p:nvPr/>
        </p:nvSpPr>
        <p:spPr>
          <a:xfrm>
            <a:off x="609600" y="3200400"/>
            <a:ext cx="70246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Li Shohid Salam ANSI V1" panose="02000600000000000000" pitchFamily="2" charset="0"/>
                <a:cs typeface="NikoshBAN" panose="02000000000000000000" pitchFamily="2" charset="0"/>
              </a:rPr>
              <a:t>Avjy , ˆZjexR 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Li Shohid Salam ANSI V1" panose="02000600000000000000" pitchFamily="2" charset="0"/>
                <a:cs typeface="NikoshBAN" panose="02000000000000000000" pitchFamily="2" charset="0"/>
              </a:rPr>
              <a:t>I gmjv</a:t>
            </a:r>
          </a:p>
        </p:txBody>
      </p:sp>
    </p:spTree>
    <p:extLst>
      <p:ext uri="{BB962C8B-B14F-4D97-AF65-F5344CB8AC3E}">
        <p14:creationId xmlns:p14="http://schemas.microsoft.com/office/powerpoint/2010/main" val="14251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074349" y="1593926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1687328" y="1325449"/>
            <a:ext cx="3452552" cy="1123905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1552945" y="1225579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2F84-BC17-48BE-BDAF-A908A7071A0B}"/>
              </a:ext>
            </a:extLst>
          </p:cNvPr>
          <p:cNvSpPr/>
          <p:nvPr/>
        </p:nvSpPr>
        <p:spPr>
          <a:xfrm>
            <a:off x="1545450" y="2875592"/>
            <a:ext cx="102742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bn-IN" sz="3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১৫</a:t>
            </a:r>
            <a:r>
              <a:rPr lang="en-US" sz="3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 বাংলাদেশের প্রধান প্রধান কৃষিজাত দ্রব্য সম্পর্কে বলতে</a:t>
            </a:r>
            <a:r>
              <a:rPr lang="en-US" sz="3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746080-27FB-4432-898B-A7F61743EB49}"/>
              </a:ext>
            </a:extLst>
          </p:cNvPr>
          <p:cNvSpPr/>
          <p:nvPr/>
        </p:nvSpPr>
        <p:spPr>
          <a:xfrm>
            <a:off x="1552945" y="3573238"/>
            <a:ext cx="87927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2060"/>
              </a:buClr>
            </a:pPr>
            <a:r>
              <a:rPr lang="bn-IN" sz="3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১৫</a:t>
            </a:r>
            <a:r>
              <a:rPr lang="en-US" sz="3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 বাংলাদেশ যে একটি কৃষিভিত্তিক দেশ তা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77392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  <p:bldP spid="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FF19AE-5B55-401F-8262-B9901F6FD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4" y="2020936"/>
            <a:ext cx="3124200" cy="2280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E0D1F-B6C0-4781-8E0E-36D170E4C8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r="10062"/>
          <a:stretch/>
        </p:blipFill>
        <p:spPr>
          <a:xfrm>
            <a:off x="3735206" y="1605494"/>
            <a:ext cx="3733801" cy="2431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2CF1BF-FB2D-49E0-A846-228C32C6D7FC}"/>
              </a:ext>
            </a:extLst>
          </p:cNvPr>
          <p:cNvSpPr/>
          <p:nvPr/>
        </p:nvSpPr>
        <p:spPr>
          <a:xfrm>
            <a:off x="152400" y="190500"/>
            <a:ext cx="11887200" cy="6477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14BEFF-F663-4C55-89D4-E373DCFF7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05494"/>
            <a:ext cx="3841749" cy="24313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55FA00-1FE1-4BFE-9C9A-E48CD194C331}"/>
              </a:ext>
            </a:extLst>
          </p:cNvPr>
          <p:cNvSpPr txBox="1"/>
          <p:nvPr/>
        </p:nvSpPr>
        <p:spPr>
          <a:xfrm>
            <a:off x="3293872" y="333917"/>
            <a:ext cx="550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BBFA6-3D17-4508-B243-4F685CE58EE0}"/>
              </a:ext>
            </a:extLst>
          </p:cNvPr>
          <p:cNvSpPr txBox="1"/>
          <p:nvPr/>
        </p:nvSpPr>
        <p:spPr>
          <a:xfrm>
            <a:off x="3813163" y="5817468"/>
            <a:ext cx="456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ুলোতে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5A223A-067D-4699-BFC5-3C9D2FB508E9}"/>
              </a:ext>
            </a:extLst>
          </p:cNvPr>
          <p:cNvGrpSpPr/>
          <p:nvPr/>
        </p:nvGrpSpPr>
        <p:grpSpPr>
          <a:xfrm>
            <a:off x="925261" y="4614358"/>
            <a:ext cx="2058628" cy="684405"/>
            <a:chOff x="925261" y="4614358"/>
            <a:chExt cx="2058628" cy="684405"/>
          </a:xfrm>
        </p:grpSpPr>
        <p:grpSp>
          <p:nvGrpSpPr>
            <p:cNvPr id="19" name="maldiv">
              <a:extLst>
                <a:ext uri="{FF2B5EF4-FFF2-40B4-BE49-F238E27FC236}">
                  <a16:creationId xmlns:a16="http://schemas.microsoft.com/office/drawing/2014/main" id="{918F24CD-D55A-412E-A93E-CD615CF3E77F}"/>
                </a:ext>
              </a:extLst>
            </p:cNvPr>
            <p:cNvGrpSpPr/>
            <p:nvPr/>
          </p:nvGrpSpPr>
          <p:grpSpPr>
            <a:xfrm>
              <a:off x="925261" y="4614358"/>
              <a:ext cx="2058628" cy="684405"/>
              <a:chOff x="11642724" y="5107774"/>
              <a:chExt cx="2058628" cy="684405"/>
            </a:xfrm>
          </p:grpSpPr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9F0AB002-06BD-4062-B9D1-7A04C1F0A716}"/>
                  </a:ext>
                </a:extLst>
              </p:cNvPr>
              <p:cNvSpPr/>
              <p:nvPr/>
            </p:nvSpPr>
            <p:spPr>
              <a:xfrm>
                <a:off x="11642724" y="5107774"/>
                <a:ext cx="2058628" cy="684405"/>
              </a:xfrm>
              <a:prstGeom prst="roundRect">
                <a:avLst>
                  <a:gd name="adj" fmla="val 50000"/>
                </a:avLst>
              </a:prstGeom>
              <a:solidFill>
                <a:srgbClr val="EBECF0"/>
              </a:solidFill>
              <a:ln>
                <a:noFill/>
              </a:ln>
              <a:effectLst>
                <a:outerShdw blurRad="254000" dist="1905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46">
                <a:extLst>
                  <a:ext uri="{FF2B5EF4-FFF2-40B4-BE49-F238E27FC236}">
                    <a16:creationId xmlns:a16="http://schemas.microsoft.com/office/drawing/2014/main" id="{3B35C361-405E-4339-843C-D1D45C96243A}"/>
                  </a:ext>
                </a:extLst>
              </p:cNvPr>
              <p:cNvSpPr/>
              <p:nvPr/>
            </p:nvSpPr>
            <p:spPr>
              <a:xfrm>
                <a:off x="11642724" y="5107774"/>
                <a:ext cx="2058628" cy="684405"/>
              </a:xfrm>
              <a:prstGeom prst="roundRect">
                <a:avLst>
                  <a:gd name="adj" fmla="val 50000"/>
                </a:avLst>
              </a:prstGeom>
              <a:solidFill>
                <a:srgbClr val="EBECF0"/>
              </a:solidFill>
              <a:ln>
                <a:noFill/>
              </a:ln>
              <a:effectLst>
                <a:outerShdw blurRad="254000" dist="190500" dir="13500000" algn="br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02A95E-F5C3-4118-A383-5B36F40DE2B5}"/>
                </a:ext>
              </a:extLst>
            </p:cNvPr>
            <p:cNvSpPr txBox="1"/>
            <p:nvPr/>
          </p:nvSpPr>
          <p:spPr>
            <a:xfrm>
              <a:off x="1467760" y="4633394"/>
              <a:ext cx="1247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BE894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as-IN" sz="3600" b="1" dirty="0">
                  <a:solidFill>
                    <a:srgbClr val="BE894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b="1" dirty="0">
                  <a:solidFill>
                    <a:srgbClr val="BE894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A55A17-5F30-4840-B2E3-8FE68220175F}"/>
              </a:ext>
            </a:extLst>
          </p:cNvPr>
          <p:cNvGrpSpPr/>
          <p:nvPr/>
        </p:nvGrpSpPr>
        <p:grpSpPr>
          <a:xfrm>
            <a:off x="4806031" y="4606175"/>
            <a:ext cx="2058628" cy="692588"/>
            <a:chOff x="4806031" y="4606175"/>
            <a:chExt cx="2058628" cy="692588"/>
          </a:xfrm>
        </p:grpSpPr>
        <p:grpSp>
          <p:nvGrpSpPr>
            <p:cNvPr id="15" name="srilanka">
              <a:extLst>
                <a:ext uri="{FF2B5EF4-FFF2-40B4-BE49-F238E27FC236}">
                  <a16:creationId xmlns:a16="http://schemas.microsoft.com/office/drawing/2014/main" id="{EB984B6E-27AF-479A-8320-C55D94B665EC}"/>
                </a:ext>
              </a:extLst>
            </p:cNvPr>
            <p:cNvGrpSpPr/>
            <p:nvPr/>
          </p:nvGrpSpPr>
          <p:grpSpPr>
            <a:xfrm>
              <a:off x="4806031" y="4614358"/>
              <a:ext cx="2058628" cy="684405"/>
              <a:chOff x="3832251" y="4901617"/>
              <a:chExt cx="2058628" cy="684405"/>
            </a:xfrm>
          </p:grpSpPr>
          <p:sp>
            <p:nvSpPr>
              <p:cNvPr id="16" name="Rounded Rectangle 42">
                <a:extLst>
                  <a:ext uri="{FF2B5EF4-FFF2-40B4-BE49-F238E27FC236}">
                    <a16:creationId xmlns:a16="http://schemas.microsoft.com/office/drawing/2014/main" id="{B6DFF2AB-CDF2-4E22-B5DB-80703CC96FCA}"/>
                  </a:ext>
                </a:extLst>
              </p:cNvPr>
              <p:cNvSpPr/>
              <p:nvPr/>
            </p:nvSpPr>
            <p:spPr>
              <a:xfrm>
                <a:off x="3832251" y="4901617"/>
                <a:ext cx="2058628" cy="684405"/>
              </a:xfrm>
              <a:prstGeom prst="roundRect">
                <a:avLst>
                  <a:gd name="adj" fmla="val 50000"/>
                </a:avLst>
              </a:prstGeom>
              <a:solidFill>
                <a:srgbClr val="EBECF0"/>
              </a:solidFill>
              <a:ln>
                <a:noFill/>
              </a:ln>
              <a:effectLst>
                <a:outerShdw blurRad="254000" dist="1905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43">
                <a:extLst>
                  <a:ext uri="{FF2B5EF4-FFF2-40B4-BE49-F238E27FC236}">
                    <a16:creationId xmlns:a16="http://schemas.microsoft.com/office/drawing/2014/main" id="{F54B64AB-724B-4C8C-8D24-58EBA49B6DED}"/>
                  </a:ext>
                </a:extLst>
              </p:cNvPr>
              <p:cNvSpPr/>
              <p:nvPr/>
            </p:nvSpPr>
            <p:spPr>
              <a:xfrm>
                <a:off x="3832251" y="4901617"/>
                <a:ext cx="2058628" cy="684405"/>
              </a:xfrm>
              <a:prstGeom prst="roundRect">
                <a:avLst>
                  <a:gd name="adj" fmla="val 50000"/>
                </a:avLst>
              </a:prstGeom>
              <a:solidFill>
                <a:srgbClr val="EBECF0"/>
              </a:solidFill>
              <a:ln>
                <a:noFill/>
              </a:ln>
              <a:effectLst>
                <a:outerShdw blurRad="254000" dist="190500" dir="13500000" algn="br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F906F1-110A-4E54-9861-590D4346F91C}"/>
                </a:ext>
              </a:extLst>
            </p:cNvPr>
            <p:cNvSpPr/>
            <p:nvPr/>
          </p:nvSpPr>
          <p:spPr>
            <a:xfrm>
              <a:off x="5140283" y="4606175"/>
              <a:ext cx="13901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8820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তৈলবীজ</a:t>
              </a:r>
              <a:endParaRPr lang="en-US" sz="3600" dirty="0">
                <a:solidFill>
                  <a:srgbClr val="F8820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0FA736-1888-44E4-B7FE-3C1B42B50D59}"/>
              </a:ext>
            </a:extLst>
          </p:cNvPr>
          <p:cNvGrpSpPr/>
          <p:nvPr/>
        </p:nvGrpSpPr>
        <p:grpSpPr>
          <a:xfrm>
            <a:off x="8686800" y="4614358"/>
            <a:ext cx="2058628" cy="684405"/>
            <a:chOff x="8686800" y="4614358"/>
            <a:chExt cx="2058628" cy="684405"/>
          </a:xfrm>
        </p:grpSpPr>
        <p:grpSp>
          <p:nvGrpSpPr>
            <p:cNvPr id="11" name="bd">
              <a:extLst>
                <a:ext uri="{FF2B5EF4-FFF2-40B4-BE49-F238E27FC236}">
                  <a16:creationId xmlns:a16="http://schemas.microsoft.com/office/drawing/2014/main" id="{AAF8A147-737C-4A84-82B8-E67D71045585}"/>
                </a:ext>
              </a:extLst>
            </p:cNvPr>
            <p:cNvGrpSpPr/>
            <p:nvPr/>
          </p:nvGrpSpPr>
          <p:grpSpPr>
            <a:xfrm>
              <a:off x="8686800" y="4614358"/>
              <a:ext cx="2058628" cy="684405"/>
              <a:chOff x="2784299" y="4661302"/>
              <a:chExt cx="2058628" cy="684405"/>
            </a:xfrm>
          </p:grpSpPr>
          <p:sp>
            <p:nvSpPr>
              <p:cNvPr id="13" name="Rounded Rectangle 39">
                <a:extLst>
                  <a:ext uri="{FF2B5EF4-FFF2-40B4-BE49-F238E27FC236}">
                    <a16:creationId xmlns:a16="http://schemas.microsoft.com/office/drawing/2014/main" id="{A1F3FB53-0D55-498E-B2F2-01468143E5E0}"/>
                  </a:ext>
                </a:extLst>
              </p:cNvPr>
              <p:cNvSpPr/>
              <p:nvPr/>
            </p:nvSpPr>
            <p:spPr>
              <a:xfrm>
                <a:off x="2784299" y="4661302"/>
                <a:ext cx="2058628" cy="684405"/>
              </a:xfrm>
              <a:prstGeom prst="roundRect">
                <a:avLst>
                  <a:gd name="adj" fmla="val 50000"/>
                </a:avLst>
              </a:prstGeom>
              <a:solidFill>
                <a:srgbClr val="EBECF0"/>
              </a:solidFill>
              <a:ln>
                <a:noFill/>
              </a:ln>
              <a:effectLst>
                <a:outerShdw blurRad="254000" dist="1905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40">
                <a:extLst>
                  <a:ext uri="{FF2B5EF4-FFF2-40B4-BE49-F238E27FC236}">
                    <a16:creationId xmlns:a16="http://schemas.microsoft.com/office/drawing/2014/main" id="{DA579963-D4F4-480B-B786-F55881660933}"/>
                  </a:ext>
                </a:extLst>
              </p:cNvPr>
              <p:cNvSpPr/>
              <p:nvPr/>
            </p:nvSpPr>
            <p:spPr>
              <a:xfrm>
                <a:off x="2784299" y="4661302"/>
                <a:ext cx="2058628" cy="684405"/>
              </a:xfrm>
              <a:prstGeom prst="roundRect">
                <a:avLst>
                  <a:gd name="adj" fmla="val 50000"/>
                </a:avLst>
              </a:prstGeom>
              <a:solidFill>
                <a:srgbClr val="EBECF0"/>
              </a:solidFill>
              <a:ln>
                <a:noFill/>
              </a:ln>
              <a:effectLst>
                <a:outerShdw blurRad="254000" dist="190500" dir="13500000" algn="br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051F01-2062-494C-927C-89A18B18ADB6}"/>
                </a:ext>
              </a:extLst>
            </p:cNvPr>
            <p:cNvSpPr/>
            <p:nvPr/>
          </p:nvSpPr>
          <p:spPr>
            <a:xfrm>
              <a:off x="9220625" y="4629772"/>
              <a:ext cx="9909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7636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মসলা</a:t>
              </a:r>
              <a:endParaRPr lang="en-US" sz="3600" dirty="0">
                <a:solidFill>
                  <a:srgbClr val="F7636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1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471047-C83E-4192-BFFD-932A83919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" y="813944"/>
            <a:ext cx="4953000" cy="2740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BFBF55-5E8C-4BC1-9401-6580512F0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" y="3784770"/>
            <a:ext cx="4953000" cy="27358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8124C6-B3E4-488D-97F7-5F6A9FB22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048" y="930449"/>
            <a:ext cx="4648198" cy="26259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679A3A-8851-4D81-B02D-1638CD81E8C0}"/>
              </a:ext>
            </a:extLst>
          </p:cNvPr>
          <p:cNvSpPr/>
          <p:nvPr/>
        </p:nvSpPr>
        <p:spPr>
          <a:xfrm>
            <a:off x="3454090" y="192434"/>
            <a:ext cx="5283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এসো আমরা আরো কিছু ছবি দেখি।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F2E33-F9F2-4B95-99D3-6BF157819FAC}"/>
              </a:ext>
            </a:extLst>
          </p:cNvPr>
          <p:cNvSpPr txBox="1"/>
          <p:nvPr/>
        </p:nvSpPr>
        <p:spPr>
          <a:xfrm>
            <a:off x="5528543" y="3906686"/>
            <a:ext cx="605564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ED1F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ছবিগুলোতে কী দেখা যাচ্ছে?</a:t>
            </a:r>
            <a:endParaRPr lang="en-US" sz="4000" b="1" dirty="0">
              <a:solidFill>
                <a:srgbClr val="ED1F2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46C7B-9F2A-4771-A686-6EB846ACB749}"/>
              </a:ext>
            </a:extLst>
          </p:cNvPr>
          <p:cNvSpPr txBox="1"/>
          <p:nvPr/>
        </p:nvSpPr>
        <p:spPr>
          <a:xfrm>
            <a:off x="5528543" y="4614572"/>
            <a:ext cx="605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prstClr val="black"/>
                </a:solidFill>
                <a:cs typeface="Kalpurush" panose="02000600000000000000" pitchFamily="2" charset="0"/>
              </a:rPr>
              <a:t>কৃষক জমি চাষ করছেন। কৃষকেরা </a:t>
            </a:r>
            <a:endParaRPr lang="en-US" sz="3600" b="1" dirty="0">
              <a:solidFill>
                <a:prstClr val="black"/>
              </a:solidFill>
              <a:cs typeface="Kalpurush" panose="02000600000000000000" pitchFamily="2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cs typeface="Kalpurush" panose="02000600000000000000" pitchFamily="2" charset="0"/>
              </a:rPr>
              <a:t>আলু </a:t>
            </a:r>
            <a:r>
              <a:rPr lang="en-US" sz="3600" b="1" dirty="0" err="1">
                <a:solidFill>
                  <a:prstClr val="black"/>
                </a:solidFill>
                <a:cs typeface="Kalpurush" panose="02000600000000000000" pitchFamily="2" charset="0"/>
              </a:rPr>
              <a:t>তুলছেন</a:t>
            </a:r>
            <a:r>
              <a:rPr lang="en-US" sz="3600" b="1" dirty="0">
                <a:solidFill>
                  <a:prstClr val="black"/>
                </a:solidFill>
                <a:cs typeface="Kalpurush" panose="02000600000000000000" pitchFamily="2" charset="0"/>
              </a:rPr>
              <a:t>।</a:t>
            </a:r>
            <a:r>
              <a:rPr lang="bn-IN" sz="3600" b="1" dirty="0">
                <a:solidFill>
                  <a:prstClr val="black"/>
                </a:solidFill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D80FB-74E4-40A1-AEC8-1BDB31194EB6}"/>
              </a:ext>
            </a:extLst>
          </p:cNvPr>
          <p:cNvSpPr txBox="1"/>
          <p:nvPr/>
        </p:nvSpPr>
        <p:spPr>
          <a:xfrm>
            <a:off x="5556428" y="4344028"/>
            <a:ext cx="6187541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তোমাদের আশেপাশে আলু, তৈলবীজ বা কোনো মসলার চাষ হতে দেখেছ কি?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0FA73-E3ED-42C5-817B-9409A6658448}"/>
              </a:ext>
            </a:extLst>
          </p:cNvPr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59439" y="327670"/>
            <a:ext cx="1273117" cy="707886"/>
          </a:xfrm>
          <a:prstGeom prst="rect">
            <a:avLst/>
          </a:prstGeom>
          <a:solidFill>
            <a:srgbClr val="C6FACF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আলু</a:t>
            </a:r>
            <a:endParaRPr lang="en-US" sz="40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BCB77-5FA5-4046-B54A-D7DC42C08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59" y="1210825"/>
            <a:ext cx="4714875" cy="342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5CC15D-41A3-47AD-812D-1D1A2472F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68" y="1210825"/>
            <a:ext cx="4932626" cy="342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loud Callout 6"/>
          <p:cNvSpPr/>
          <p:nvPr/>
        </p:nvSpPr>
        <p:spPr>
          <a:xfrm>
            <a:off x="349445" y="202641"/>
            <a:ext cx="3336967" cy="2315689"/>
          </a:xfrm>
          <a:prstGeom prst="cloudCallout">
            <a:avLst>
              <a:gd name="adj1" fmla="val 59398"/>
              <a:gd name="adj2" fmla="val 6180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আলু একটি প্রয়োজনীয় খাদ্য।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959321" y="202641"/>
            <a:ext cx="4061229" cy="2774129"/>
          </a:xfrm>
          <a:prstGeom prst="cloudCallout">
            <a:avLst>
              <a:gd name="adj1" fmla="val -54675"/>
              <a:gd name="adj2" fmla="val 60946"/>
            </a:avLst>
          </a:prstGeom>
          <a:solidFill>
            <a:srgbClr val="DE15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 গোল আলু ও মিষ্টি আলুর চাষ বেশি হয়।</a:t>
            </a:r>
            <a:endParaRPr lang="en-US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E9B503-66FC-43A1-89D2-7241A488F8A6}"/>
              </a:ext>
            </a:extLst>
          </p:cNvPr>
          <p:cNvSpPr/>
          <p:nvPr/>
        </p:nvSpPr>
        <p:spPr>
          <a:xfrm>
            <a:off x="171450" y="152400"/>
            <a:ext cx="11849100" cy="6553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16B639-FC02-44AA-8594-61351FBE568E}"/>
              </a:ext>
            </a:extLst>
          </p:cNvPr>
          <p:cNvSpPr/>
          <p:nvPr/>
        </p:nvSpPr>
        <p:spPr>
          <a:xfrm>
            <a:off x="85724" y="5036530"/>
            <a:ext cx="12020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DE157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 দেশের উর্বর দোআঁশ ও বেলে মাটি আলু চাষের জন্য বিশেষ উপযোগী। </a:t>
            </a:r>
            <a:endParaRPr lang="en-US" sz="4000" dirty="0">
              <a:solidFill>
                <a:srgbClr val="DE157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24519-1DF1-4E43-A584-004B55CAF833}"/>
              </a:ext>
            </a:extLst>
          </p:cNvPr>
          <p:cNvSpPr/>
          <p:nvPr/>
        </p:nvSpPr>
        <p:spPr>
          <a:xfrm>
            <a:off x="309992" y="5283031"/>
            <a:ext cx="12080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দেশের চাহিদা মেটানোর পর উদ্বৃত্ত আলু বিদেশে রপ্তানি করা হয়।  </a:t>
            </a:r>
            <a:endParaRPr lang="en-US" sz="40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/>
      <p:bldP spid="13" grpId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4829</TotalTime>
  <Words>760</Words>
  <Application>Microsoft Office PowerPoint</Application>
  <PresentationFormat>Widescreen</PresentationFormat>
  <Paragraphs>97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Kalpurush</vt:lpstr>
      <vt:lpstr>Li Shohid Salam ANSI V1</vt:lpstr>
      <vt:lpstr>NikoshBAN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Hasan</cp:lastModifiedBy>
  <cp:revision>491</cp:revision>
  <dcterms:created xsi:type="dcterms:W3CDTF">2006-08-16T00:00:00Z</dcterms:created>
  <dcterms:modified xsi:type="dcterms:W3CDTF">2021-11-14T08:30:51Z</dcterms:modified>
</cp:coreProperties>
</file>