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17"/>
  </p:notesMasterIdLst>
  <p:sldIdLst>
    <p:sldId id="256" r:id="rId2"/>
    <p:sldId id="257" r:id="rId3"/>
    <p:sldId id="261" r:id="rId4"/>
    <p:sldId id="258" r:id="rId5"/>
    <p:sldId id="260" r:id="rId6"/>
    <p:sldId id="266" r:id="rId7"/>
    <p:sldId id="275" r:id="rId8"/>
    <p:sldId id="263" r:id="rId9"/>
    <p:sldId id="264" r:id="rId10"/>
    <p:sldId id="272" r:id="rId11"/>
    <p:sldId id="265" r:id="rId12"/>
    <p:sldId id="273" r:id="rId13"/>
    <p:sldId id="270" r:id="rId14"/>
    <p:sldId id="271" r:id="rId15"/>
    <p:sldId id="259" r:id="rId16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5568D-8530-499B-ABD6-4EBFCCE8D34B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1B45B-1100-4DBF-AC62-0801E76F2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09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সম্মানিত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শিক্ষকবৃন্দ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জনে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দিবেন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করবেন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baseline="0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সম্মানিত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শিক্ষকবৃন্দ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জনে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দিবেন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করবেন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5029F-1DD8-44C9-8EEA-03BC21CD1E0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94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সম্মানিত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শিক্ষকবৃন্দ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৪-৫টি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দলিয়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দিবেন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করবেন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5029F-1DD8-44C9-8EEA-03BC21CD1E0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14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সম্মানিত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শিক্ষকবৃন্দ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জনে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দিবেন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করবেন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baseline="0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সম্মানিত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শিক্ষকবৃন্দ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জনে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দিবেন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করবেন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5029F-1DD8-44C9-8EEA-03BC21CD1E0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9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190" y="5621489"/>
            <a:ext cx="6412230" cy="1658112"/>
          </a:xfrm>
        </p:spPr>
        <p:txBody>
          <a:bodyPr anchor="ctr">
            <a:normAutofit/>
          </a:bodyPr>
          <a:lstStyle>
            <a:lvl1pPr algn="r">
              <a:defRPr sz="4840" spc="22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03745" y="5621489"/>
            <a:ext cx="2640330" cy="165811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76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02920" indent="0" algn="ctr">
              <a:buNone/>
              <a:defRPr sz="1760"/>
            </a:lvl2pPr>
            <a:lvl3pPr marL="1005840" indent="0" algn="ctr">
              <a:buNone/>
              <a:defRPr sz="176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89885D0-5A93-40B0-8F78-86666E61349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7A28-BC33-4379-8549-B2AB6C6997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19145" y="5965987"/>
            <a:ext cx="0" cy="103632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10058400" cy="51816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0948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85D0-5A93-40B0-8F78-86666E61349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7A28-BC33-4379-8549-B2AB6C69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24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4" y="863600"/>
            <a:ext cx="2168843" cy="613156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6" y="863600"/>
            <a:ext cx="6255068" cy="613156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85D0-5A93-40B0-8F78-86666E61349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7A28-BC33-4379-8549-B2AB6C6997C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8298180" y="208135"/>
            <a:ext cx="0" cy="7543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32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85D0-5A93-40B0-8F78-86666E61349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7A28-BC33-4379-8549-B2AB6C69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8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5621489"/>
            <a:ext cx="6412230" cy="1658112"/>
          </a:xfrm>
        </p:spPr>
        <p:txBody>
          <a:bodyPr anchor="ctr">
            <a:normAutofit/>
          </a:bodyPr>
          <a:lstStyle>
            <a:lvl1pPr algn="r">
              <a:defRPr sz="4840" b="0" spc="22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3745" y="5621489"/>
            <a:ext cx="2640330" cy="1658112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6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029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85D0-5A93-40B0-8F78-86666E61349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7A28-BC33-4379-8549-B2AB6C6997C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0058400" cy="51816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919145" y="5965987"/>
            <a:ext cx="0" cy="103632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14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906" y="663245"/>
            <a:ext cx="8019059" cy="16995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4906" y="2590800"/>
            <a:ext cx="3922776" cy="45598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189" y="2590800"/>
            <a:ext cx="3922776" cy="45598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85D0-5A93-40B0-8F78-86666E61349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7A28-BC33-4379-8549-B2AB6C69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44906" y="663245"/>
            <a:ext cx="8019059" cy="16995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6" y="2470254"/>
            <a:ext cx="3922776" cy="932688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20" b="0" cap="none" baseline="0">
                <a:solidFill>
                  <a:schemeClr val="accent1"/>
                </a:solidFill>
                <a:latin typeface="+mn-lt"/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4906" y="3363493"/>
            <a:ext cx="3922776" cy="378711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1189" y="2470254"/>
            <a:ext cx="3922776" cy="932688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42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marL="0" lvl="0" indent="0" algn="l" defTabSz="1005840" rtl="0" eaLnBrk="1" latinLnBrk="0" hangingPunct="1">
              <a:lnSpc>
                <a:spcPct val="90000"/>
              </a:lnSpc>
              <a:spcBef>
                <a:spcPts val="198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1189" y="3363493"/>
            <a:ext cx="3922776" cy="378711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85D0-5A93-40B0-8F78-86666E61349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7A28-BC33-4379-8549-B2AB6C69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85D0-5A93-40B0-8F78-86666E61349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7A28-BC33-4379-8549-B2AB6C69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8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85D0-5A93-40B0-8F78-86666E61349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7A28-BC33-4379-8549-B2AB6C69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8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44906" y="534377"/>
            <a:ext cx="3621024" cy="1969008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5" y="932688"/>
            <a:ext cx="4684700" cy="587593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760"/>
            </a:lvl2pPr>
            <a:lvl3pPr>
              <a:defRPr sz="1320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4906" y="2558507"/>
            <a:ext cx="3621024" cy="4263933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60"/>
              </a:spcBef>
              <a:buNone/>
              <a:defRPr sz="176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85D0-5A93-40B0-8F78-86666E61349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7A28-BC33-4379-8549-B2AB6C69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5621490"/>
            <a:ext cx="6412230" cy="1658112"/>
          </a:xfrm>
        </p:spPr>
        <p:txBody>
          <a:bodyPr anchor="ctr">
            <a:normAutofit/>
          </a:bodyPr>
          <a:lstStyle>
            <a:lvl1pPr algn="r">
              <a:defRPr sz="4840" spc="22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0055885" cy="51816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745" y="5621490"/>
            <a:ext cx="2640330" cy="1658112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6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85D0-5A93-40B0-8F78-86666E61349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7A28-BC33-4379-8549-B2AB6C6997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19145" y="5965987"/>
            <a:ext cx="0" cy="10363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4906" y="663245"/>
            <a:ext cx="8019059" cy="1699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6" y="2590800"/>
            <a:ext cx="8019061" cy="455980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4907" y="7333465"/>
            <a:ext cx="1777168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89885D0-5A93-40B0-8F78-86666E61349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5420" y="7333465"/>
            <a:ext cx="4868703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40800" y="7333465"/>
            <a:ext cx="803275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607A28-BC33-4379-8549-B2AB6C6997C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28650" y="936501"/>
            <a:ext cx="0" cy="10363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19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1005840" rtl="0" eaLnBrk="1" latinLnBrk="0" hangingPunct="1">
        <a:lnSpc>
          <a:spcPct val="80000"/>
        </a:lnSpc>
        <a:spcBef>
          <a:spcPct val="0"/>
        </a:spcBef>
        <a:buNone/>
        <a:defRPr sz="4840" kern="1200" cap="all" spc="11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100584" indent="-100584" algn="l" defTabSz="1005840" rtl="0" eaLnBrk="1" latinLnBrk="0" hangingPunct="1">
        <a:lnSpc>
          <a:spcPct val="90000"/>
        </a:lnSpc>
        <a:spcBef>
          <a:spcPts val="1320"/>
        </a:spcBef>
        <a:spcAft>
          <a:spcPts val="22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91694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760" kern="1200">
          <a:solidFill>
            <a:schemeClr val="tx1"/>
          </a:solidFill>
          <a:latin typeface="+mn-lt"/>
          <a:ea typeface="+mn-ea"/>
          <a:cs typeface="+mn-cs"/>
        </a:defRPr>
      </a:lvl2pPr>
      <a:lvl3pPr marL="492862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653796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854964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1166774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1337767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1498702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421" y="2554014"/>
            <a:ext cx="9364717" cy="3046988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54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9600" b="1" dirty="0" err="1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dirty="0">
              <a:ln w="12700">
                <a:solidFill>
                  <a:srgbClr val="FFFF00"/>
                </a:solidFill>
                <a:prstDash val="solid"/>
              </a:ln>
              <a:solidFill>
                <a:srgbClr val="00206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61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3880" y="354936"/>
            <a:ext cx="7543800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 কাজ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6789419" y="2000250"/>
            <a:ext cx="2196925" cy="2051488"/>
          </a:xfrm>
          <a:prstGeom prst="cloudCallout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5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165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৭  </a:t>
            </a:r>
            <a:r>
              <a:rPr lang="en-US" sz="165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132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3880" y="5775878"/>
            <a:ext cx="75438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৫টি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উদ্দ্যেশ্য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72" y="2000249"/>
            <a:ext cx="4098110" cy="272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31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6552" y="441426"/>
            <a:ext cx="7204841" cy="707886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3330" y="2212397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4862" y="5050204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সম্পাদিত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8432" y="6542674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50111" y="3573488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সম্পাদিত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44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7300" y="552773"/>
            <a:ext cx="7543800" cy="60016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300" dirty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33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gfjhghjk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4710" y="1685927"/>
            <a:ext cx="3017520" cy="2263139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6663690" y="2125980"/>
            <a:ext cx="2011680" cy="1257300"/>
          </a:xfrm>
          <a:prstGeom prst="cloudCallout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5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165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৫  </a:t>
            </a:r>
            <a:r>
              <a:rPr lang="en-US" sz="165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165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48815" y="4577716"/>
            <a:ext cx="5909310" cy="1699887"/>
            <a:chOff x="138833" y="4472144"/>
            <a:chExt cx="2762303" cy="2060469"/>
          </a:xfrm>
        </p:grpSpPr>
        <p:sp>
          <p:nvSpPr>
            <p:cNvPr id="8" name="Rounded Rectangle 7"/>
            <p:cNvSpPr/>
            <p:nvPr/>
          </p:nvSpPr>
          <p:spPr>
            <a:xfrm>
              <a:off x="138833" y="4472144"/>
              <a:ext cx="2762303" cy="2060469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 txBox="1"/>
            <p:nvPr/>
          </p:nvSpPr>
          <p:spPr>
            <a:xfrm>
              <a:off x="239417" y="4572728"/>
              <a:ext cx="2561135" cy="18593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444" tIns="119444" rIns="119444" bIns="119444" numCol="1" spcCol="1270" anchor="ctr" anchorCtr="0">
              <a:noAutofit/>
            </a:bodyPr>
            <a:lstStyle/>
            <a:p>
              <a:pPr marL="612934" indent="-612934" defTabSz="139350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en-US" sz="3135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প্রতি</a:t>
              </a:r>
              <a:r>
                <a:rPr lang="en-US" sz="3135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135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জোড়ায়</a:t>
              </a:r>
              <a:r>
                <a:rPr lang="en-US" sz="3135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৫টি </a:t>
              </a:r>
              <a:r>
                <a:rPr lang="en-US" sz="3135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করে</a:t>
              </a:r>
              <a:r>
                <a:rPr lang="en-US" sz="3135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135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কেন্দ্রীয়</a:t>
              </a:r>
              <a:r>
                <a:rPr lang="en-US" sz="3135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135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ব্যাংকের</a:t>
              </a:r>
              <a:r>
                <a:rPr lang="en-US" sz="3135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135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কার্যাবলি</a:t>
              </a:r>
              <a:r>
                <a:rPr lang="en-US" sz="3135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135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লেখ</a:t>
              </a:r>
              <a:r>
                <a:rPr lang="en-US" sz="3135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। </a:t>
              </a:r>
              <a:r>
                <a:rPr lang="bn-BD" sz="3135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endParaRPr lang="en-US" sz="3135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662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6552" y="441426"/>
            <a:ext cx="7204841" cy="707886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3330" y="2212397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কেন্দ্রিয়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4862" y="5050204"/>
            <a:ext cx="72048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কেন্দ্রিয়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সম্পাদিত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8432" y="6542674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কেন্দ্রিয়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50111" y="3573488"/>
            <a:ext cx="72048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কেন্দ্রিয়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সম্পাদিত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66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022" y="441426"/>
            <a:ext cx="8915399" cy="92333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2022" y="6180061"/>
            <a:ext cx="891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সহযোগিতা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22" y="2695903"/>
            <a:ext cx="4572000" cy="274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51" y="2695903"/>
            <a:ext cx="412229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3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07" b="19207"/>
          <a:stretch>
            <a:fillRect/>
          </a:stretch>
        </p:blipFill>
        <p:spPr>
          <a:xfrm>
            <a:off x="92080" y="236483"/>
            <a:ext cx="9871729" cy="5778852"/>
          </a:xfrm>
        </p:spPr>
      </p:pic>
      <p:sp>
        <p:nvSpPr>
          <p:cNvPr id="8" name="Rectangle 7"/>
          <p:cNvSpPr/>
          <p:nvPr/>
        </p:nvSpPr>
        <p:spPr>
          <a:xfrm>
            <a:off x="60548" y="6207734"/>
            <a:ext cx="9934793" cy="144655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8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ধন্যবাদ</a:t>
            </a:r>
            <a:r>
              <a:rPr lang="en-US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endParaRPr lang="en-US" sz="8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630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32" t="35252" r="32622" b="-9168"/>
          <a:stretch/>
        </p:blipFill>
        <p:spPr>
          <a:xfrm rot="16200000">
            <a:off x="962609" y="1941259"/>
            <a:ext cx="3261636" cy="346841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6484" y="220718"/>
            <a:ext cx="9648496" cy="1114480"/>
          </a:xfrm>
          <a:prstGeom prst="rect">
            <a:avLst/>
          </a:prstGeom>
          <a:solidFill>
            <a:schemeClr val="accent1"/>
          </a:solidFill>
          <a:ln w="762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r>
              <a:rPr lang="en-US" sz="60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258" y="2035575"/>
            <a:ext cx="2663060" cy="32707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5214" y="5675586"/>
            <a:ext cx="3736427" cy="2124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মোঃ লুৎফুর রহমান </a:t>
            </a:r>
          </a:p>
          <a:p>
            <a:r>
              <a:rPr lang="bn-BD" sz="2000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(ব্যবসায় শিক্ষা)</a:t>
            </a:r>
          </a:p>
          <a:p>
            <a:r>
              <a:rPr lang="bn-BD" sz="2000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মিরপুর ফয়জুন্নেছা উচ্চ বিদ্যালয়, মিরপুর বাজার, বাহুবল, হবিগঞ্জ। </a:t>
            </a:r>
          </a:p>
          <a:p>
            <a:r>
              <a:rPr lang="bn-BD" sz="2000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০১৭২৮০৫৭১৭১  </a:t>
            </a:r>
            <a:endParaRPr lang="en-US" sz="2000" dirty="0">
              <a:ln w="0"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98071" y="5675586"/>
            <a:ext cx="3674800" cy="1944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বিষয়-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ফিন্যান্স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ব্যাংকিং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b="1" dirty="0">
              <a:latin typeface="NikoshBAN" pitchFamily="2" charset="0"/>
              <a:cs typeface="NikoshBAN" pitchFamily="2" charset="0"/>
            </a:endParaRPr>
          </a:p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শ্রেণি- নবম 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–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endParaRPr lang="bn-BD" b="1" dirty="0">
              <a:latin typeface="NikoshBAN" pitchFamily="2" charset="0"/>
              <a:cs typeface="NikoshBAN" pitchFamily="2" charset="0"/>
            </a:endParaRPr>
          </a:p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অধ্যায়-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ত্রয়োদশ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অধ্যায়ের শিরোনাম-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কেন্দীয়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endParaRPr lang="bn-BD" b="1" dirty="0">
              <a:latin typeface="NikoshBAN" pitchFamily="2" charset="0"/>
              <a:cs typeface="NikoshBAN" pitchFamily="2" charset="0"/>
            </a:endParaRPr>
          </a:p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৫০ মিনিট 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0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82" y="2175642"/>
            <a:ext cx="8758237" cy="4832131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25669" y="677917"/>
            <a:ext cx="8911950" cy="7725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মনোযোগের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সহিত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দেখো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89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6290" y="1418896"/>
            <a:ext cx="8166538" cy="63535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310760" y="2971799"/>
            <a:ext cx="3925613" cy="32476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6290" y="268013"/>
            <a:ext cx="8166538" cy="882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360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6814" y="3941379"/>
            <a:ext cx="65426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342900" indent="-342900">
              <a:buAutoNum type="arabicPeriod"/>
            </a:pP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eriod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উদ্দ্যেশ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342900" indent="-342900">
              <a:buAutoNum type="arabicPeriod"/>
            </a:pP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eriod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891862" y="1592317"/>
            <a:ext cx="6747641" cy="11666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54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10" y="1097410"/>
            <a:ext cx="2178459" cy="27942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9797" y="4065053"/>
            <a:ext cx="2632841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সরকারকে</a:t>
            </a:r>
            <a:r>
              <a:rPr lang="en-US" dirty="0" smtClean="0"/>
              <a:t> </a:t>
            </a:r>
            <a:r>
              <a:rPr lang="en-US" dirty="0" err="1" smtClean="0"/>
              <a:t>পরামর্শ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972" y="1256388"/>
            <a:ext cx="4838706" cy="27096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34862" y="4065053"/>
            <a:ext cx="4240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ব্যাংকসমূহের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ব্যাংকার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25" y="4788777"/>
            <a:ext cx="4042978" cy="22741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2510" y="7236372"/>
            <a:ext cx="3263462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নোট</a:t>
            </a:r>
            <a:r>
              <a:rPr lang="en-US" dirty="0" smtClean="0"/>
              <a:t> ও </a:t>
            </a:r>
            <a:r>
              <a:rPr lang="en-US" dirty="0" err="1" smtClean="0"/>
              <a:t>মুদ্রার</a:t>
            </a:r>
            <a:r>
              <a:rPr lang="en-US" dirty="0" smtClean="0"/>
              <a:t> </a:t>
            </a:r>
            <a:r>
              <a:rPr lang="en-US" dirty="0" err="1" smtClean="0"/>
              <a:t>প্রচলন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855" y="4788777"/>
            <a:ext cx="3457378" cy="216086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86855" y="7062952"/>
            <a:ext cx="3578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মূল্যস্তর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স্থিতিশীল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611476" y="255029"/>
            <a:ext cx="8308428" cy="6306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দেখো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92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7300" y="552773"/>
            <a:ext cx="7543800" cy="60016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300" dirty="0">
                <a:latin typeface="NikoshBAN" pitchFamily="2" charset="0"/>
                <a:cs typeface="NikoshBAN" pitchFamily="2" charset="0"/>
              </a:rPr>
              <a:t>কাজ </a:t>
            </a:r>
            <a:endParaRPr lang="en-US" sz="33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gfjhghjk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4710" y="1685927"/>
            <a:ext cx="3017520" cy="2263139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6663690" y="2125980"/>
            <a:ext cx="2011680" cy="1257300"/>
          </a:xfrm>
          <a:prstGeom prst="cloudCallout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5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165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৫  </a:t>
            </a:r>
            <a:r>
              <a:rPr lang="en-US" sz="165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165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48815" y="4577716"/>
            <a:ext cx="5909310" cy="1699887"/>
            <a:chOff x="138833" y="4472144"/>
            <a:chExt cx="2762303" cy="2060469"/>
          </a:xfrm>
        </p:grpSpPr>
        <p:sp>
          <p:nvSpPr>
            <p:cNvPr id="8" name="Rounded Rectangle 7"/>
            <p:cNvSpPr/>
            <p:nvPr/>
          </p:nvSpPr>
          <p:spPr>
            <a:xfrm>
              <a:off x="138833" y="4472144"/>
              <a:ext cx="2762303" cy="2060469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 txBox="1"/>
            <p:nvPr/>
          </p:nvSpPr>
          <p:spPr>
            <a:xfrm>
              <a:off x="239417" y="4572728"/>
              <a:ext cx="2561135" cy="18593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444" tIns="119444" rIns="119444" bIns="119444" numCol="1" spcCol="1270" anchor="ctr" anchorCtr="0">
              <a:noAutofit/>
            </a:bodyPr>
            <a:lstStyle/>
            <a:p>
              <a:pPr marL="612934" indent="-612934" defTabSz="139350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en-US" sz="3135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কেন্দ্রীয়</a:t>
              </a:r>
              <a:r>
                <a:rPr lang="en-US" sz="3135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135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ব্যাংক</a:t>
              </a:r>
              <a:r>
                <a:rPr lang="en-US" sz="3135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135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কাহাকে</a:t>
              </a:r>
              <a:r>
                <a:rPr lang="en-US" sz="3135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135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বলে</a:t>
              </a:r>
              <a:r>
                <a:rPr lang="en-US" sz="3135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? </a:t>
              </a:r>
              <a:r>
                <a:rPr lang="en-US" sz="3135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135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endParaRPr lang="en-US" sz="3135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962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6552" y="441426"/>
            <a:ext cx="7204841" cy="707886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উদ্দ্যেশ্যঃ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4718" y="1539768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বলিষ্ঠ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মুদ্রাবাজার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8952" y="2296509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8952" y="2927136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প্রচলন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3186" y="3620793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বৈদেশিক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39458" y="4356519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5224" y="5002914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ব্যাংকসমূহের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5224" y="6279919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5730" y="6873755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পরামর্শ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76239" y="5575727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নিকাশ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63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8" grpId="1"/>
      <p:bldP spid="9" grpId="0"/>
      <p:bldP spid="10" grpId="0"/>
      <p:bldP spid="11" grpId="0"/>
      <p:bldP spid="1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3186" y="1003712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মূল্যস্তর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স্থিতিশীল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3186" y="1697397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১১.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3186" y="2422610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জনকল্যাণ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3186" y="3210877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১৩.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সুষম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বন্টন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3186" y="4014937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3186" y="4818970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সুসংগঠিত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3186" y="5686069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১৬.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পথপ্রদর্শক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64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473</TotalTime>
  <Words>384</Words>
  <Application>Microsoft Office PowerPoint</Application>
  <PresentationFormat>Custom</PresentationFormat>
  <Paragraphs>78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Nikosh</vt:lpstr>
      <vt:lpstr>NikoshBAN</vt:lpstr>
      <vt:lpstr>Tw Cen MT</vt:lpstr>
      <vt:lpstr>Tw Cen MT Condensed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Lutfur</dc:creator>
  <cp:lastModifiedBy>Lutfur</cp:lastModifiedBy>
  <cp:revision>132</cp:revision>
  <dcterms:created xsi:type="dcterms:W3CDTF">2021-10-28T16:39:43Z</dcterms:created>
  <dcterms:modified xsi:type="dcterms:W3CDTF">2021-11-29T17:48:09Z</dcterms:modified>
</cp:coreProperties>
</file>