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3" r:id="rId2"/>
    <p:sldId id="284" r:id="rId3"/>
    <p:sldId id="260" r:id="rId4"/>
    <p:sldId id="296" r:id="rId5"/>
    <p:sldId id="295" r:id="rId6"/>
    <p:sldId id="279" r:id="rId7"/>
    <p:sldId id="278" r:id="rId8"/>
    <p:sldId id="297" r:id="rId9"/>
    <p:sldId id="294" r:id="rId10"/>
    <p:sldId id="288" r:id="rId11"/>
    <p:sldId id="286" r:id="rId12"/>
    <p:sldId id="287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2336-2FA0-4AC0-B3DA-E38E83E9C26F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F41C-54D7-4718-8BA1-AC2B1CF48D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F41C-54D7-4718-8BA1-AC2B1CF48D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914400" y="2362200"/>
            <a:ext cx="1828800" cy="213360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743200" y="2362200"/>
            <a:ext cx="1828800" cy="2133600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গ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572000" y="2362200"/>
            <a:ext cx="1828800" cy="213360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2362200"/>
            <a:ext cx="1828800" cy="2133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53" y="4114800"/>
              <a:ext cx="9098047" cy="2286000"/>
            </a:xfrm>
            <a:prstGeom prst="rect">
              <a:avLst/>
            </a:prstGeom>
          </p:spPr>
        </p:pic>
        <p:grpSp>
          <p:nvGrpSpPr>
            <p:cNvPr id="6" name="Group 1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3334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247650" y="266700"/>
                <a:ext cx="8610600" cy="6324600"/>
              </a:xfrm>
              <a:prstGeom prst="frame">
                <a:avLst>
                  <a:gd name="adj1" fmla="val 3334"/>
                </a:avLst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82" y="3465147"/>
            <a:ext cx="411909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8289" y="2357152"/>
            <a:ext cx="344978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940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466" y="530762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4648199" cy="68788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578" y="0"/>
            <a:ext cx="4485182" cy="69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91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/>
          <p:cNvSpPr txBox="1"/>
          <p:nvPr/>
        </p:nvSpPr>
        <p:spPr>
          <a:xfrm>
            <a:off x="228600" y="304800"/>
            <a:ext cx="8610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Pentagon 83"/>
          <p:cNvSpPr/>
          <p:nvPr/>
        </p:nvSpPr>
        <p:spPr>
          <a:xfrm>
            <a:off x="838200" y="1828800"/>
            <a:ext cx="3276600" cy="8382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 দল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Pentagon 85"/>
          <p:cNvSpPr/>
          <p:nvPr/>
        </p:nvSpPr>
        <p:spPr>
          <a:xfrm>
            <a:off x="4648200" y="1828800"/>
            <a:ext cx="3276600" cy="83820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85800" y="3048000"/>
            <a:ext cx="31242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267200" y="3093720"/>
            <a:ext cx="3733800" cy="2057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4" grpId="0" animBg="1"/>
      <p:bldP spid="86" grpId="0" animBg="1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381000" y="381000"/>
            <a:ext cx="8305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 ১১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পৃষ্ঠা অনুচ্চস্বরে মনোযোগ সহকারে কয়েকবার পড়ো।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33400" y="1219200"/>
            <a:ext cx="7924800" cy="5120560"/>
            <a:chOff x="533400" y="1219200"/>
            <a:chExt cx="7924800" cy="5120560"/>
          </a:xfrm>
        </p:grpSpPr>
        <p:grpSp>
          <p:nvGrpSpPr>
            <p:cNvPr id="85" name="Group 84"/>
            <p:cNvGrpSpPr/>
            <p:nvPr/>
          </p:nvGrpSpPr>
          <p:grpSpPr>
            <a:xfrm>
              <a:off x="533400" y="1219200"/>
              <a:ext cx="3962400" cy="5029200"/>
              <a:chOff x="914400" y="1249680"/>
              <a:chExt cx="2872740" cy="4579620"/>
            </a:xfrm>
          </p:grpSpPr>
          <p:pic>
            <p:nvPicPr>
              <p:cNvPr id="82" name="Picture 81" descr="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14400" y="1249680"/>
                <a:ext cx="2872740" cy="731520"/>
              </a:xfrm>
              <a:prstGeom prst="rect">
                <a:avLst/>
              </a:prstGeom>
            </p:spPr>
          </p:pic>
          <p:pic>
            <p:nvPicPr>
              <p:cNvPr id="83" name="Picture 82" descr="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14400" y="1905000"/>
                <a:ext cx="2872740" cy="3924300"/>
              </a:xfrm>
              <a:prstGeom prst="rect">
                <a:avLst/>
              </a:prstGeom>
            </p:spPr>
          </p:pic>
        </p:grpSp>
        <p:pic>
          <p:nvPicPr>
            <p:cNvPr id="84" name="Picture 83" descr="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303977"/>
              <a:ext cx="3886200" cy="50357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72000"/>
              <a:ext cx="9098047" cy="190500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74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Isosceles Triangle 6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7" name="Isosceles Triangle 66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0" name="Isosceles Triangle 5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55" name="Isosceles Triangle 54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39" name="Group 45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8" name="Isosceles Triangle 47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1" name="Isosceles Triangle 40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32" name="Isosceles Triangle 3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25" name="Isosceles Triangle 2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18" name="Isosceles Triangle 1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Isosceles Triangle 1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5" name="Down Ribbon 84"/>
          <p:cNvSpPr/>
          <p:nvPr/>
        </p:nvSpPr>
        <p:spPr>
          <a:xfrm>
            <a:off x="609600" y="457200"/>
            <a:ext cx="7772400" cy="1752600"/>
          </a:xfrm>
          <a:prstGeom prst="ribbon">
            <a:avLst>
              <a:gd name="adj1" fmla="val 31884"/>
              <a:gd name="adj2" fmla="val 4772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81000" y="2362200"/>
            <a:ext cx="8305800" cy="2686047"/>
            <a:chOff x="838200" y="2667000"/>
            <a:chExt cx="7391400" cy="2228849"/>
          </a:xfrm>
        </p:grpSpPr>
        <p:sp>
          <p:nvSpPr>
            <p:cNvPr id="84" name="Rectangle 83"/>
            <p:cNvSpPr/>
            <p:nvPr/>
          </p:nvSpPr>
          <p:spPr>
            <a:xfrm>
              <a:off x="838200" y="4287982"/>
              <a:ext cx="7391400" cy="6078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বদর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যুদ্ধের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ছিলো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38200" y="2667000"/>
              <a:ext cx="7391400" cy="685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হুদাইবিয়ার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সন্ধীর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ছিলো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8200" y="3505200"/>
              <a:ext cx="7391400" cy="6477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হুদাইবিয়ার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সন্ধীকে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প্রকাশ্য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57400" y="457200"/>
            <a:ext cx="4648200" cy="2514600"/>
            <a:chOff x="2057400" y="533400"/>
            <a:chExt cx="4648200" cy="2514600"/>
          </a:xfrm>
        </p:grpSpPr>
        <p:sp>
          <p:nvSpPr>
            <p:cNvPr id="5" name="Rectangle 4"/>
            <p:cNvSpPr/>
            <p:nvPr/>
          </p:nvSpPr>
          <p:spPr>
            <a:xfrm>
              <a:off x="2286000" y="1447800"/>
              <a:ext cx="4267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057400" y="533400"/>
              <a:ext cx="4648200" cy="990600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arallelogram 21"/>
          <p:cNvSpPr/>
          <p:nvPr/>
        </p:nvSpPr>
        <p:spPr>
          <a:xfrm>
            <a:off x="609600" y="3429000"/>
            <a:ext cx="7924800" cy="1371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হুদাইবিয়ার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আসবে । 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Frame 2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5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Isosceles Triangle 27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8" name="Isosceles Triangle 8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Isosceles Triangle 8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81" name="Isosceles Triangle 8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Isosceles Triangle 8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76" name="Isosceles Triangle 75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60" name="Group 59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53" name="Isosceles Triangle 5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46" name="Isosceles Triangle 4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9" name="Isosceles Triangle 38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457200"/>
            <a:ext cx="7696200" cy="4800601"/>
            <a:chOff x="0" y="0"/>
            <a:chExt cx="9143998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57199" y="457199"/>
              <a:ext cx="6858000" cy="59436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3198" y="457200"/>
              <a:ext cx="6858000" cy="5943601"/>
            </a:xfrm>
            <a:prstGeom prst="rect">
              <a:avLst/>
            </a:prstGeom>
          </p:spPr>
        </p:pic>
      </p:grpSp>
      <p:sp>
        <p:nvSpPr>
          <p:cNvPr id="5" name="Horizontal Scroll 4"/>
          <p:cNvSpPr/>
          <p:nvPr/>
        </p:nvSpPr>
        <p:spPr>
          <a:xfrm rot="16200000">
            <a:off x="2324099" y="2019300"/>
            <a:ext cx="4114800" cy="2362200"/>
          </a:xfrm>
          <a:prstGeom prst="horizontalScroll">
            <a:avLst>
              <a:gd name="adj" fmla="val 20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pPr algn="ctr"/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3" y="4572000"/>
              <a:ext cx="9098047" cy="1905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82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Isosceles Triangle 14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75" name="Isosceles Triangle 74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76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63" name="Isosceles Triangle 62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56" name="Isosceles Triangle 55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Isosceles Triangle 56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Isosceles Triangle 57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Isosceles Triangle 58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Isosceles Triangle 60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33" name="Isosceles Triangle 3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Isosceles Triangle 3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26" name="Isosceles Triangle 2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098047" cy="1905000"/>
          </a:xfrm>
          <a:prstGeom prst="rect">
            <a:avLst/>
          </a:prstGeom>
        </p:spPr>
      </p:pic>
      <p:pic>
        <p:nvPicPr>
          <p:cNvPr id="20" name="Picture 19" descr="IMG_9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895600"/>
            <a:ext cx="2895600" cy="289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Donut 10"/>
          <p:cNvSpPr/>
          <p:nvPr/>
        </p:nvSpPr>
        <p:spPr>
          <a:xfrm rot="21123391">
            <a:off x="5638800" y="2743200"/>
            <a:ext cx="1295400" cy="2362200"/>
          </a:xfrm>
          <a:prstGeom prst="donu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1167825"/>
            <a:ext cx="3657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33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247650" y="266700"/>
              <a:ext cx="8610600" cy="6324600"/>
            </a:xfrm>
            <a:prstGeom prst="frame">
              <a:avLst>
                <a:gd name="adj1" fmla="val 3334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91000" y="2190214"/>
            <a:ext cx="43434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কাফির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মুশরিকরা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arallelogram 22"/>
          <p:cNvSpPr/>
          <p:nvPr/>
        </p:nvSpPr>
        <p:spPr>
          <a:xfrm>
            <a:off x="533400" y="838200"/>
            <a:ext cx="3810000" cy="16002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নজরুল ইসলাম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রামজীবন সরকারি প্রাথ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সুন্দরগঞ্জ, গাইবান্ধা ।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200"/>
            <a:ext cx="9098047" cy="1905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7200" y="457200"/>
            <a:ext cx="8305800" cy="5658386"/>
            <a:chOff x="533400" y="-212541"/>
            <a:chExt cx="8305800" cy="5260861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1700318"/>
              <a:ext cx="8305800" cy="33480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 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—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জীবনাদর্শ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(স)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নিজেদের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</a:p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৫.১.৩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—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কুরআন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মজিদে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উল্লেখিত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রাসুলগণের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5" name="Explosion 1 4"/>
            <p:cNvSpPr/>
            <p:nvPr/>
          </p:nvSpPr>
          <p:spPr>
            <a:xfrm>
              <a:off x="1295400" y="-212541"/>
              <a:ext cx="6400800" cy="1558626"/>
            </a:xfrm>
            <a:prstGeom prst="irregularSeal1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9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72" name="Isosceles Triangle 7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44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53" name="Isosceles Triangle 52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23" name="Isosceles Triangle 2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" name="Picture 80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472440"/>
            <a:ext cx="8077200" cy="589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381000" y="1219200"/>
            <a:ext cx="830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81000" y="2133600"/>
            <a:ext cx="8305800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সন্ধী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81000" y="3048000"/>
            <a:ext cx="83058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হোদায়বিয়ার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71600" y="3962400"/>
            <a:ext cx="63246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তাহলে আমরা ‘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 আলোচনা করি।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685800" y="685800"/>
            <a:ext cx="7772400" cy="4648200"/>
            <a:chOff x="555132" y="1854984"/>
            <a:chExt cx="7903068" cy="3442352"/>
          </a:xfrm>
        </p:grpSpPr>
        <p:sp>
          <p:nvSpPr>
            <p:cNvPr id="82" name="Cloud 81"/>
            <p:cNvSpPr/>
            <p:nvPr/>
          </p:nvSpPr>
          <p:spPr>
            <a:xfrm>
              <a:off x="4739109" y="3435080"/>
              <a:ext cx="3719091" cy="186225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বদর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অন্যান্য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যুদ্ধ</a:t>
              </a:r>
              <a:endParaRPr lang="en-US" sz="4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3" name="Cloud Callout 82"/>
            <p:cNvSpPr/>
            <p:nvPr/>
          </p:nvSpPr>
          <p:spPr>
            <a:xfrm>
              <a:off x="555132" y="1854984"/>
              <a:ext cx="3712068" cy="1574016"/>
            </a:xfrm>
            <a:prstGeom prst="cloudCallout">
              <a:avLst>
                <a:gd name="adj1" fmla="val 74857"/>
                <a:gd name="adj2" fmla="val 914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  </a:t>
              </a:r>
              <a:endParaRPr lang="en-GB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91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80" name="Isosceles Triangle 7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Isosceles Triangle 8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73" name="Isosceles Triangle 72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68" name="Isosceles Triangle 67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52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61" name="Isosceles Triangle 6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Isosceles Triangle 6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54" name="Isosceles Triangle 53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Isosceles Triangle 56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45" name="Isosceles Triangle 4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Isosceles Triangle 4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Isosceles Triangle 5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38" name="Isosceles Triangle 3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31" name="Isosceles Triangle 30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4" name="Picture 8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79" y="472440"/>
            <a:ext cx="6431281" cy="121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7" name="Picture 86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920" y="1752600"/>
            <a:ext cx="64008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0" name="Picture 89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920" y="3505200"/>
            <a:ext cx="6400800" cy="2690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7" name="Picture 96" descr="Boarder-YellowRos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1943100" y="2705101"/>
            <a:ext cx="6096000" cy="144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3" name="Picture 82" descr="Boarder-YellowRos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1943100" y="2705101"/>
              <a:ext cx="6096000" cy="1447798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521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3733800" y="8467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4191000" y="8467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19"/>
              <p:cNvGrpSpPr/>
              <p:nvPr/>
            </p:nvGrpSpPr>
            <p:grpSpPr>
              <a:xfrm>
                <a:off x="4648200" y="0"/>
                <a:ext cx="3200400" cy="304800"/>
                <a:chOff x="4648200" y="0"/>
                <a:chExt cx="3200400" cy="304800"/>
              </a:xfrm>
            </p:grpSpPr>
            <p:sp>
              <p:nvSpPr>
                <p:cNvPr id="76" name="Isosceles Triangle 5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Isosceles Triangle 6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Isosceles Triangle 7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Isosceles Triangle 8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Isosceles Triangle 1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Isosceles Triangle 1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Isosceles Triangle 1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Isosceles Triangle 8"/>
              <p:cNvSpPr/>
              <p:nvPr/>
            </p:nvSpPr>
            <p:spPr>
              <a:xfrm>
                <a:off x="7848600" y="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8305800" y="0"/>
                <a:ext cx="457200" cy="304800"/>
              </a:xfrm>
              <a:prstGeom prst="triangl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rot="8621963">
                <a:off x="45858" y="105759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8560434">
                <a:off x="8726494" y="6486049"/>
                <a:ext cx="347870" cy="267307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20"/>
              <p:cNvGrpSpPr/>
              <p:nvPr/>
            </p:nvGrpSpPr>
            <p:grpSpPr>
              <a:xfrm>
                <a:off x="5638800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9" name="Isosceles Triangle 68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Isosceles Triangle 69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Isosceles Triangle 71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Isosceles Triangle 72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8"/>
              <p:cNvGrpSpPr/>
              <p:nvPr/>
            </p:nvGrpSpPr>
            <p:grpSpPr>
              <a:xfrm>
                <a:off x="2447925" y="6515100"/>
                <a:ext cx="3200400" cy="304800"/>
                <a:chOff x="4648200" y="0"/>
                <a:chExt cx="3200400" cy="304800"/>
              </a:xfrm>
            </p:grpSpPr>
            <p:sp>
              <p:nvSpPr>
                <p:cNvPr id="62" name="Isosceles Triangle 61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Isosceles Triangle 63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Isosceles Triangle 64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Isosceles Triangle 67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44"/>
              <p:cNvGrpSpPr/>
              <p:nvPr/>
            </p:nvGrpSpPr>
            <p:grpSpPr>
              <a:xfrm>
                <a:off x="152400" y="6505575"/>
                <a:ext cx="2286000" cy="304800"/>
                <a:chOff x="2600325" y="4953000"/>
                <a:chExt cx="2286000" cy="304800"/>
              </a:xfrm>
            </p:grpSpPr>
            <p:sp>
              <p:nvSpPr>
                <p:cNvPr id="57" name="Isosceles Triangle 56"/>
                <p:cNvSpPr/>
                <p:nvPr/>
              </p:nvSpPr>
              <p:spPr>
                <a:xfrm>
                  <a:off x="3971925" y="495300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Isosceles Triangle 38"/>
                <p:cNvSpPr/>
                <p:nvPr/>
              </p:nvSpPr>
              <p:spPr>
                <a:xfrm>
                  <a:off x="3514725" y="495300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Isosceles Triangle 39"/>
                <p:cNvSpPr/>
                <p:nvPr/>
              </p:nvSpPr>
              <p:spPr>
                <a:xfrm>
                  <a:off x="3057525" y="495300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Isosceles Triangle 59"/>
                <p:cNvSpPr/>
                <p:nvPr/>
              </p:nvSpPr>
              <p:spPr>
                <a:xfrm>
                  <a:off x="2600325" y="495300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>
                <a:xfrm>
                  <a:off x="4429125" y="4953000"/>
                  <a:ext cx="457200" cy="304800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61"/>
              <p:cNvGrpSpPr/>
              <p:nvPr/>
            </p:nvGrpSpPr>
            <p:grpSpPr>
              <a:xfrm>
                <a:off x="8801100" y="76200"/>
                <a:ext cx="317500" cy="6467475"/>
                <a:chOff x="8801100" y="76200"/>
                <a:chExt cx="317500" cy="6467475"/>
              </a:xfrm>
            </p:grpSpPr>
            <p:grpSp>
              <p:nvGrpSpPr>
                <p:cNvPr id="41" name="Group 45"/>
                <p:cNvGrpSpPr/>
                <p:nvPr/>
              </p:nvGrpSpPr>
              <p:grpSpPr>
                <a:xfrm rot="16200000">
                  <a:off x="7353300" y="4791075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50" name="Isosceles Triangle 49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Isosceles Triangle 51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Isosceles Triangle 55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53"/>
                <p:cNvGrpSpPr/>
                <p:nvPr/>
              </p:nvGrpSpPr>
              <p:grpSpPr>
                <a:xfrm rot="16200000">
                  <a:off x="7366000" y="1524000"/>
                  <a:ext cx="3200400" cy="304800"/>
                  <a:chOff x="4648200" y="0"/>
                  <a:chExt cx="3200400" cy="304800"/>
                </a:xfrm>
              </p:grpSpPr>
              <p:sp>
                <p:nvSpPr>
                  <p:cNvPr id="43" name="Isosceles Triangle 42"/>
                  <p:cNvSpPr/>
                  <p:nvPr/>
                </p:nvSpPr>
                <p:spPr>
                  <a:xfrm>
                    <a:off x="6019800" y="0"/>
                    <a:ext cx="457200" cy="304800"/>
                  </a:xfrm>
                  <a:prstGeom prst="triangl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Isosceles Triangle 43"/>
                  <p:cNvSpPr/>
                  <p:nvPr/>
                </p:nvSpPr>
                <p:spPr>
                  <a:xfrm>
                    <a:off x="55626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Isosceles Triangle 44"/>
                  <p:cNvSpPr/>
                  <p:nvPr/>
                </p:nvSpPr>
                <p:spPr>
                  <a:xfrm>
                    <a:off x="5105400" y="0"/>
                    <a:ext cx="457200" cy="304800"/>
                  </a:xfrm>
                  <a:prstGeom prst="triangle">
                    <a:avLst/>
                  </a:prstGeom>
                  <a:solidFill>
                    <a:srgbClr val="00206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4648200" y="0"/>
                    <a:ext cx="457200" cy="304800"/>
                  </a:xfrm>
                  <a:prstGeom prst="triangle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6477000" y="0"/>
                    <a:ext cx="457200" cy="304800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Isosceles Triangle 47"/>
                  <p:cNvSpPr/>
                  <p:nvPr/>
                </p:nvSpPr>
                <p:spPr>
                  <a:xfrm>
                    <a:off x="6934200" y="0"/>
                    <a:ext cx="457200" cy="304800"/>
                  </a:xfrm>
                  <a:prstGeom prst="triangle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Isosceles Triangle 48"/>
                  <p:cNvSpPr/>
                  <p:nvPr/>
                </p:nvSpPr>
                <p:spPr>
                  <a:xfrm>
                    <a:off x="7391400" y="0"/>
                    <a:ext cx="457200" cy="304800"/>
                  </a:xfrm>
                  <a:prstGeom prst="triangl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79"/>
              <p:cNvGrpSpPr/>
              <p:nvPr/>
            </p:nvGrpSpPr>
            <p:grpSpPr>
              <a:xfrm rot="5400000">
                <a:off x="-1402080" y="4937760"/>
                <a:ext cx="3200400" cy="304800"/>
                <a:chOff x="4648200" y="0"/>
                <a:chExt cx="3200400" cy="304800"/>
              </a:xfrm>
            </p:grpSpPr>
            <p:sp>
              <p:nvSpPr>
                <p:cNvPr id="34" name="Isosceles Triangle 33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Isosceles Triangle 34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Isosceles Triangle 35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87"/>
              <p:cNvGrpSpPr/>
              <p:nvPr/>
            </p:nvGrpSpPr>
            <p:grpSpPr>
              <a:xfrm rot="5400000">
                <a:off x="-1402080" y="1752600"/>
                <a:ext cx="3200400" cy="304800"/>
                <a:chOff x="4648200" y="0"/>
                <a:chExt cx="3200400" cy="30480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Isosceles Triangle 28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Isosceles Triangle 29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Isosceles Triangle 31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Isosceles Triangle 32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95"/>
              <p:cNvGrpSpPr/>
              <p:nvPr/>
            </p:nvGrpSpPr>
            <p:grpSpPr>
              <a:xfrm>
                <a:off x="457200" y="15240"/>
                <a:ext cx="3200400" cy="304800"/>
                <a:chOff x="4648200" y="0"/>
                <a:chExt cx="3200400" cy="3048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Isosceles Triangle 25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85" name="Picture 8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1" y="3962400"/>
            <a:ext cx="6153726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6" name="Picture 8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838200"/>
            <a:ext cx="61722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098047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21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3733800" y="8467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4191000" y="8467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648200" y="0"/>
              <a:ext cx="3200400" cy="304800"/>
              <a:chOff x="4648200" y="0"/>
              <a:chExt cx="3200400" cy="304800"/>
            </a:xfrm>
          </p:grpSpPr>
          <p:sp>
            <p:nvSpPr>
              <p:cNvPr id="74" name="Isosceles Triangle 5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Isosceles Triangle 6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Isosceles Triangle 7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8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1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1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Isosceles Triangle 1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>
              <a:off x="7848600" y="0"/>
              <a:ext cx="457200" cy="3048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8305800" y="0"/>
              <a:ext cx="457200" cy="304800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8621963">
              <a:off x="45858" y="105759"/>
              <a:ext cx="457200" cy="3048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8560434">
              <a:off x="8726494" y="6486049"/>
              <a:ext cx="347870" cy="26730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5638800" y="6515100"/>
              <a:ext cx="3200400" cy="304800"/>
              <a:chOff x="4648200" y="0"/>
              <a:chExt cx="3200400" cy="304800"/>
            </a:xfrm>
          </p:grpSpPr>
          <p:sp>
            <p:nvSpPr>
              <p:cNvPr id="67" name="Isosceles Triangle 66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Isosceles Triangle 71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Isosceles Triangle 72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8"/>
            <p:cNvGrpSpPr/>
            <p:nvPr/>
          </p:nvGrpSpPr>
          <p:grpSpPr>
            <a:xfrm>
              <a:off x="2447925" y="6515100"/>
              <a:ext cx="3200400" cy="304800"/>
              <a:chOff x="4648200" y="0"/>
              <a:chExt cx="3200400" cy="304800"/>
            </a:xfrm>
          </p:grpSpPr>
          <p:sp>
            <p:nvSpPr>
              <p:cNvPr id="60" name="Isosceles Triangle 59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Isosceles Triangle 62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Isosceles Triangle 63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44"/>
            <p:cNvGrpSpPr/>
            <p:nvPr/>
          </p:nvGrpSpPr>
          <p:grpSpPr>
            <a:xfrm>
              <a:off x="152400" y="6505575"/>
              <a:ext cx="2286000" cy="304800"/>
              <a:chOff x="2600325" y="4953000"/>
              <a:chExt cx="2286000" cy="3048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3971925" y="495300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38"/>
              <p:cNvSpPr/>
              <p:nvPr/>
            </p:nvSpPr>
            <p:spPr>
              <a:xfrm>
                <a:off x="3514725" y="495300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39"/>
              <p:cNvSpPr/>
              <p:nvPr/>
            </p:nvSpPr>
            <p:spPr>
              <a:xfrm>
                <a:off x="3057525" y="495300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600325" y="495300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4429125" y="4953000"/>
                <a:ext cx="457200" cy="304800"/>
              </a:xfrm>
              <a:prstGeom prst="triangl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1"/>
            <p:cNvGrpSpPr/>
            <p:nvPr/>
          </p:nvGrpSpPr>
          <p:grpSpPr>
            <a:xfrm>
              <a:off x="8801100" y="76200"/>
              <a:ext cx="317500" cy="6467475"/>
              <a:chOff x="8801100" y="76200"/>
              <a:chExt cx="317500" cy="6467475"/>
            </a:xfrm>
          </p:grpSpPr>
          <p:grpSp>
            <p:nvGrpSpPr>
              <p:cNvPr id="39" name="Group 45"/>
              <p:cNvGrpSpPr/>
              <p:nvPr/>
            </p:nvGrpSpPr>
            <p:grpSpPr>
              <a:xfrm rot="16200000">
                <a:off x="7353300" y="4791075"/>
                <a:ext cx="3200400" cy="304800"/>
                <a:chOff x="4648200" y="0"/>
                <a:chExt cx="3200400" cy="304800"/>
              </a:xfrm>
            </p:grpSpPr>
            <p:sp>
              <p:nvSpPr>
                <p:cNvPr id="48" name="Isosceles Triangle 47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53"/>
              <p:cNvGrpSpPr/>
              <p:nvPr/>
            </p:nvGrpSpPr>
            <p:grpSpPr>
              <a:xfrm rot="16200000">
                <a:off x="7366000" y="1524000"/>
                <a:ext cx="3200400" cy="304800"/>
                <a:chOff x="4648200" y="0"/>
                <a:chExt cx="3200400" cy="304800"/>
              </a:xfrm>
            </p:grpSpPr>
            <p:sp>
              <p:nvSpPr>
                <p:cNvPr id="41" name="Isosceles Triangle 40"/>
                <p:cNvSpPr/>
                <p:nvPr/>
              </p:nvSpPr>
              <p:spPr>
                <a:xfrm>
                  <a:off x="6019800" y="0"/>
                  <a:ext cx="457200" cy="304800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>
                  <a:off x="55626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>
                  <a:off x="5105400" y="0"/>
                  <a:ext cx="457200" cy="304800"/>
                </a:xfrm>
                <a:prstGeom prst="triangle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>
                  <a:off x="4648200" y="0"/>
                  <a:ext cx="457200" cy="304800"/>
                </a:xfrm>
                <a:prstGeom prst="triangl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>
                  <a:off x="6477000" y="0"/>
                  <a:ext cx="457200" cy="304800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>
                  <a:off x="6934200" y="0"/>
                  <a:ext cx="457200" cy="304800"/>
                </a:xfrm>
                <a:prstGeom prst="triangl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>
                  <a:off x="7391400" y="0"/>
                  <a:ext cx="457200" cy="304800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79"/>
            <p:cNvGrpSpPr/>
            <p:nvPr/>
          </p:nvGrpSpPr>
          <p:grpSpPr>
            <a:xfrm rot="5400000">
              <a:off x="-1402080" y="4937760"/>
              <a:ext cx="3200400" cy="304800"/>
              <a:chOff x="4648200" y="0"/>
              <a:chExt cx="3200400" cy="304800"/>
            </a:xfrm>
          </p:grpSpPr>
          <p:sp>
            <p:nvSpPr>
              <p:cNvPr id="32" name="Isosceles Triangle 31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87"/>
            <p:cNvGrpSpPr/>
            <p:nvPr/>
          </p:nvGrpSpPr>
          <p:grpSpPr>
            <a:xfrm rot="5400000">
              <a:off x="-1402080" y="1752600"/>
              <a:ext cx="3200400" cy="304800"/>
              <a:chOff x="4648200" y="0"/>
              <a:chExt cx="3200400" cy="304800"/>
            </a:xfrm>
          </p:grpSpPr>
          <p:sp>
            <p:nvSpPr>
              <p:cNvPr id="25" name="Isosceles Triangle 24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95"/>
            <p:cNvGrpSpPr/>
            <p:nvPr/>
          </p:nvGrpSpPr>
          <p:grpSpPr>
            <a:xfrm>
              <a:off x="457200" y="15240"/>
              <a:ext cx="3200400" cy="304800"/>
              <a:chOff x="4648200" y="0"/>
              <a:chExt cx="3200400" cy="304800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19800" y="0"/>
                <a:ext cx="457200" cy="3048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>
                <a:off x="55626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5105400" y="0"/>
                <a:ext cx="457200" cy="304800"/>
              </a:xfrm>
              <a:prstGeom prst="triangl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4648200" y="0"/>
                <a:ext cx="457200" cy="304800"/>
              </a:xfrm>
              <a:prstGeom prst="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6477000" y="0"/>
                <a:ext cx="457200" cy="3048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>
                <a:off x="6934200" y="0"/>
                <a:ext cx="457200" cy="304800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7391400" y="0"/>
                <a:ext cx="457200" cy="3048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762000" y="1219200"/>
            <a:ext cx="73914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2000" y="2286000"/>
            <a:ext cx="7391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62000" y="3352800"/>
            <a:ext cx="73914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হুদাইবিয়ার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92480" y="4267200"/>
            <a:ext cx="73914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হুদাইবিয়ার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" y="358914"/>
            <a:ext cx="8229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237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530</cp:revision>
  <dcterms:created xsi:type="dcterms:W3CDTF">2006-08-16T00:00:00Z</dcterms:created>
  <dcterms:modified xsi:type="dcterms:W3CDTF">2021-11-20T17:09:32Z</dcterms:modified>
</cp:coreProperties>
</file>