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3" r:id="rId2"/>
    <p:sldId id="284" r:id="rId3"/>
    <p:sldId id="260" r:id="rId4"/>
    <p:sldId id="278" r:id="rId5"/>
    <p:sldId id="295" r:id="rId6"/>
    <p:sldId id="279" r:id="rId7"/>
    <p:sldId id="292" r:id="rId8"/>
    <p:sldId id="294" r:id="rId9"/>
    <p:sldId id="288" r:id="rId10"/>
    <p:sldId id="286" r:id="rId11"/>
    <p:sldId id="298" r:id="rId12"/>
    <p:sldId id="287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2336-2FA0-4AC0-B3DA-E38E83E9C26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F41C-54D7-4718-8BA1-AC2B1CF48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F41C-54D7-4718-8BA1-AC2B1CF48D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914400" y="2362200"/>
            <a:ext cx="1828800" cy="21336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743200" y="2362200"/>
            <a:ext cx="1828800" cy="21336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572000" y="2362200"/>
            <a:ext cx="1828800" cy="213360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2362200"/>
            <a:ext cx="1828800" cy="2133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3" y="4114800"/>
              <a:ext cx="9098047" cy="2286000"/>
            </a:xfrm>
            <a:prstGeom prst="rect">
              <a:avLst/>
            </a:prstGeom>
          </p:spPr>
        </p:pic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3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247650" y="266700"/>
                <a:ext cx="8610600" cy="6324600"/>
              </a:xfrm>
              <a:prstGeom prst="frame">
                <a:avLst>
                  <a:gd name="adj1" fmla="val 3334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289" y="2357152"/>
            <a:ext cx="34497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199" cy="687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8" y="0"/>
            <a:ext cx="4485182" cy="6902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91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১০৫- ১০৭ পৃষ্ঠা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অনুচ্চস্বরে মনোযোগ সহকারে কয়েকবার পড়ো।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228600" y="1371600"/>
            <a:ext cx="8549640" cy="4823460"/>
            <a:chOff x="228600" y="1371600"/>
            <a:chExt cx="8549640" cy="4823460"/>
          </a:xfrm>
        </p:grpSpPr>
        <p:grpSp>
          <p:nvGrpSpPr>
            <p:cNvPr id="87" name="Group 86"/>
            <p:cNvGrpSpPr/>
            <p:nvPr/>
          </p:nvGrpSpPr>
          <p:grpSpPr>
            <a:xfrm>
              <a:off x="228600" y="1371600"/>
              <a:ext cx="4389120" cy="4823460"/>
              <a:chOff x="838200" y="1371600"/>
              <a:chExt cx="4389120" cy="4823460"/>
            </a:xfrm>
          </p:grpSpPr>
          <p:pic>
            <p:nvPicPr>
              <p:cNvPr id="85" name="Picture 84" descr="10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8200" y="1371600"/>
                <a:ext cx="4389120" cy="2766060"/>
              </a:xfrm>
              <a:prstGeom prst="rect">
                <a:avLst/>
              </a:prstGeom>
            </p:spPr>
          </p:pic>
          <p:pic>
            <p:nvPicPr>
              <p:cNvPr id="86" name="Picture 85" descr="1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4114800"/>
                <a:ext cx="4312920" cy="2080260"/>
              </a:xfrm>
              <a:prstGeom prst="rect">
                <a:avLst/>
              </a:prstGeom>
            </p:spPr>
          </p:pic>
        </p:grpSp>
        <p:pic>
          <p:nvPicPr>
            <p:cNvPr id="88" name="Picture 87" descr="1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1805940"/>
              <a:ext cx="4282440" cy="36804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381000" y="381000"/>
            <a:ext cx="8305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১০৫- ১০৭ পৃষ্ঠা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অনুচ্চস্বরে মনোযোগ সহকারে কয়েকবার পড়ো।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96240" y="1600200"/>
            <a:ext cx="8366760" cy="3657600"/>
            <a:chOff x="396240" y="2438400"/>
            <a:chExt cx="8366760" cy="3017520"/>
          </a:xfrm>
        </p:grpSpPr>
        <p:pic>
          <p:nvPicPr>
            <p:cNvPr id="85" name="Picture 84" descr="1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40" y="2971800"/>
              <a:ext cx="4175760" cy="2057400"/>
            </a:xfrm>
            <a:prstGeom prst="rect">
              <a:avLst/>
            </a:prstGeom>
          </p:spPr>
        </p:pic>
        <p:pic>
          <p:nvPicPr>
            <p:cNvPr id="86" name="Picture 85" descr="1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2438400"/>
              <a:ext cx="4175760" cy="3017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572000"/>
              <a:ext cx="9098047" cy="1905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74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Isosceles Triangle 6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7" name="Isosceles Triangle 66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39" name="Group 45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5" name="Down Ribbon 84"/>
          <p:cNvSpPr/>
          <p:nvPr/>
        </p:nvSpPr>
        <p:spPr>
          <a:xfrm>
            <a:off x="609600" y="457200"/>
            <a:ext cx="7772400" cy="1752600"/>
          </a:xfrm>
          <a:prstGeom prst="ribbon">
            <a:avLst>
              <a:gd name="adj1" fmla="val 31884"/>
              <a:gd name="adj2" fmla="val 47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81000" y="2362200"/>
            <a:ext cx="8305800" cy="3581400"/>
            <a:chOff x="381000" y="2285999"/>
            <a:chExt cx="8305800" cy="3352801"/>
          </a:xfrm>
        </p:grpSpPr>
        <p:grpSp>
          <p:nvGrpSpPr>
            <p:cNvPr id="87" name="Group 86"/>
            <p:cNvGrpSpPr/>
            <p:nvPr/>
          </p:nvGrpSpPr>
          <p:grpSpPr>
            <a:xfrm>
              <a:off x="381000" y="2285999"/>
              <a:ext cx="8305800" cy="2514598"/>
              <a:chOff x="838200" y="2667000"/>
              <a:chExt cx="7391400" cy="2228849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838200" y="4287982"/>
                <a:ext cx="7391400" cy="60786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পৃথিবীর সর্বপ্রথম মানুষ ও নবি কে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38200" y="2667000"/>
                <a:ext cx="7391400" cy="6858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পৃথিবীতে কতজন নবি-রাসুল এসেছেন ?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38200" y="3505200"/>
                <a:ext cx="7391400" cy="6477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আমাদের শিক্ষক কারা ?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381000" y="4953001"/>
              <a:ext cx="8305800" cy="6857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মহানবি (স) এর সময় আরবের অবস্থা কেমন ছিল ?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57400" y="457200"/>
            <a:ext cx="4648200" cy="2514600"/>
            <a:chOff x="2057400" y="533400"/>
            <a:chExt cx="4648200" cy="2514600"/>
          </a:xfrm>
        </p:grpSpPr>
        <p:sp>
          <p:nvSpPr>
            <p:cNvPr id="5" name="Rectangle 4"/>
            <p:cNvSpPr/>
            <p:nvPr/>
          </p:nvSpPr>
          <p:spPr>
            <a:xfrm>
              <a:off x="2286000" y="1447800"/>
              <a:ext cx="4267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57400" y="533400"/>
              <a:ext cx="4648200" cy="990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609600" y="3352800"/>
            <a:ext cx="7924800" cy="1752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 উল্লিখিত পাঁচজন নবির নাম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আসবে ।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5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8" name="Isosceles Triangle 8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81" name="Isosceles Triangle 8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76" name="Isosceles Triangle 75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60" name="Group 59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9" name="Isosceles Triangle 38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457200"/>
            <a:ext cx="7696200" cy="4800601"/>
            <a:chOff x="0" y="0"/>
            <a:chExt cx="9143998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</p:grpSp>
      <p:sp>
        <p:nvSpPr>
          <p:cNvPr id="5" name="Horizontal Scroll 4"/>
          <p:cNvSpPr/>
          <p:nvPr/>
        </p:nvSpPr>
        <p:spPr>
          <a:xfrm rot="16200000">
            <a:off x="2324099" y="2019300"/>
            <a:ext cx="4114800" cy="2362200"/>
          </a:xfrm>
          <a:prstGeom prst="horizontalScroll">
            <a:avLst>
              <a:gd name="adj" fmla="val 20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53" y="4572000"/>
              <a:ext cx="9098047" cy="1905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82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Isosceles Triangle 14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75" name="Isosceles Triangle 7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63" name="Isosceles Triangle 62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56" name="Isosceles Triangle 55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Isosceles Triangle 56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76800"/>
            <a:ext cx="9098047" cy="1905000"/>
          </a:xfrm>
          <a:prstGeom prst="rect">
            <a:avLst/>
          </a:prstGeom>
        </p:spPr>
      </p:pic>
      <p:pic>
        <p:nvPicPr>
          <p:cNvPr id="20" name="Picture 19" descr="IMG_9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09600"/>
            <a:ext cx="259080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Donut 10"/>
          <p:cNvSpPr/>
          <p:nvPr/>
        </p:nvSpPr>
        <p:spPr>
          <a:xfrm rot="21123391">
            <a:off x="5638800" y="2743200"/>
            <a:ext cx="1295400" cy="2362200"/>
          </a:xfrm>
          <a:prstGeom prst="donu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990600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3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47650" y="266700"/>
              <a:ext cx="8610600" cy="6324600"/>
            </a:xfrm>
            <a:prstGeom prst="frame">
              <a:avLst>
                <a:gd name="adj1" fmla="val 333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31417" y="3276600"/>
            <a:ext cx="3430983" cy="3048000"/>
            <a:chOff x="1564998" y="2213186"/>
            <a:chExt cx="4457378" cy="35052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Block Arc 11"/>
            <p:cNvSpPr/>
            <p:nvPr/>
          </p:nvSpPr>
          <p:spPr>
            <a:xfrm rot="15618994">
              <a:off x="975149" y="3292568"/>
              <a:ext cx="2040055" cy="860358"/>
            </a:xfrm>
            <a:prstGeom prst="blockArc">
              <a:avLst>
                <a:gd name="adj1" fmla="val 10800000"/>
                <a:gd name="adj2" fmla="val 1729604"/>
                <a:gd name="adj3" fmla="val 352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059976" y="2213186"/>
              <a:ext cx="3962400" cy="3505200"/>
            </a:xfrm>
            <a:prstGeom prst="can">
              <a:avLst>
                <a:gd name="adj" fmla="val 17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 নজরুল ইসলাম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 শিক্ষক </a:t>
              </a: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পূর্ব রামজীবন সরকারি প্রাথ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সুন্দরগঞ্জ, গাইবান্ধা । 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14800" y="2190214"/>
            <a:ext cx="44196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জীবনাদর্শ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48200"/>
            <a:ext cx="9098047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457200"/>
            <a:ext cx="8305800" cy="5658386"/>
            <a:chOff x="533400" y="-212541"/>
            <a:chExt cx="8305800" cy="5260861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1700318"/>
              <a:ext cx="8305800" cy="33480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 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.১.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.১.২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৫.১.৩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কুরআন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মজিদে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রাসুলগণের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Explosion 1 4"/>
            <p:cNvSpPr/>
            <p:nvPr/>
          </p:nvSpPr>
          <p:spPr>
            <a:xfrm>
              <a:off x="1295400" y="-212541"/>
              <a:ext cx="6400800" cy="1558626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9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44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53" name="Isosceles Triangle 5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1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0" name="Isosceles Triangle 7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73" name="Isosceles Triangle 7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8" name="Isosceles Triangle 67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52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0" name="Picture 8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381000" y="1219200"/>
            <a:ext cx="830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নবি রাসুলগণ কেমন ছিলেন 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133600"/>
            <a:ext cx="8305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 নবির নাম কী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81000" y="3048000"/>
            <a:ext cx="8305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কখন কোথায় জন্ম গ্রহণ করেন 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676400" y="4114800"/>
            <a:ext cx="5486400" cy="228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তাহলে আমরা মহানবি (স) সম্পর্কে আলোচনা করি।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85800" y="685800"/>
            <a:ext cx="7772400" cy="4648200"/>
            <a:chOff x="555132" y="1854984"/>
            <a:chExt cx="7903068" cy="3442352"/>
          </a:xfrm>
        </p:grpSpPr>
        <p:sp>
          <p:nvSpPr>
            <p:cNvPr id="82" name="Cloud 81"/>
            <p:cNvSpPr/>
            <p:nvPr/>
          </p:nvSpPr>
          <p:spPr>
            <a:xfrm>
              <a:off x="4739109" y="3604376"/>
              <a:ext cx="3719091" cy="169296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555132" y="1854984"/>
              <a:ext cx="3712068" cy="1574016"/>
            </a:xfrm>
            <a:prstGeom prst="cloudCallout">
              <a:avLst>
                <a:gd name="adj1" fmla="val 74857"/>
                <a:gd name="adj2" fmla="val 914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 </a:t>
              </a:r>
              <a:endParaRPr lang="en-GB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533400" y="762000"/>
            <a:ext cx="8101130" cy="5105400"/>
            <a:chOff x="533400" y="762000"/>
            <a:chExt cx="8101130" cy="5105400"/>
          </a:xfrm>
        </p:grpSpPr>
        <p:pic>
          <p:nvPicPr>
            <p:cNvPr id="87" name="Picture 86" descr="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762000"/>
              <a:ext cx="8101130" cy="5105400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2057400" y="838200"/>
              <a:ext cx="51054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762000" y="1219200"/>
            <a:ext cx="7391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যুগে যুগে কাদের পাঠিয়েছেন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2000" y="2133600"/>
            <a:ext cx="7391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নবি-রাসুলগণ কী করতেন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2000" y="3048000"/>
            <a:ext cx="7391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 ও সর্বশেষ নবির নাম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2480" y="3886200"/>
            <a:ext cx="73914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মজিদে কতজন নবির নাম উল্লেখ আছে ?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358914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2000" y="4800600"/>
            <a:ext cx="739140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মহানবি (স) কখন কোথায় জন্ম গ্রহণ করেন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Pentagon 83"/>
          <p:cNvSpPr/>
          <p:nvPr/>
        </p:nvSpPr>
        <p:spPr>
          <a:xfrm>
            <a:off x="838200" y="1828800"/>
            <a:ext cx="3276600" cy="8382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4648200" y="1828800"/>
            <a:ext cx="3276600" cy="8382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5800" y="3124200"/>
            <a:ext cx="7010400" cy="1752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‘হিলফুল ফুজুল’ এর তিনটি করে উদ্দেশ্য লিখো।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281</Words>
  <Application>Microsoft Office PowerPoint</Application>
  <PresentationFormat>On-screen Show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452</cp:revision>
  <dcterms:created xsi:type="dcterms:W3CDTF">2006-08-16T00:00:00Z</dcterms:created>
  <dcterms:modified xsi:type="dcterms:W3CDTF">2021-11-16T16:59:28Z</dcterms:modified>
</cp:coreProperties>
</file>