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4" r:id="rId2"/>
    <p:sldId id="293" r:id="rId3"/>
    <p:sldId id="276" r:id="rId4"/>
    <p:sldId id="291" r:id="rId5"/>
    <p:sldId id="278" r:id="rId6"/>
    <p:sldId id="267" r:id="rId7"/>
    <p:sldId id="262" r:id="rId8"/>
    <p:sldId id="265" r:id="rId9"/>
    <p:sldId id="288" r:id="rId10"/>
    <p:sldId id="268" r:id="rId11"/>
    <p:sldId id="271" r:id="rId12"/>
    <p:sldId id="266" r:id="rId13"/>
    <p:sldId id="269" r:id="rId14"/>
    <p:sldId id="272" r:id="rId15"/>
    <p:sldId id="279" r:id="rId16"/>
    <p:sldId id="280" r:id="rId17"/>
    <p:sldId id="282" r:id="rId18"/>
    <p:sldId id="289" r:id="rId19"/>
    <p:sldId id="283" r:id="rId20"/>
    <p:sldId id="284" r:id="rId21"/>
    <p:sldId id="287" r:id="rId22"/>
    <p:sldId id="29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87A3F-6D36-4BF7-B464-FE2C57119D0F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F0900-DACE-41DB-B8A5-B9CEE94A9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4DFF3-D627-4BE3-BABA-2C71F0CDC2D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133B8-8438-45D4-AD60-2E36992C1E33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45ED-0A72-497A-B43F-601CB19005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133B8-8438-45D4-AD60-2E36992C1E33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45ED-0A72-497A-B43F-601CB19005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133B8-8438-45D4-AD60-2E36992C1E33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45ED-0A72-497A-B43F-601CB19005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133B8-8438-45D4-AD60-2E36992C1E33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45ED-0A72-497A-B43F-601CB19005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133B8-8438-45D4-AD60-2E36992C1E33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45ED-0A72-497A-B43F-601CB19005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133B8-8438-45D4-AD60-2E36992C1E33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45ED-0A72-497A-B43F-601CB19005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133B8-8438-45D4-AD60-2E36992C1E33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45ED-0A72-497A-B43F-601CB19005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133B8-8438-45D4-AD60-2E36992C1E33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45ED-0A72-497A-B43F-601CB19005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133B8-8438-45D4-AD60-2E36992C1E33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45ED-0A72-497A-B43F-601CB19005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133B8-8438-45D4-AD60-2E36992C1E33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45ED-0A72-497A-B43F-601CB19005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133B8-8438-45D4-AD60-2E36992C1E33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45ED-0A72-497A-B43F-601CB19005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133B8-8438-45D4-AD60-2E36992C1E33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F45ED-0A72-497A-B43F-601CB19005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512" y="1371600"/>
            <a:ext cx="4692339" cy="5486400"/>
          </a:xfrm>
          <a:prstGeom prst="rect">
            <a:avLst/>
          </a:prstGeom>
        </p:spPr>
      </p:pic>
      <p:pic>
        <p:nvPicPr>
          <p:cNvPr id="3" name="Picture 2" descr="IMG_4015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40163">
            <a:off x="4267200" y="2667000"/>
            <a:ext cx="2633679" cy="2947580"/>
          </a:xfrm>
          <a:prstGeom prst="rect">
            <a:avLst/>
          </a:prstGeom>
        </p:spPr>
      </p:pic>
      <p:pic>
        <p:nvPicPr>
          <p:cNvPr id="4" name="Picture 3" descr="b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7620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শিক্ষক পরিচিতিঃ 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514600"/>
            <a:ext cx="3657600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মোছাঃ শামীম আরা</a:t>
            </a:r>
          </a:p>
          <a:p>
            <a:r>
              <a:rPr lang="bn-IN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ভারপ্রাপ্ত প্রধান শিক্ষক</a:t>
            </a:r>
          </a:p>
          <a:p>
            <a:r>
              <a:rPr lang="bn-IN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পরীক্ষণ বিদ্যালয়</a:t>
            </a:r>
          </a:p>
          <a:p>
            <a:r>
              <a:rPr lang="bn-IN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পিটিআই পঞ্চগড়। 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578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62"/>
            <a:ext cx="9144000" cy="6838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456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0" y="0"/>
            <a:ext cx="1034845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494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1219200"/>
            <a:ext cx="6553200" cy="45858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b="1" u="sng" dirty="0" smtClean="0">
                <a:solidFill>
                  <a:srgbClr val="FFFF00"/>
                </a:solidFill>
              </a:rPr>
              <a:t>এসো বলিঃ</a:t>
            </a:r>
          </a:p>
          <a:p>
            <a:pPr marL="342900" indent="-342900">
              <a:buAutoNum type="arabicParenR"/>
            </a:pPr>
            <a:r>
              <a:rPr lang="bn-IN" sz="3200" b="1" dirty="0" smtClean="0"/>
              <a:t>বঙ্গবন্ধু কবে জন্মগ্রহণ করে?</a:t>
            </a:r>
          </a:p>
          <a:p>
            <a:pPr marL="342900" indent="-342900">
              <a:buAutoNum type="arabicParenR"/>
            </a:pPr>
            <a:r>
              <a:rPr lang="bn-IN" sz="3200" b="1" dirty="0" smtClean="0"/>
              <a:t>কত বছর বয়সে তার শিক্ষা জীবন শুরু হয়?</a:t>
            </a:r>
          </a:p>
          <a:p>
            <a:pPr marL="342900" indent="-342900">
              <a:buAutoNum type="arabicParenR"/>
            </a:pPr>
            <a:r>
              <a:rPr lang="bn-IN" sz="3200" b="1" dirty="0" smtClean="0"/>
              <a:t>তিনি কোন প্রাথমিক বিদ্যালয়ে পড়ালেখা করেন।</a:t>
            </a:r>
          </a:p>
          <a:p>
            <a:pPr marL="342900" indent="-342900">
              <a:buAutoNum type="arabicParenR"/>
            </a:pPr>
            <a:r>
              <a:rPr lang="bn-IN" sz="3200" b="1" dirty="0" smtClean="0"/>
              <a:t>বিশ্ববিদ্যালয়ে তিনি কোন বিষয়ে ভর্তি হয়েছিলেন?</a:t>
            </a:r>
          </a:p>
          <a:p>
            <a:pPr marL="342900" indent="-342900">
              <a:buAutoNum type="arabicParenR"/>
            </a:pPr>
            <a:r>
              <a:rPr lang="bn-IN" sz="3200" b="1" dirty="0" smtClean="0"/>
              <a:t>কত সালে ৬দফা পেশ করা হয়</a:t>
            </a:r>
            <a:r>
              <a:rPr lang="bn-IN" b="1" dirty="0" smtClean="0"/>
              <a:t>? </a:t>
            </a:r>
            <a:endParaRPr lang="en-US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0" y="0"/>
            <a:ext cx="111252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1143000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      </a:t>
            </a:r>
            <a:r>
              <a:rPr lang="bn-IN" sz="2400" b="1" u="sng" dirty="0" smtClean="0">
                <a:solidFill>
                  <a:srgbClr val="C00000"/>
                </a:solidFill>
              </a:rPr>
              <a:t>বাড়ির কাজঃ </a:t>
            </a:r>
          </a:p>
          <a:p>
            <a:r>
              <a:rPr lang="bn-IN" b="1" dirty="0" smtClean="0">
                <a:solidFill>
                  <a:schemeClr val="accent3">
                    <a:lumMod val="75000"/>
                  </a:schemeClr>
                </a:solidFill>
              </a:rPr>
              <a:t>পাঠ্যাংশটি কয়েকবার মনোযোগ সহকারে পড়ে সনের পাশে উল্লেখযোগ্য ঘটনা গুলো লিখবে।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0" y="2057400"/>
            <a:ext cx="49530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b="1" dirty="0" smtClean="0"/>
              <a:t>১৯২০-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2514600"/>
            <a:ext cx="4953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b="1" dirty="0" smtClean="0"/>
              <a:t>১৯২৭-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2895600"/>
            <a:ext cx="48768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b="1" dirty="0" smtClean="0"/>
              <a:t>১৯২৯-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3352800"/>
            <a:ext cx="48768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b="1" dirty="0" smtClean="0"/>
              <a:t>১৯৬৬- 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3810000"/>
            <a:ext cx="48006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b="1" dirty="0" smtClean="0"/>
              <a:t>১৯৭০- </a:t>
            </a:r>
            <a:endParaRPr lang="en-US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578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61722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7030A0"/>
                </a:solidFill>
              </a:rPr>
              <a:t>    কিন্তু একই দিন ১৭ মার্চ 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BA57DC3-F9DF-48DC-8D87-1093F12FB3D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24BC185-6714-45DB-B191-78A06BE7E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59" t="4718" r="11352" b="4718"/>
          <a:stretch/>
        </p:blipFill>
        <p:spPr>
          <a:xfrm>
            <a:off x="2317103" y="322416"/>
            <a:ext cx="6509480" cy="62108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DA4368C-6C96-4C60-A125-30FD3A4B60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59" t="87323" r="56273" b="4731"/>
          <a:stretch/>
        </p:blipFill>
        <p:spPr>
          <a:xfrm>
            <a:off x="284871" y="5989541"/>
            <a:ext cx="2401939" cy="544903"/>
          </a:xfrm>
          <a:prstGeom prst="rect">
            <a:avLst/>
          </a:prstGeom>
        </p:spPr>
      </p:pic>
      <p:sp>
        <p:nvSpPr>
          <p:cNvPr id="15" name="Freeform 106">
            <a:extLst>
              <a:ext uri="{FF2B5EF4-FFF2-40B4-BE49-F238E27FC236}">
                <a16:creationId xmlns:a16="http://schemas.microsoft.com/office/drawing/2014/main" xmlns="" id="{CA183830-3B78-4003-8260-29890F3438C1}"/>
              </a:ext>
            </a:extLst>
          </p:cNvPr>
          <p:cNvSpPr/>
          <p:nvPr/>
        </p:nvSpPr>
        <p:spPr>
          <a:xfrm>
            <a:off x="7561896" y="2147643"/>
            <a:ext cx="419585" cy="54135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06">
            <a:extLst>
              <a:ext uri="{FF2B5EF4-FFF2-40B4-BE49-F238E27FC236}">
                <a16:creationId xmlns:a16="http://schemas.microsoft.com/office/drawing/2014/main" xmlns="" id="{34260DC8-5C2C-432E-89E1-0147EEFAC3D4}"/>
              </a:ext>
            </a:extLst>
          </p:cNvPr>
          <p:cNvSpPr/>
          <p:nvPr/>
        </p:nvSpPr>
        <p:spPr>
          <a:xfrm>
            <a:off x="4362208" y="397240"/>
            <a:ext cx="419585" cy="54135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06">
            <a:extLst>
              <a:ext uri="{FF2B5EF4-FFF2-40B4-BE49-F238E27FC236}">
                <a16:creationId xmlns:a16="http://schemas.microsoft.com/office/drawing/2014/main" xmlns="" id="{C2B0638F-59D3-4ECB-81CD-5708140E6AE6}"/>
              </a:ext>
            </a:extLst>
          </p:cNvPr>
          <p:cNvSpPr/>
          <p:nvPr/>
        </p:nvSpPr>
        <p:spPr>
          <a:xfrm>
            <a:off x="3334781" y="380981"/>
            <a:ext cx="419585" cy="54135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06">
            <a:extLst>
              <a:ext uri="{FF2B5EF4-FFF2-40B4-BE49-F238E27FC236}">
                <a16:creationId xmlns:a16="http://schemas.microsoft.com/office/drawing/2014/main" xmlns="" id="{41BB6210-D8CB-4859-97D4-2D858B91C479}"/>
              </a:ext>
            </a:extLst>
          </p:cNvPr>
          <p:cNvSpPr/>
          <p:nvPr/>
        </p:nvSpPr>
        <p:spPr>
          <a:xfrm>
            <a:off x="6876865" y="1066636"/>
            <a:ext cx="419585" cy="54135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06">
            <a:extLst>
              <a:ext uri="{FF2B5EF4-FFF2-40B4-BE49-F238E27FC236}">
                <a16:creationId xmlns:a16="http://schemas.microsoft.com/office/drawing/2014/main" xmlns="" id="{D9C5AB4A-71CD-4978-8A38-14F9907F2524}"/>
              </a:ext>
            </a:extLst>
          </p:cNvPr>
          <p:cNvSpPr/>
          <p:nvPr/>
        </p:nvSpPr>
        <p:spPr>
          <a:xfrm>
            <a:off x="7598596" y="1290980"/>
            <a:ext cx="419585" cy="54135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06">
            <a:extLst>
              <a:ext uri="{FF2B5EF4-FFF2-40B4-BE49-F238E27FC236}">
                <a16:creationId xmlns:a16="http://schemas.microsoft.com/office/drawing/2014/main" xmlns="" id="{212BAA9C-0770-4BF9-B64B-CEA420DC5936}"/>
              </a:ext>
            </a:extLst>
          </p:cNvPr>
          <p:cNvSpPr/>
          <p:nvPr/>
        </p:nvSpPr>
        <p:spPr>
          <a:xfrm>
            <a:off x="5976718" y="1186610"/>
            <a:ext cx="419585" cy="54135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106">
            <a:extLst>
              <a:ext uri="{FF2B5EF4-FFF2-40B4-BE49-F238E27FC236}">
                <a16:creationId xmlns:a16="http://schemas.microsoft.com/office/drawing/2014/main" xmlns="" id="{AC09DF2C-C104-4B10-9FA0-C6F9CDCE09CA}"/>
              </a:ext>
            </a:extLst>
          </p:cNvPr>
          <p:cNvSpPr/>
          <p:nvPr/>
        </p:nvSpPr>
        <p:spPr>
          <a:xfrm>
            <a:off x="3016621" y="1066636"/>
            <a:ext cx="419585" cy="54135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106">
            <a:extLst>
              <a:ext uri="{FF2B5EF4-FFF2-40B4-BE49-F238E27FC236}">
                <a16:creationId xmlns:a16="http://schemas.microsoft.com/office/drawing/2014/main" xmlns="" id="{7C613138-0464-4936-8B18-9FF586C80F95}"/>
              </a:ext>
            </a:extLst>
          </p:cNvPr>
          <p:cNvSpPr/>
          <p:nvPr/>
        </p:nvSpPr>
        <p:spPr>
          <a:xfrm>
            <a:off x="4746193" y="1343101"/>
            <a:ext cx="419585" cy="54135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86">
            <a:extLst>
              <a:ext uri="{FF2B5EF4-FFF2-40B4-BE49-F238E27FC236}">
                <a16:creationId xmlns:a16="http://schemas.microsoft.com/office/drawing/2014/main" xmlns="" id="{587C11B5-27E4-4A64-8A52-38279666CB6D}"/>
              </a:ext>
            </a:extLst>
          </p:cNvPr>
          <p:cNvSpPr/>
          <p:nvPr/>
        </p:nvSpPr>
        <p:spPr>
          <a:xfrm>
            <a:off x="3892959" y="922339"/>
            <a:ext cx="419585" cy="584802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86">
            <a:extLst>
              <a:ext uri="{FF2B5EF4-FFF2-40B4-BE49-F238E27FC236}">
                <a16:creationId xmlns:a16="http://schemas.microsoft.com/office/drawing/2014/main" xmlns="" id="{32EF6FBE-05AA-40CD-AF76-AFB0BF992C26}"/>
              </a:ext>
            </a:extLst>
          </p:cNvPr>
          <p:cNvSpPr/>
          <p:nvPr/>
        </p:nvSpPr>
        <p:spPr>
          <a:xfrm>
            <a:off x="7144522" y="562464"/>
            <a:ext cx="414746" cy="46968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86">
            <a:extLst>
              <a:ext uri="{FF2B5EF4-FFF2-40B4-BE49-F238E27FC236}">
                <a16:creationId xmlns:a16="http://schemas.microsoft.com/office/drawing/2014/main" xmlns="" id="{2BB4AB10-5662-4749-9E2E-EB6D3A971753}"/>
              </a:ext>
            </a:extLst>
          </p:cNvPr>
          <p:cNvSpPr/>
          <p:nvPr/>
        </p:nvSpPr>
        <p:spPr>
          <a:xfrm>
            <a:off x="6844013" y="1775231"/>
            <a:ext cx="419585" cy="44847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86">
            <a:extLst>
              <a:ext uri="{FF2B5EF4-FFF2-40B4-BE49-F238E27FC236}">
                <a16:creationId xmlns:a16="http://schemas.microsoft.com/office/drawing/2014/main" xmlns="" id="{52033C7B-117F-4F26-8E5E-4E7D01E80A65}"/>
              </a:ext>
            </a:extLst>
          </p:cNvPr>
          <p:cNvSpPr/>
          <p:nvPr/>
        </p:nvSpPr>
        <p:spPr>
          <a:xfrm>
            <a:off x="8446801" y="1727968"/>
            <a:ext cx="354059" cy="68659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86">
            <a:extLst>
              <a:ext uri="{FF2B5EF4-FFF2-40B4-BE49-F238E27FC236}">
                <a16:creationId xmlns:a16="http://schemas.microsoft.com/office/drawing/2014/main" xmlns="" id="{C55E9557-9165-41E7-83F6-6AD8B3817233}"/>
              </a:ext>
            </a:extLst>
          </p:cNvPr>
          <p:cNvSpPr/>
          <p:nvPr/>
        </p:nvSpPr>
        <p:spPr>
          <a:xfrm>
            <a:off x="5319939" y="1084580"/>
            <a:ext cx="367106" cy="523414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86">
            <a:extLst>
              <a:ext uri="{FF2B5EF4-FFF2-40B4-BE49-F238E27FC236}">
                <a16:creationId xmlns:a16="http://schemas.microsoft.com/office/drawing/2014/main" xmlns="" id="{CD7E52D6-2E32-434E-8DAA-7211BE4BFDCF}"/>
              </a:ext>
            </a:extLst>
          </p:cNvPr>
          <p:cNvSpPr/>
          <p:nvPr/>
        </p:nvSpPr>
        <p:spPr>
          <a:xfrm>
            <a:off x="2631477" y="543221"/>
            <a:ext cx="419585" cy="54135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86">
            <a:extLst>
              <a:ext uri="{FF2B5EF4-FFF2-40B4-BE49-F238E27FC236}">
                <a16:creationId xmlns:a16="http://schemas.microsoft.com/office/drawing/2014/main" xmlns="" id="{E721F4BD-1066-485E-96A4-4C4EB465BD04}"/>
              </a:ext>
            </a:extLst>
          </p:cNvPr>
          <p:cNvSpPr/>
          <p:nvPr/>
        </p:nvSpPr>
        <p:spPr>
          <a:xfrm>
            <a:off x="449706" y="5771214"/>
            <a:ext cx="301033" cy="22159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86">
            <a:extLst>
              <a:ext uri="{FF2B5EF4-FFF2-40B4-BE49-F238E27FC236}">
                <a16:creationId xmlns:a16="http://schemas.microsoft.com/office/drawing/2014/main" xmlns="" id="{5452425C-7B98-42DA-86C6-46D35CCD5A74}"/>
              </a:ext>
            </a:extLst>
          </p:cNvPr>
          <p:cNvSpPr/>
          <p:nvPr/>
        </p:nvSpPr>
        <p:spPr>
          <a:xfrm>
            <a:off x="7717149" y="5746426"/>
            <a:ext cx="301033" cy="22159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86">
            <a:extLst>
              <a:ext uri="{FF2B5EF4-FFF2-40B4-BE49-F238E27FC236}">
                <a16:creationId xmlns:a16="http://schemas.microsoft.com/office/drawing/2014/main" xmlns="" id="{492EEE8F-2FB5-498A-B871-97D1FE9449EE}"/>
              </a:ext>
            </a:extLst>
          </p:cNvPr>
          <p:cNvSpPr/>
          <p:nvPr/>
        </p:nvSpPr>
        <p:spPr>
          <a:xfrm>
            <a:off x="7448079" y="5771214"/>
            <a:ext cx="301033" cy="22159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86">
            <a:extLst>
              <a:ext uri="{FF2B5EF4-FFF2-40B4-BE49-F238E27FC236}">
                <a16:creationId xmlns:a16="http://schemas.microsoft.com/office/drawing/2014/main" xmlns="" id="{F14B0A0D-363B-4598-A693-E0332CD91C0B}"/>
              </a:ext>
            </a:extLst>
          </p:cNvPr>
          <p:cNvSpPr/>
          <p:nvPr/>
        </p:nvSpPr>
        <p:spPr>
          <a:xfrm>
            <a:off x="8356953" y="5771214"/>
            <a:ext cx="301033" cy="22159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86">
            <a:extLst>
              <a:ext uri="{FF2B5EF4-FFF2-40B4-BE49-F238E27FC236}">
                <a16:creationId xmlns:a16="http://schemas.microsoft.com/office/drawing/2014/main" xmlns="" id="{22A083E2-524A-4ED8-859A-7177DA0F4548}"/>
              </a:ext>
            </a:extLst>
          </p:cNvPr>
          <p:cNvSpPr/>
          <p:nvPr/>
        </p:nvSpPr>
        <p:spPr>
          <a:xfrm>
            <a:off x="7519516" y="5567022"/>
            <a:ext cx="301033" cy="22159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107">
            <a:extLst>
              <a:ext uri="{FF2B5EF4-FFF2-40B4-BE49-F238E27FC236}">
                <a16:creationId xmlns:a16="http://schemas.microsoft.com/office/drawing/2014/main" xmlns="" id="{AF70F5D4-EF31-475B-BE10-EA54EACE62A4}"/>
              </a:ext>
            </a:extLst>
          </p:cNvPr>
          <p:cNvSpPr/>
          <p:nvPr/>
        </p:nvSpPr>
        <p:spPr>
          <a:xfrm>
            <a:off x="4342443" y="493165"/>
            <a:ext cx="301033" cy="485276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107">
            <a:extLst>
              <a:ext uri="{FF2B5EF4-FFF2-40B4-BE49-F238E27FC236}">
                <a16:creationId xmlns:a16="http://schemas.microsoft.com/office/drawing/2014/main" xmlns="" id="{4EFE74D5-A769-4FEB-A15D-7C0C7B17263B}"/>
              </a:ext>
            </a:extLst>
          </p:cNvPr>
          <p:cNvSpPr/>
          <p:nvPr/>
        </p:nvSpPr>
        <p:spPr>
          <a:xfrm>
            <a:off x="8301844" y="622232"/>
            <a:ext cx="301033" cy="485276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107">
            <a:extLst>
              <a:ext uri="{FF2B5EF4-FFF2-40B4-BE49-F238E27FC236}">
                <a16:creationId xmlns:a16="http://schemas.microsoft.com/office/drawing/2014/main" xmlns="" id="{EDE99B0F-1B6F-4B89-82A7-620EB21E853A}"/>
              </a:ext>
            </a:extLst>
          </p:cNvPr>
          <p:cNvSpPr/>
          <p:nvPr/>
        </p:nvSpPr>
        <p:spPr>
          <a:xfrm>
            <a:off x="676966" y="5725386"/>
            <a:ext cx="301033" cy="485276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107">
            <a:extLst>
              <a:ext uri="{FF2B5EF4-FFF2-40B4-BE49-F238E27FC236}">
                <a16:creationId xmlns:a16="http://schemas.microsoft.com/office/drawing/2014/main" xmlns="" id="{696C406E-0157-46DF-AA32-1A61683BDBB5}"/>
              </a:ext>
            </a:extLst>
          </p:cNvPr>
          <p:cNvSpPr/>
          <p:nvPr/>
        </p:nvSpPr>
        <p:spPr>
          <a:xfrm>
            <a:off x="7344679" y="5677820"/>
            <a:ext cx="301033" cy="485276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106">
            <a:extLst>
              <a:ext uri="{FF2B5EF4-FFF2-40B4-BE49-F238E27FC236}">
                <a16:creationId xmlns:a16="http://schemas.microsoft.com/office/drawing/2014/main" xmlns="" id="{7A6FB435-9EB4-4900-AF56-CB1871AE8330}"/>
              </a:ext>
            </a:extLst>
          </p:cNvPr>
          <p:cNvSpPr/>
          <p:nvPr/>
        </p:nvSpPr>
        <p:spPr>
          <a:xfrm>
            <a:off x="4508698" y="5882013"/>
            <a:ext cx="301033" cy="339283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106">
            <a:extLst>
              <a:ext uri="{FF2B5EF4-FFF2-40B4-BE49-F238E27FC236}">
                <a16:creationId xmlns:a16="http://schemas.microsoft.com/office/drawing/2014/main" xmlns="" id="{034B9131-8A06-4EE9-88B6-8FF16182B570}"/>
              </a:ext>
            </a:extLst>
          </p:cNvPr>
          <p:cNvSpPr/>
          <p:nvPr/>
        </p:nvSpPr>
        <p:spPr>
          <a:xfrm>
            <a:off x="6342845" y="5963652"/>
            <a:ext cx="301033" cy="339283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106">
            <a:extLst>
              <a:ext uri="{FF2B5EF4-FFF2-40B4-BE49-F238E27FC236}">
                <a16:creationId xmlns:a16="http://schemas.microsoft.com/office/drawing/2014/main" xmlns="" id="{7BAD5861-9701-4E90-892B-ECBF2A6DC03C}"/>
              </a:ext>
            </a:extLst>
          </p:cNvPr>
          <p:cNvSpPr/>
          <p:nvPr/>
        </p:nvSpPr>
        <p:spPr>
          <a:xfrm>
            <a:off x="2797803" y="5882013"/>
            <a:ext cx="301033" cy="339283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106">
            <a:extLst>
              <a:ext uri="{FF2B5EF4-FFF2-40B4-BE49-F238E27FC236}">
                <a16:creationId xmlns:a16="http://schemas.microsoft.com/office/drawing/2014/main" xmlns="" id="{0BD68596-8325-4766-AB1E-B69DD5A7C0C7}"/>
              </a:ext>
            </a:extLst>
          </p:cNvPr>
          <p:cNvSpPr/>
          <p:nvPr/>
        </p:nvSpPr>
        <p:spPr>
          <a:xfrm>
            <a:off x="1836187" y="6005371"/>
            <a:ext cx="301033" cy="339283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106">
            <a:extLst>
              <a:ext uri="{FF2B5EF4-FFF2-40B4-BE49-F238E27FC236}">
                <a16:creationId xmlns:a16="http://schemas.microsoft.com/office/drawing/2014/main" xmlns="" id="{154B524B-9A9A-4C80-B25D-BF1AE437A8A7}"/>
              </a:ext>
            </a:extLst>
          </p:cNvPr>
          <p:cNvSpPr/>
          <p:nvPr/>
        </p:nvSpPr>
        <p:spPr>
          <a:xfrm>
            <a:off x="6110732" y="5942976"/>
            <a:ext cx="301033" cy="339283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106">
            <a:extLst>
              <a:ext uri="{FF2B5EF4-FFF2-40B4-BE49-F238E27FC236}">
                <a16:creationId xmlns:a16="http://schemas.microsoft.com/office/drawing/2014/main" xmlns="" id="{565226DB-CC19-403C-906D-6711C0E8602C}"/>
              </a:ext>
            </a:extLst>
          </p:cNvPr>
          <p:cNvSpPr/>
          <p:nvPr/>
        </p:nvSpPr>
        <p:spPr>
          <a:xfrm>
            <a:off x="4249320" y="5833295"/>
            <a:ext cx="301033" cy="339283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3" descr="F:\New folder (2)\Animated gif\img8.gif">
            <a:extLst>
              <a:ext uri="{FF2B5EF4-FFF2-40B4-BE49-F238E27FC236}">
                <a16:creationId xmlns:a16="http://schemas.microsoft.com/office/drawing/2014/main" xmlns="" id="{250CFDD5-64E6-4287-87CB-563FFC1934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2600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F:\New folder (2)\Animated gif\img8.gif">
            <a:extLst>
              <a:ext uri="{FF2B5EF4-FFF2-40B4-BE49-F238E27FC236}">
                <a16:creationId xmlns:a16="http://schemas.microsoft.com/office/drawing/2014/main" xmlns="" id="{A253496C-0B39-4064-9FD9-DDA3440D23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 descr="F:\New folder (2)\Animated gif\img8.gif">
            <a:extLst>
              <a:ext uri="{FF2B5EF4-FFF2-40B4-BE49-F238E27FC236}">
                <a16:creationId xmlns:a16="http://schemas.microsoft.com/office/drawing/2014/main" xmlns="" id="{EADC6766-DCD1-4143-9461-05CB13D265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43400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 descr="F:\New folder (2)\Animated gif\img8.gif">
            <a:extLst>
              <a:ext uri="{FF2B5EF4-FFF2-40B4-BE49-F238E27FC236}">
                <a16:creationId xmlns:a16="http://schemas.microsoft.com/office/drawing/2014/main" xmlns="" id="{31B72C74-5C78-41E9-B5CE-5E0C2BD57E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124200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F:\New folder (2)\Animated gif\img8.gif">
            <a:extLst>
              <a:ext uri="{FF2B5EF4-FFF2-40B4-BE49-F238E27FC236}">
                <a16:creationId xmlns:a16="http://schemas.microsoft.com/office/drawing/2014/main" xmlns="" id="{E47BC16C-B157-47F7-8A64-4C80EAF29C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90800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F:\New folder (2)\Animated gif\img8.gif">
            <a:extLst>
              <a:ext uri="{FF2B5EF4-FFF2-40B4-BE49-F238E27FC236}">
                <a16:creationId xmlns:a16="http://schemas.microsoft.com/office/drawing/2014/main" xmlns="" id="{07F68394-C39A-47E0-A506-44608F2422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81400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Freeform 86">
            <a:extLst>
              <a:ext uri="{FF2B5EF4-FFF2-40B4-BE49-F238E27FC236}">
                <a16:creationId xmlns:a16="http://schemas.microsoft.com/office/drawing/2014/main" xmlns="" id="{3F3FD18D-D315-4C61-8975-71154911DF2F}"/>
              </a:ext>
            </a:extLst>
          </p:cNvPr>
          <p:cNvSpPr/>
          <p:nvPr/>
        </p:nvSpPr>
        <p:spPr>
          <a:xfrm>
            <a:off x="5310207" y="1072271"/>
            <a:ext cx="367106" cy="523414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106">
            <a:extLst>
              <a:ext uri="{FF2B5EF4-FFF2-40B4-BE49-F238E27FC236}">
                <a16:creationId xmlns:a16="http://schemas.microsoft.com/office/drawing/2014/main" xmlns="" id="{A6B4B7F8-37E5-4615-8614-49F028BE5ACB}"/>
              </a:ext>
            </a:extLst>
          </p:cNvPr>
          <p:cNvSpPr/>
          <p:nvPr/>
        </p:nvSpPr>
        <p:spPr>
          <a:xfrm>
            <a:off x="6925094" y="1053971"/>
            <a:ext cx="419585" cy="54135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86">
            <a:extLst>
              <a:ext uri="{FF2B5EF4-FFF2-40B4-BE49-F238E27FC236}">
                <a16:creationId xmlns:a16="http://schemas.microsoft.com/office/drawing/2014/main" xmlns="" id="{D2A4F68E-4BA8-4CAF-816D-B7D90C2A35AA}"/>
              </a:ext>
            </a:extLst>
          </p:cNvPr>
          <p:cNvSpPr/>
          <p:nvPr/>
        </p:nvSpPr>
        <p:spPr>
          <a:xfrm>
            <a:off x="3860905" y="938742"/>
            <a:ext cx="419585" cy="584802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107">
            <a:extLst>
              <a:ext uri="{FF2B5EF4-FFF2-40B4-BE49-F238E27FC236}">
                <a16:creationId xmlns:a16="http://schemas.microsoft.com/office/drawing/2014/main" xmlns="" id="{FECA7C91-AD9E-452A-978A-608603941D11}"/>
              </a:ext>
            </a:extLst>
          </p:cNvPr>
          <p:cNvSpPr/>
          <p:nvPr/>
        </p:nvSpPr>
        <p:spPr>
          <a:xfrm>
            <a:off x="4387833" y="527004"/>
            <a:ext cx="301033" cy="485276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86">
            <a:extLst>
              <a:ext uri="{FF2B5EF4-FFF2-40B4-BE49-F238E27FC236}">
                <a16:creationId xmlns:a16="http://schemas.microsoft.com/office/drawing/2014/main" xmlns="" id="{74CB0E70-1335-43BB-9C6E-6D21CC7B8835}"/>
              </a:ext>
            </a:extLst>
          </p:cNvPr>
          <p:cNvSpPr/>
          <p:nvPr/>
        </p:nvSpPr>
        <p:spPr>
          <a:xfrm>
            <a:off x="6306352" y="308376"/>
            <a:ext cx="414746" cy="46968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 86">
            <a:extLst>
              <a:ext uri="{FF2B5EF4-FFF2-40B4-BE49-F238E27FC236}">
                <a16:creationId xmlns:a16="http://schemas.microsoft.com/office/drawing/2014/main" xmlns="" id="{4A571136-6CD3-47CA-B1CC-13D26ABC7DB3}"/>
              </a:ext>
            </a:extLst>
          </p:cNvPr>
          <p:cNvSpPr/>
          <p:nvPr/>
        </p:nvSpPr>
        <p:spPr>
          <a:xfrm>
            <a:off x="6342844" y="338441"/>
            <a:ext cx="414746" cy="46968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reeform 86">
            <a:extLst>
              <a:ext uri="{FF2B5EF4-FFF2-40B4-BE49-F238E27FC236}">
                <a16:creationId xmlns:a16="http://schemas.microsoft.com/office/drawing/2014/main" xmlns="" id="{C196905F-B3E6-4565-92EB-22121BD8C026}"/>
              </a:ext>
            </a:extLst>
          </p:cNvPr>
          <p:cNvSpPr/>
          <p:nvPr/>
        </p:nvSpPr>
        <p:spPr>
          <a:xfrm>
            <a:off x="2248212" y="6063260"/>
            <a:ext cx="307759" cy="344945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2743200" y="2895600"/>
            <a:ext cx="3048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মোছাঃ শামীম আরা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শিক্ষক 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পরীক্ষণ বিদ্যালয়(সংযুক্তি)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পিটিআই, পঞ্চগড়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33400" y="302359"/>
            <a:ext cx="1676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শি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 ক্ষ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     ক 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রি 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 চি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    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" name="Picture 60" descr="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2743200"/>
            <a:ext cx="2169372" cy="3124200"/>
          </a:xfrm>
          <a:prstGeom prst="rect">
            <a:avLst/>
          </a:prstGeom>
        </p:spPr>
      </p:pic>
      <p:pic>
        <p:nvPicPr>
          <p:cNvPr id="62" name="Picture 3" descr="F:\New folder (2)\Animated gif\img8.gif">
            <a:extLst>
              <a:ext uri="{FF2B5EF4-FFF2-40B4-BE49-F238E27FC236}">
                <a16:creationId xmlns:a16="http://schemas.microsoft.com/office/drawing/2014/main" xmlns="" id="{250CFDD5-64E6-4287-87CB-563FFC1934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3" descr="F:\New folder (2)\Animated gif\img8.gif">
            <a:extLst>
              <a:ext uri="{FF2B5EF4-FFF2-40B4-BE49-F238E27FC236}">
                <a16:creationId xmlns:a16="http://schemas.microsoft.com/office/drawing/2014/main" xmlns="" id="{250CFDD5-64E6-4287-87CB-563FFC1934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48200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3" descr="F:\New folder (2)\Animated gif\img8.gif">
            <a:extLst>
              <a:ext uri="{FF2B5EF4-FFF2-40B4-BE49-F238E27FC236}">
                <a16:creationId xmlns:a16="http://schemas.microsoft.com/office/drawing/2014/main" xmlns="" id="{EADC6766-DCD1-4143-9461-05CB13D265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0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1663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-0.19349 0.68658 " pathEditMode="relative" rAng="0" ptsTypes="AA">
                                      <p:cBhvr>
                                        <p:cTn id="6" dur="2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74" y="34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00612 0.5662 " pathEditMode="relative" rAng="0" ptsTypes="AA">
                                      <p:cBhvr>
                                        <p:cTn id="8" dur="2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283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08281 0.71412 " pathEditMode="relative" rAng="0" ptsTypes="AA">
                                      <p:cBhvr>
                                        <p:cTn id="10" dur="2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1" y="356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0.14857 0.6902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3451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48148E-6 L -0.31263 0.77893 " pathEditMode="relative" rAng="0" ptsTypes="AA">
                                      <p:cBhvr>
                                        <p:cTn id="14" dur="2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3893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animMotion origin="layout" path="M 3.95833E-6 -4.81481E-6 L -0.11628 0.78982 " pathEditMode="relative" rAng="0" ptsTypes="AA">
                                      <p:cBhvr>
                                        <p:cTn id="16" dur="2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20" y="3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609600"/>
            <a:ext cx="449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u="sng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পরিচিতিঃ</a:t>
            </a:r>
            <a:r>
              <a:rPr lang="en-US" sz="6000" b="1" u="sng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u="sng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676400"/>
            <a:ext cx="4800600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বিষয়ঃ বাংলাদেশ ও বিশ্ব পরিচয়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শ্রেণিঃ তৃতীয়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অধ্যায়ঃ দশম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পাঠশিরোনামঃ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আমাদের জাতির পিতা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m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447801"/>
            <a:ext cx="2667000" cy="3462434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5578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2209800"/>
            <a:ext cx="617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u="sng" dirty="0" smtClean="0">
                <a:solidFill>
                  <a:schemeClr val="accent6">
                    <a:lumMod val="75000"/>
                  </a:schemeClr>
                </a:solidFill>
              </a:rPr>
              <a:t>শিখন ফল- </a:t>
            </a:r>
          </a:p>
          <a:p>
            <a:r>
              <a:rPr lang="bn-IN" b="1" dirty="0" smtClean="0">
                <a:solidFill>
                  <a:srgbClr val="00B050"/>
                </a:solidFill>
              </a:rPr>
              <a:t>১৪ ১ ১- বাংলাদেশের জাতির পিতার নাম বলতে পারবে।</a:t>
            </a:r>
          </a:p>
          <a:p>
            <a:r>
              <a:rPr lang="bn-IN" b="1" dirty="0" smtClean="0">
                <a:solidFill>
                  <a:srgbClr val="00B050"/>
                </a:solidFill>
              </a:rPr>
              <a:t>১৪ ১ ২- জাতির পিতার জীবনি সংক্ষেপে বলতে পারবে।</a:t>
            </a:r>
          </a:p>
          <a:p>
            <a:r>
              <a:rPr lang="bn-IN" b="1" dirty="0" smtClean="0">
                <a:solidFill>
                  <a:srgbClr val="00B050"/>
                </a:solidFill>
              </a:rPr>
              <a:t>১৪ ১ ৩- বাংলাদেশের স্বাধীনতা অর্জনে জাতির পিতার </a:t>
            </a:r>
          </a:p>
          <a:p>
            <a:r>
              <a:rPr lang="bn-IN" b="1" dirty="0" smtClean="0">
                <a:solidFill>
                  <a:srgbClr val="00B050"/>
                </a:solidFill>
              </a:rPr>
              <a:t>             অবদান    বলতে পারবে।  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pic>
        <p:nvPicPr>
          <p:cNvPr id="3" name="Picture 2" descr="m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762000"/>
            <a:ext cx="7620000" cy="5257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162" y="1"/>
            <a:ext cx="4107838" cy="3553584"/>
          </a:xfrm>
          <a:prstGeom prst="rect">
            <a:avLst/>
          </a:prstGeom>
        </p:spPr>
      </p:pic>
      <p:pic>
        <p:nvPicPr>
          <p:cNvPr id="3" name="Picture 2" descr="m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202" y="3810000"/>
            <a:ext cx="4161798" cy="3048000"/>
          </a:xfrm>
          <a:prstGeom prst="rect">
            <a:avLst/>
          </a:prstGeom>
        </p:spPr>
      </p:pic>
      <p:pic>
        <p:nvPicPr>
          <p:cNvPr id="4" name="Picture 3" descr="m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853756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86400" y="5943600"/>
            <a:ext cx="3200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লুতফর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19800"/>
            <a:ext cx="2438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সায়েরা খাতুন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8784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156250" flipH="1">
            <a:off x="1457344" y="767366"/>
            <a:ext cx="4848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গিমাডাংগা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প্রাথমিক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বিদ্যালয়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339627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157</Words>
  <Application>Microsoft Office PowerPoint</Application>
  <PresentationFormat>On-screen Show (4:3)</PresentationFormat>
  <Paragraphs>44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School</dc:creator>
  <cp:lastModifiedBy>School</cp:lastModifiedBy>
  <cp:revision>32</cp:revision>
  <dcterms:created xsi:type="dcterms:W3CDTF">2020-08-05T02:34:15Z</dcterms:created>
  <dcterms:modified xsi:type="dcterms:W3CDTF">2020-11-25T02:41:53Z</dcterms:modified>
</cp:coreProperties>
</file>