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69" r:id="rId12"/>
    <p:sldId id="271" r:id="rId13"/>
    <p:sldId id="278" r:id="rId14"/>
    <p:sldId id="274" r:id="rId15"/>
    <p:sldId id="275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8E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E3CB-CE62-4114-93D8-DA897F2DDC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154546"/>
            <a:ext cx="11964473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1352282"/>
            <a:ext cx="9736428" cy="52803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1249251" y="321972"/>
            <a:ext cx="9736428" cy="1030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পাঠ-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4095" y="309093"/>
            <a:ext cx="10740981" cy="9916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 পাঠ-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" y="1416676"/>
            <a:ext cx="10740981" cy="5009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206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31195" y="334851"/>
            <a:ext cx="9929612" cy="10303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শব্দার্থ-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94" y="1700012"/>
            <a:ext cx="9929612" cy="462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633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8946" y="437882"/>
            <a:ext cx="10212947" cy="1120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কাজ-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946" y="3567448"/>
            <a:ext cx="10212947" cy="2884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‘পল্লির মাটি ও মানুষের সঙ্গে তাঁর হৃদয় যেন এক হয়ে মিশে আছে।’ব্যাখ্যা কর।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69746" y="1906073"/>
            <a:ext cx="3812147" cy="8628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০৮মিনিট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879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52726" y="470084"/>
            <a:ext cx="8023539" cy="11075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6680" y="1973690"/>
            <a:ext cx="7995633" cy="1146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। ভ্রমরকে বসার জন্য কী দেয়া হবে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6681" y="3515933"/>
            <a:ext cx="8023538" cy="11301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ডালিম গাছে  কোন ফুলের হাসি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6681" y="5042079"/>
            <a:ext cx="8023538" cy="1068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 । হাসগুলি কোথায় ভাসে?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0" y="1514273"/>
            <a:ext cx="6145353" cy="2684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2859110" y="351452"/>
            <a:ext cx="6145352" cy="1162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425" y="4404575"/>
            <a:ext cx="11887199" cy="2279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“শিক্ষার্থীদের সৌজন্য,শিষ্টাচার ও মানবপ্রেমে উদ্বুদ্ধ করাই ‘আমার বাড়ি’ কবিতার মূলসুর”-বিশ্লেষণ কর।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2407" r="4620" b="5828"/>
          <a:stretch/>
        </p:blipFill>
        <p:spPr>
          <a:xfrm>
            <a:off x="983087" y="306774"/>
            <a:ext cx="10225825" cy="425951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983087" y="4604926"/>
            <a:ext cx="10225825" cy="20244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8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68" y="1885734"/>
            <a:ext cx="7078063" cy="30865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04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665786"/>
            <a:ext cx="11912958" cy="5020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Flowchart: Predefined Process 7"/>
          <p:cNvSpPr/>
          <p:nvPr/>
        </p:nvSpPr>
        <p:spPr>
          <a:xfrm>
            <a:off x="180304" y="154546"/>
            <a:ext cx="11912958" cy="1403796"/>
          </a:xfrm>
          <a:prstGeom prst="flowChartPredefinedProcess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পরিচিতি-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2605" y="3333471"/>
            <a:ext cx="4801518" cy="2554545"/>
          </a:xfrm>
          <a:prstGeom prst="rect">
            <a:avLst/>
          </a:prstGeom>
          <a:solidFill>
            <a:srgbClr val="FDF3E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redefined Process 1"/>
          <p:cNvSpPr/>
          <p:nvPr/>
        </p:nvSpPr>
        <p:spPr>
          <a:xfrm>
            <a:off x="1843327" y="785611"/>
            <a:ext cx="8505345" cy="1398488"/>
          </a:xfrm>
          <a:prstGeom prst="flowChartPredefinedProcess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পরিচিতি-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7" y="2740262"/>
            <a:ext cx="2665926" cy="3147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062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5589" y="456163"/>
            <a:ext cx="980082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কীসের ছবি দেখতে 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5589" y="5847698"/>
            <a:ext cx="980082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ছবি।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89" y="1422470"/>
            <a:ext cx="9800822" cy="422935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36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9859" y="314699"/>
            <a:ext cx="852581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আজকের পাঠ-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856" y="3113054"/>
            <a:ext cx="530609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  <a:endPara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857" y="4569121"/>
            <a:ext cx="530609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জসীম উদদীন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09858" y="1571223"/>
            <a:ext cx="8525815" cy="12878"/>
          </a:xfrm>
          <a:prstGeom prst="lin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r="14408"/>
          <a:stretch/>
        </p:blipFill>
        <p:spPr>
          <a:xfrm>
            <a:off x="7199288" y="1824962"/>
            <a:ext cx="4210754" cy="3917096"/>
          </a:xfrm>
          <a:prstGeom prst="ellipse">
            <a:avLst/>
          </a:prstGeom>
          <a:ln w="571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61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431" y="346468"/>
            <a:ext cx="8418301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022" y="1728539"/>
            <a:ext cx="681233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454" y="2799719"/>
            <a:ext cx="11312139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দুর্বোধ্য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3392" y="1511047"/>
            <a:ext cx="8504546" cy="330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 Same Side Corner Rectangle 7"/>
          <p:cNvSpPr/>
          <p:nvPr/>
        </p:nvSpPr>
        <p:spPr>
          <a:xfrm>
            <a:off x="1661375" y="436536"/>
            <a:ext cx="8255357" cy="894078"/>
          </a:xfrm>
          <a:prstGeom prst="round2Same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8" y="296215"/>
            <a:ext cx="2112135" cy="1828800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918692" y="296215"/>
            <a:ext cx="7375302" cy="965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823" y="2240924"/>
            <a:ext cx="11178862" cy="44174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জসীম উদদীন ১৯০৩ খ্রিস্টাব্দে ফরিদপুর জেলার তাম্বুলখানা গ্রামে জন্মগ্রহণ করেন।তাঁর কবিতায় আমরা পল্লির মানুষ ও প্রকৃতির সহজ-সুন্দর রূপটি দেখতে পাই। পল্লির মাটি ও মানুষের সঙ্গে তাঁর কবিহৃদয় যেন এক হয়ে মিশে আছে।তাঁর উল্লেখযোগ্য কাহিনিকাব্য : ‘নক্সী কাঁথার মাঠ’,’সোজন বাদিয়ার ঘাট’; কাব্যগ্রন্থ : ‘রাখালী’, ‘বালুচর’, ‘মাটির কান্না’; নাটক : ‘বেদের মেয়ে’।তাঁর শিশুতোষ গ্রন্থের মধ্যে রয়েছে ‘হাসু’, ‘এক পয়সার বাঁশী’, ‘ডালিমকুমার’। ১৯৭৬খ্রিস্টাব্দে তিনি ঢাকায় মৃত্যুবরণ করেন।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00012" y="503261"/>
            <a:ext cx="8667481" cy="1120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4388" y="1966982"/>
            <a:ext cx="6423223" cy="10927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 উদদীন কতসালে জন্মগ্রহণ করেন?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4388" y="3402975"/>
            <a:ext cx="6423223" cy="11432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‘বেদের মেয়ে’-কোন ধরনের সাহিত্যকর্ম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4388" y="4889499"/>
            <a:ext cx="6423223" cy="10769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কবি কোথায় মৃত্যুবরণ করেন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239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DELL</cp:lastModifiedBy>
  <cp:revision>314</cp:revision>
  <dcterms:created xsi:type="dcterms:W3CDTF">2020-10-16T09:46:54Z</dcterms:created>
  <dcterms:modified xsi:type="dcterms:W3CDTF">2021-11-16T17:18:54Z</dcterms:modified>
</cp:coreProperties>
</file>