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2"/>
  </p:notesMasterIdLst>
  <p:sldIdLst>
    <p:sldId id="372" r:id="rId2"/>
    <p:sldId id="411" r:id="rId3"/>
    <p:sldId id="383" r:id="rId4"/>
    <p:sldId id="412" r:id="rId5"/>
    <p:sldId id="380" r:id="rId6"/>
    <p:sldId id="382" r:id="rId7"/>
    <p:sldId id="413" r:id="rId8"/>
    <p:sldId id="415" r:id="rId9"/>
    <p:sldId id="416" r:id="rId10"/>
    <p:sldId id="417" r:id="rId11"/>
    <p:sldId id="426" r:id="rId12"/>
    <p:sldId id="427" r:id="rId13"/>
    <p:sldId id="430" r:id="rId14"/>
    <p:sldId id="431" r:id="rId15"/>
    <p:sldId id="432" r:id="rId16"/>
    <p:sldId id="433" r:id="rId17"/>
    <p:sldId id="418" r:id="rId18"/>
    <p:sldId id="390" r:id="rId19"/>
    <p:sldId id="391" r:id="rId20"/>
    <p:sldId id="3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3597" autoAdjust="0"/>
  </p:normalViewPr>
  <p:slideViewPr>
    <p:cSldViewPr>
      <p:cViewPr varScale="1">
        <p:scale>
          <a:sx n="71" d="100"/>
          <a:sy n="71" d="100"/>
        </p:scale>
        <p:origin x="1380" y="54"/>
      </p:cViewPr>
      <p:guideLst>
        <p:guide orient="horz" pos="2160"/>
        <p:guide pos="2880"/>
        <p:guide pos="29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C3F08-6B4D-4292-B28C-75CBAA6A46AD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6E00-7913-43A3-97B0-98DCF113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7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6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6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1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6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D463831-AAC5-4DD3-9338-D5D09C792D1D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829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0376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912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0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9502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3132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8615-6A7A-4B60-8219-D723FFDCA7E2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841D-8E8B-4B9C-B8C6-66497838B0B8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7A3A-C423-4F06-A58B-04E9652904EC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C467-32E3-47FE-B6AA-EE8AEC62240A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1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F7CA-F702-4376-BC7E-9A469CB9360E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2634-1E1E-414A-BD5C-092291E9A140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6049-52E2-408B-AE0E-93BF5AB18242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1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217D-ADF0-4D54-81D7-61B98FAE073B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7F98-D4A6-4F6B-B61D-62D9D51081DB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7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CDF9-E096-454E-AF96-B238EB2B582E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AF134-FE63-4482-81EE-85EF1A780EA5}" type="datetime8">
              <a:rPr lang="en-US" smtClean="0"/>
              <a:t>20-Nov-21 10:55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mailto:obaidulsumonpu@gmail.com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0" y="77543"/>
            <a:ext cx="2133600" cy="357335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533400" y="761999"/>
            <a:ext cx="7315200" cy="3505199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196876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r>
              <a:rPr lang="bn-BD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defined Process 8"/>
          <p:cNvSpPr/>
          <p:nvPr/>
        </p:nvSpPr>
        <p:spPr>
          <a:xfrm>
            <a:off x="533400" y="4424548"/>
            <a:ext cx="7315200" cy="1290452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  <p:bldP spid="13" grpId="0"/>
      <p:bldP spid="3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সমস্যা-১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0" y="1913930"/>
            <a:ext cx="8001000" cy="4461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ঊর্ধ্বক্রমানুসারে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, ৪০ , ৪০ ,৬০ ,৬৫ ,৬৫ ,৬৫ ,৬৫ ,৬৭ ,৬৯ ,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৭০, ৭২ ,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,৭৫ ,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,৭৫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,৭৫ ,৭৮ ,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, ৮০ , ৮০ , ৮০ , ৮০ , ৮০ , ৮০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,৮০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৮৮, ৯০ ,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 , ৯৫</a:t>
            </a:r>
          </a:p>
          <a:p>
            <a:pPr marL="0" indent="0" algn="just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৩০ 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সমস্যা-১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628650" y="1913930"/>
                <a:ext cx="8001000" cy="44614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তম পদ ও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num>
                          <m:den>
                            <m:r>
                              <a:rPr lang="en-US" sz="36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3600" b="1" dirty="0" err="1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 err="1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পদের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 err="1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সমষ্টি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dirty="0" smtClean="0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(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30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পদের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সমষ্টি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ও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পদের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সমষ্টি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13930"/>
                <a:ext cx="8001000" cy="4461430"/>
              </a:xfrm>
              <a:prstGeom prst="rect">
                <a:avLst/>
              </a:prstGeom>
              <a:blipFill rotWithShape="0">
                <a:blip r:embed="rId6"/>
                <a:stretch>
                  <a:fillRect l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7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সমস্যা-১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628650" y="1913930"/>
                <a:ext cx="8001000" cy="44614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ও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পদের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সমষ্টি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 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১৫০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 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৭৫</a:t>
                </a:r>
                <a:endParaRPr lang="en-US" sz="36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600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6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6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৭৫</a:t>
                </a:r>
                <a:endParaRPr lang="en-US" sz="360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13930"/>
                <a:ext cx="8001000" cy="4461430"/>
              </a:xfrm>
              <a:prstGeom prst="rect">
                <a:avLst/>
              </a:prstGeom>
              <a:blipFill rotWithShape="0">
                <a:blip r:embed="rId6"/>
                <a:stretch>
                  <a:fillRect b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5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802" y="1932336"/>
            <a:ext cx="7995675" cy="327767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৩৩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৭৫,৩৫,৪০,৮০,৬৫,৮০,৮০,৯০,৯৫,৮০,৬৫, ৯৭, ৯৮, ৯৯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,৬০,৭৫,৮০,৪০,৬৭,৭০,৭২,৬৯,৭৮,৮০,৮০,৬৫,৭৫,৭৬, ৮৮,৯৩,৮০,৭৫,৬৫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1161" y="5340604"/>
            <a:ext cx="8022316" cy="10056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	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1020673"/>
            <a:ext cx="7391399" cy="7499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-২</a:t>
            </a:r>
            <a:endParaRPr lang="bn-BD" sz="5400" b="1" dirty="0">
              <a:solidFill>
                <a:schemeClr val="accent2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সমস্যা-২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0" y="1913930"/>
            <a:ext cx="8001000" cy="4461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ঊর্ধ্বক্রমানুসারে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, ৪০ , ৪০ ,৬০ ,৬৫ ,৬৫ ,৬৫ ,৬৫ ,৬৭ ,৬৯ ,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৭০, ৭২ ,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,৭৫ ,৭৫ ,৭৫ ,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৭৬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,৭৮ ,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, ৮০ , ৮০ , ৮০ , ৮০ , ৮০ , ৮০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,৮০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৮৮, ৯০ ,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 , ৯৫, ৯৭, ৯৮, ৯৯</a:t>
            </a:r>
          </a:p>
          <a:p>
            <a:pPr marL="0" indent="0" algn="just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৩৩,যা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সমস্যা-২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628650" y="1913930"/>
                <a:ext cx="8001000" cy="44614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=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তম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৩৩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13930"/>
                <a:ext cx="8001000" cy="4461430"/>
              </a:xfrm>
              <a:prstGeom prst="rect">
                <a:avLst/>
              </a:prstGeom>
              <a:blipFill rotWithShape="0">
                <a:blip r:embed="rId6"/>
                <a:stretch>
                  <a:fillRect l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6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2286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সমস্যা-২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628650" y="1927604"/>
                <a:ext cx="8001000" cy="44614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5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১৭ </a:t>
                </a:r>
                <a:r>
                  <a:rPr lang="en-US" sz="54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5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5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5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=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৬</m:t>
                    </m:r>
                  </m:oMath>
                </a14:m>
                <a:r>
                  <a:rPr lang="en-US" sz="5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endParaRPr lang="en-US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5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5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5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5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5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৭৬</a:t>
                </a:r>
                <a:endParaRPr lang="en-US" sz="5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27604"/>
                <a:ext cx="8001000" cy="44614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9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11:03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550" y="873390"/>
            <a:ext cx="7467600" cy="80795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4030" y="1982215"/>
            <a:ext cx="8095620" cy="430468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68, 82, 41, 76, 47, 51, 90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,26,35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78, 32, 27, 87, 33, 73, 64, 44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,61,23,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43,৫৫,৬০ </a:t>
            </a:r>
          </a:p>
          <a:p>
            <a:pPr algn="just"/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19050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11:16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370" y="606335"/>
            <a:ext cx="7772401" cy="109378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761999" y="1706190"/>
            <a:ext cx="7772401" cy="46184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198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1905000" cy="3034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11:13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2286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131338"/>
            <a:ext cx="8229599" cy="408727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79, 82, 87, 82, 75, 70, 67,60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53, 62, 65, 55, 50, 52, 71, 61, 72, 52, 41, 47, 43, 57, 42,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44,51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67, 53, 50, 81,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80,৫৫ 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733514"/>
            <a:ext cx="8077199" cy="132954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0" y="77543"/>
            <a:ext cx="2133600" cy="357335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8610599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0" y="77543"/>
            <a:ext cx="1676400" cy="279401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</a:rPr>
              <a:t>20-Nov-21 10:55 PM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82" y="432618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2822657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5425" y="174549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75433" y="1099405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6554" y="1112722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86562" y="121209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56970" y="2590800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86688" y="4252995"/>
            <a:ext cx="1204912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3505200"/>
            <a:ext cx="6019800" cy="14465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531" y="432618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0149" y="2822657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0" y="77543"/>
            <a:ext cx="1905000" cy="272701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670932" y="3119544"/>
            <a:ext cx="4523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এম.এস.সি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এম.বি.এ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প্রিমিয়ার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‍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উচ্চ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01814386353</a:t>
            </a: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obaidulsumonpu@gmail.com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Online Education By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Obaidul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Hoq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788684" y="2704487"/>
            <a:ext cx="2774103" cy="2203007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3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  <a:p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439643" y="2525464"/>
            <a:ext cx="49274" cy="2784143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3119544"/>
            <a:ext cx="0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268978" y="2930701"/>
            <a:ext cx="20781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88684" y="182309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24" y="585302"/>
            <a:ext cx="1972760" cy="170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932543" y="1879133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932" y="2445316"/>
            <a:ext cx="2994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9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9" grpId="0"/>
      <p:bldP spid="10" grpId="0"/>
      <p:bldP spid="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685800" y="774531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82214"/>
            <a:ext cx="7848600" cy="43396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837902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828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544" y="1927083"/>
            <a:ext cx="7829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পঞ্জীভূত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প্রবণতাকে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909637" y="796923"/>
            <a:ext cx="7587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77544"/>
            <a:ext cx="1981200" cy="242940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9600" y="830283"/>
            <a:ext cx="8001000" cy="2446317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Diamond 5"/>
          <p:cNvSpPr/>
          <p:nvPr/>
        </p:nvSpPr>
        <p:spPr>
          <a:xfrm>
            <a:off x="647700" y="2971800"/>
            <a:ext cx="8001000" cy="3152675"/>
          </a:xfrm>
          <a:prstGeom prst="diamond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3836" y="37864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3" grpId="0" animBg="1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97839"/>
            <a:ext cx="7848600" cy="34163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1|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872088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1" y="912577"/>
            <a:ext cx="74676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8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8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8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450" y="2279323"/>
                <a:ext cx="8077200" cy="1428661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		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[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]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2279323"/>
                <a:ext cx="8077200" cy="1428661"/>
              </a:xfrm>
              <a:prstGeom prst="rect">
                <a:avLst/>
              </a:prstGeom>
              <a:blipFill rotWithShape="0">
                <a:blip r:embed="rId7"/>
                <a:stretch>
                  <a:fillRect l="-2261" b="-1567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9772" y="4009357"/>
                <a:ext cx="8077200" cy="1824089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তম পদ ও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4000" dirty="0" err="1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 err="1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পদের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 err="1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সমষ্টি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[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2" y="4009357"/>
                <a:ext cx="8077200" cy="1824089"/>
              </a:xfrm>
              <a:prstGeom prst="rect">
                <a:avLst/>
              </a:prstGeom>
              <a:blipFill rotWithShape="0">
                <a:blip r:embed="rId9"/>
                <a:stretch>
                  <a:fillRect l="-2638" b="-139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3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10:55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802" y="1932336"/>
            <a:ext cx="7995675" cy="327767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৭৫, ৩৫, ৪০ ,৮০ ,৬৫ ,৮০ ,৮০ ,৯০ , ৯৫ ,৮০ ,৬৫ ,৬০ ,৭৫ ,৮০ ,৪০ ,৬৭ ,৭০ ,৭২ ,৬৯ ,৭৮ ,৮০ ,৮০ ,৬৫ ,৭৫ ,৭৫ ,৮৮ ,৯৩ ,৮০ ,৭৫ ,৬৫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1161" y="5340604"/>
            <a:ext cx="8022316" cy="10056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1020673"/>
            <a:ext cx="7391399" cy="7499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bn-BD" sz="5400" b="1" dirty="0">
              <a:solidFill>
                <a:schemeClr val="accent2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2052</TotalTime>
  <Words>1046</Words>
  <Application>Microsoft Office PowerPoint</Application>
  <PresentationFormat>On-screen Show (4:3)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846</cp:revision>
  <dcterms:created xsi:type="dcterms:W3CDTF">2006-08-16T00:00:00Z</dcterms:created>
  <dcterms:modified xsi:type="dcterms:W3CDTF">2021-11-20T17:21:55Z</dcterms:modified>
</cp:coreProperties>
</file>