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9"/>
  </p:notesMasterIdLst>
  <p:sldIdLst>
    <p:sldId id="372" r:id="rId2"/>
    <p:sldId id="411" r:id="rId3"/>
    <p:sldId id="383" r:id="rId4"/>
    <p:sldId id="412" r:id="rId5"/>
    <p:sldId id="380" r:id="rId6"/>
    <p:sldId id="382" r:id="rId7"/>
    <p:sldId id="413" r:id="rId8"/>
    <p:sldId id="416" r:id="rId9"/>
    <p:sldId id="417" r:id="rId10"/>
    <p:sldId id="428" r:id="rId11"/>
    <p:sldId id="429" r:id="rId12"/>
    <p:sldId id="430" r:id="rId13"/>
    <p:sldId id="431" r:id="rId14"/>
    <p:sldId id="418" r:id="rId15"/>
    <p:sldId id="390" r:id="rId16"/>
    <p:sldId id="391" r:id="rId17"/>
    <p:sldId id="39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3597" autoAdjust="0"/>
  </p:normalViewPr>
  <p:slideViewPr>
    <p:cSldViewPr>
      <p:cViewPr varScale="1">
        <p:scale>
          <a:sx n="66" d="100"/>
          <a:sy n="66" d="100"/>
        </p:scale>
        <p:origin x="1470" y="60"/>
      </p:cViewPr>
      <p:guideLst>
        <p:guide orient="horz" pos="2160"/>
        <p:guide pos="2880"/>
        <p:guide pos="29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C3F08-6B4D-4292-B28C-75CBAA6A46AD}" type="datetimeFigureOut">
              <a:rPr lang="en-US" smtClean="0"/>
              <a:t>20-Nov-21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A6E00-7913-43A3-97B0-98DCF1139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68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06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6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46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33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08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96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78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03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74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6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62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62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44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06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85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98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A6E00-7913-43A3-97B0-98DCF11393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3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D463831-AAC5-4DD3-9338-D5D09C792D1D}" type="datetime8">
              <a:rPr lang="en-US" smtClean="0"/>
              <a:t>20-Nov-21 11:22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05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F134-FE63-4482-81EE-85EF1A780EA5}" type="datetime8">
              <a:rPr lang="en-US" smtClean="0"/>
              <a:t>20-Nov-21 11:22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7829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F134-FE63-4482-81EE-85EF1A780EA5}" type="datetime8">
              <a:rPr lang="en-US" smtClean="0"/>
              <a:t>20-Nov-21 11:22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60376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F134-FE63-4482-81EE-85EF1A780EA5}" type="datetime8">
              <a:rPr lang="en-US" smtClean="0"/>
              <a:t>20-Nov-21 11:22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59120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F134-FE63-4482-81EE-85EF1A780EA5}" type="datetime8">
              <a:rPr lang="en-US" smtClean="0"/>
              <a:t>20-Nov-21 11:22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1024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F134-FE63-4482-81EE-85EF1A780EA5}" type="datetime8">
              <a:rPr lang="en-US" smtClean="0"/>
              <a:t>20-Nov-21 11:22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295025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F134-FE63-4482-81EE-85EF1A780EA5}" type="datetime8">
              <a:rPr lang="en-US" smtClean="0"/>
              <a:t>20-Nov-21 11:22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03132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8615-6A7A-4B60-8219-D723FFDCA7E2}" type="datetime8">
              <a:rPr lang="en-US" smtClean="0"/>
              <a:t>20-Nov-21 11:22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470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841D-8E8B-4B9C-B8C6-66497838B0B8}" type="datetime8">
              <a:rPr lang="en-US" smtClean="0"/>
              <a:t>20-Nov-21 11:22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34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7A3A-C423-4F06-A58B-04E9652904EC}" type="datetime8">
              <a:rPr lang="en-US" smtClean="0"/>
              <a:t>20-Nov-21 11:22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0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C467-32E3-47FE-B6AA-EE8AEC62240A}" type="datetime8">
              <a:rPr lang="en-US" smtClean="0"/>
              <a:t>20-Nov-21 11:22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11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F7CA-F702-4376-BC7E-9A469CB9360E}" type="datetime8">
              <a:rPr lang="en-US" smtClean="0"/>
              <a:t>20-Nov-21 11:22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4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2634-1E1E-414A-BD5C-092291E9A140}" type="datetime8">
              <a:rPr lang="en-US" smtClean="0"/>
              <a:t>20-Nov-21 11:22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19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6049-52E2-408B-AE0E-93BF5AB18242}" type="datetime8">
              <a:rPr lang="en-US" smtClean="0"/>
              <a:t>20-Nov-21 11:22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51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217D-ADF0-4D54-81D7-61B98FAE073B}" type="datetime8">
              <a:rPr lang="en-US" smtClean="0"/>
              <a:t>20-Nov-21 11:22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5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7F98-D4A6-4F6B-B61D-62D9D51081DB}" type="datetime8">
              <a:rPr lang="en-US" smtClean="0"/>
              <a:t>20-Nov-21 11:22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67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CDF9-E096-454E-AF96-B238EB2B582E}" type="datetime8">
              <a:rPr lang="en-US" smtClean="0"/>
              <a:t>20-Nov-21 11:22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7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AAF134-FE63-4482-81EE-85EF1A780EA5}" type="datetime8">
              <a:rPr lang="en-US" smtClean="0"/>
              <a:t>20-Nov-21 11:22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as-IN" smtClean="0"/>
              <a:t>ওবায়দুল হক , সহকারী শিক্ষক -বিজ্ঞান , ছলেমা নজির উচ্চ বিদ্যালয় , হরিপুর , ছাগলনাইয়া , ফেনী । মোবাইল নং : ০১৮১৪৩৮৬৩৫৩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0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hyperlink" Target="mailto:obaidulsumonpu@gmail.com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00600" y="77543"/>
            <a:ext cx="2133600" cy="357335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11:22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533400" y="761999"/>
            <a:ext cx="7315200" cy="3505199"/>
          </a:xfrm>
          <a:prstGeom prst="fram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1196876"/>
            <a:ext cx="655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7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sz="7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রাহীম</a:t>
            </a:r>
            <a:r>
              <a:rPr lang="bn-BD" sz="7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Predefined Process 8"/>
          <p:cNvSpPr/>
          <p:nvPr/>
        </p:nvSpPr>
        <p:spPr>
          <a:xfrm>
            <a:off x="533400" y="4424548"/>
            <a:ext cx="7315200" cy="1290452"/>
          </a:xfrm>
          <a:prstGeom prst="flowChartPredefined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8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0" grpId="0" animBg="1"/>
      <p:bldP spid="13" grpId="0"/>
      <p:bldP spid="3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11:22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88786" y="1028949"/>
            <a:ext cx="7469414" cy="6523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সমস্যা-১ </a:t>
            </a:r>
            <a:r>
              <a:rPr lang="en-US" sz="4400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28650" y="1913930"/>
            <a:ext cx="8001000" cy="4461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উপাত্তগুলোতে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৬৫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৭৫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৮০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44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বাকি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৮০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সর্বাধিক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উপাত্তগুলোর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৮০</a:t>
            </a:r>
          </a:p>
          <a:p>
            <a:pPr marL="0" indent="0">
              <a:buNone/>
            </a:pP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নির্ণেয়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৮০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7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11:43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7802" y="1932336"/>
            <a:ext cx="7995675" cy="327767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32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2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</a:b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১১, ২৫, 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৮০,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৯০,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৮৭, ৮৯, 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৯৩, 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২৯, ৩০, ৩৩, ৩৭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৩৯, ৪৩, ৪৫, ৪৮, ৫০, ৫২, 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৫৫, 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৯৫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৫৬ , 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৬৬, ৬৮, ৭৬, 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৭০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৭৭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৭৯, 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৫৯, ৬১, ৬৫,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71161" y="5340604"/>
            <a:ext cx="8022316" cy="10056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	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90600" y="1020673"/>
            <a:ext cx="7391399" cy="74992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5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5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</a:t>
            </a:r>
            <a:endParaRPr lang="bn-BD" sz="5400" b="1" dirty="0">
              <a:solidFill>
                <a:schemeClr val="accent2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87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11:42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88786" y="1028949"/>
            <a:ext cx="7469414" cy="6523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সমস্যা-২ </a:t>
            </a:r>
            <a:r>
              <a:rPr lang="en-US" sz="4400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28650" y="1913930"/>
            <a:ext cx="8001000" cy="4461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4000" dirty="0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সমূহকে</a:t>
            </a:r>
            <a:r>
              <a:rPr lang="en-US" sz="4000" dirty="0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4000" dirty="0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ঊর্ধ্বক্রমানুসারে</a:t>
            </a:r>
            <a:r>
              <a:rPr lang="en-US" sz="4000" dirty="0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4000" dirty="0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000" dirty="0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১১, ১৫, ২৫, ২৯, ৩০, ৩৩, ৩৭, ৩৯, ৪৩, ৪৫, ৪৮, ৫০, ৫২, ৫৫, ৫৬, ৫৯, ৬১, ৬৫, ৬৬, ৬৮, ৭০, ৭৬, ৭৭, ৭৯, ৮০, ৮৭, ৮৯, ৯০, ৯৩, ৯৫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0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11:44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88786" y="1028949"/>
            <a:ext cx="7469414" cy="6523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সমস্যা-২ </a:t>
            </a:r>
            <a:r>
              <a:rPr lang="en-US" sz="4400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28650" y="1913930"/>
            <a:ext cx="8001000" cy="4461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উপাত্তগুলোতে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সংখ্যাই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একের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উপাত্তগুলোর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নির্ণেয়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5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11:22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71550" y="873390"/>
            <a:ext cx="7467600" cy="80795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/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3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13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4030" y="1982215"/>
            <a:ext cx="8095620" cy="430468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26,35, 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78,৩৩, ৪৪, ৫৬, ৭৭, ৮০, 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32, 27, 87, 33, 73, 64, 44 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,61,23, 43, 68, 82, 41, 76, 47, 51, 90 </a:t>
            </a:r>
          </a:p>
          <a:p>
            <a:pPr algn="l"/>
            <a:r>
              <a:rPr lang="en-US" sz="48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# 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 smtClean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47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19050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11:22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599" y="5181600"/>
            <a:ext cx="528637" cy="3048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8370" y="606335"/>
            <a:ext cx="7772401" cy="109378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/>
          </a:p>
        </p:txBody>
      </p:sp>
      <p:sp>
        <p:nvSpPr>
          <p:cNvPr id="11" name="Rectangle 10"/>
          <p:cNvSpPr/>
          <p:nvPr/>
        </p:nvSpPr>
        <p:spPr>
          <a:xfrm>
            <a:off x="761999" y="1706190"/>
            <a:ext cx="7772401" cy="461841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87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1905000" cy="3034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11:51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599" y="5181600"/>
            <a:ext cx="528637" cy="2286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2131338"/>
            <a:ext cx="8229599" cy="4087272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১০ম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৩২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algn="just"/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60, 53, 62, 65, 55, 50, 52, 71, 61, 72, 52, 41, 47, 43, 57, 42, 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44,51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67, 53, 50, 81, 80, 79, 82, 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87, 82, 75, 70, 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67,৫৫, ৪৩ </a:t>
            </a:r>
            <a:endPara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3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733514"/>
            <a:ext cx="8077199" cy="132954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2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257800" y="77543"/>
            <a:ext cx="1676400" cy="279401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</a:rPr>
              <a:t>20-Nov-21 11:22 PM</a:t>
            </a:fld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599" y="5181600"/>
            <a:ext cx="528637" cy="3048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782" y="4326186"/>
            <a:ext cx="1219200" cy="13858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2400" y="2822657"/>
            <a:ext cx="1219200" cy="13858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95425" y="1745496"/>
            <a:ext cx="1219200" cy="13858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8800" b="1" dirty="0">
              <a:solidFill>
                <a:srgbClr val="00B0F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175433" y="1099405"/>
            <a:ext cx="1219200" cy="13858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8800" b="1" dirty="0">
              <a:solidFill>
                <a:srgbClr val="00B0F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06554" y="1112722"/>
            <a:ext cx="1219200" cy="13858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8800" b="1" dirty="0">
              <a:solidFill>
                <a:srgbClr val="00B0F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86562" y="1212096"/>
            <a:ext cx="1219200" cy="13858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8800" b="1" dirty="0">
              <a:solidFill>
                <a:srgbClr val="00B0F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856970" y="2590800"/>
            <a:ext cx="1219200" cy="13858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8800" b="1" dirty="0">
              <a:solidFill>
                <a:srgbClr val="00B0F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786688" y="4252995"/>
            <a:ext cx="1204912" cy="13858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8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3505200"/>
            <a:ext cx="6019800" cy="144655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  <a:softEdge rad="127000"/>
          </a:effectLst>
          <a:scene3d>
            <a:camera prst="perspectiveBelow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0531" y="4326186"/>
            <a:ext cx="1219200" cy="13858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8800" b="1" dirty="0">
              <a:solidFill>
                <a:srgbClr val="00B0F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10149" y="2822657"/>
            <a:ext cx="1219200" cy="138580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8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7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00600" y="77543"/>
            <a:ext cx="2133600" cy="357335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11:22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371600"/>
            <a:ext cx="8610599" cy="230832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  <a:softEdge rad="127000"/>
          </a:effectLst>
          <a:scene3d>
            <a:camera prst="perspectiveBelow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8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257800" y="77543"/>
            <a:ext cx="1905000" cy="272701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11:22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19"/>
          <p:cNvSpPr txBox="1"/>
          <p:nvPr/>
        </p:nvSpPr>
        <p:spPr>
          <a:xfrm>
            <a:off x="670932" y="3119544"/>
            <a:ext cx="45231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এম.এস.সি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(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,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এম.বি.এ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,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প্রিমিয়ার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‍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ছলেমা নজির উচ্চ 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হরিপুর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ছাগলনাইয়া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01814386353</a:t>
            </a:r>
          </a:p>
          <a:p>
            <a:pPr algn="just"/>
            <a:r>
              <a:rPr 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</a:t>
            </a:r>
            <a:r>
              <a:rPr 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obaidulsumonpu@gmail.com</a:t>
            </a:r>
            <a:endParaRPr lang="en-US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Youtube</a:t>
            </a:r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Online Education By </a:t>
            </a:r>
            <a:r>
              <a:rPr 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Obaidul</a:t>
            </a:r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Hoq</a:t>
            </a:r>
            <a:endParaRPr lang="en-US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5788684" y="2704487"/>
            <a:ext cx="2774103" cy="2203007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135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bn-IN" sz="135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135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8ম</a:t>
            </a:r>
          </a:p>
          <a:p>
            <a:r>
              <a:rPr lang="bn-IN" sz="135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– </a:t>
            </a:r>
            <a:r>
              <a:rPr lang="en-US" sz="135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35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35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– </a:t>
            </a:r>
            <a:r>
              <a:rPr lang="en-US" sz="135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</a:p>
          <a:p>
            <a:r>
              <a:rPr lang="en-US" sz="135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35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135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35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135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5439643" y="2525464"/>
            <a:ext cx="49274" cy="2784143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38800" y="3119544"/>
            <a:ext cx="0" cy="1870364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268978" y="2930701"/>
            <a:ext cx="20781" cy="1870364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788684" y="1823098"/>
            <a:ext cx="2048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36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24" y="585302"/>
            <a:ext cx="1972760" cy="1707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ctangle 15"/>
          <p:cNvSpPr/>
          <p:nvPr/>
        </p:nvSpPr>
        <p:spPr>
          <a:xfrm>
            <a:off x="932543" y="1879133"/>
            <a:ext cx="2457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36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0932" y="2445316"/>
            <a:ext cx="29942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972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9" grpId="0"/>
      <p:bldP spid="10" grpId="0"/>
      <p:bldP spid="3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11:27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685800" y="774531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982214"/>
            <a:ext cx="7848600" cy="427809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প্রবণতার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US" sz="44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উপাত্তে</a:t>
            </a:r>
            <a:r>
              <a:rPr lang="en-US" sz="44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সর্বাধিকবার</a:t>
            </a:r>
            <a:r>
              <a:rPr lang="en-US" sz="44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44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b="1" dirty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  <a:p>
            <a:pPr marL="685800" indent="-685800" algn="just">
              <a:buFont typeface="Wingdings" panose="05000000000000000000" pitchFamily="2" charset="2"/>
              <a:buChar char="Ø"/>
            </a:pPr>
            <a:endParaRPr lang="en-US" sz="44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837902"/>
            <a:ext cx="358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8286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6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11:28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544" y="1927083"/>
            <a:ext cx="78295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প্রবণতার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পরিসংখ্যানের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ক্রমানুসারে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সাজালে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0"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উপাত্তে</a:t>
            </a:r>
            <a:r>
              <a:rPr lang="en-US" sz="40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সর্বাধিকবার</a:t>
            </a:r>
            <a:r>
              <a:rPr lang="en-US" sz="40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40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40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4000" b="1" dirty="0" smtClean="0">
              <a:ln w="0"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9637" y="796923"/>
            <a:ext cx="75874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3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05400" y="77544"/>
            <a:ext cx="1981200" cy="242940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11:22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09600" y="830283"/>
            <a:ext cx="8001000" cy="2446317"/>
          </a:xfrm>
          <a:prstGeom prst="down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Diamond 5"/>
          <p:cNvSpPr/>
          <p:nvPr/>
        </p:nvSpPr>
        <p:spPr>
          <a:xfrm>
            <a:off x="647700" y="2971800"/>
            <a:ext cx="8001000" cy="3152675"/>
          </a:xfrm>
          <a:prstGeom prst="diamond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3836" y="3786400"/>
            <a:ext cx="5410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1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3" grpId="0" animBg="1"/>
      <p:bldP spid="6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11:30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997839"/>
            <a:ext cx="7848600" cy="258532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1|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872088"/>
            <a:ext cx="281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9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6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11:22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7802" y="1932336"/>
            <a:ext cx="7995675" cy="327767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32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2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৭৫,৮০,৬৫,৮০,৮০,৯০,৯৫,৮০,৬৫,৭৫,৮০,৬৭,৭০,৭২,৬৯,৭৮, ৮০,৮০,৭৫,৭৫,৮৮,৯৩,৮০,৭৫,৬৫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71161" y="5340604"/>
            <a:ext cx="8022316" cy="10056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	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90600" y="1020673"/>
            <a:ext cx="7391399" cy="74992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5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5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-১</a:t>
            </a:r>
            <a:endParaRPr lang="bn-BD" sz="5400" b="1" dirty="0">
              <a:solidFill>
                <a:schemeClr val="accent2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4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0" y="77543"/>
            <a:ext cx="2057400" cy="227257"/>
          </a:xfrm>
        </p:spPr>
        <p:txBody>
          <a:bodyPr/>
          <a:lstStyle/>
          <a:p>
            <a:fld id="{65E1217D-ADF0-4D54-81D7-61B98FAE073B}" type="datetime8">
              <a:rPr lang="en-US" sz="16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20-Nov-21 11:37 PM</a:t>
            </a:fld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181600"/>
            <a:ext cx="395510" cy="279400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25400" y="6448632"/>
            <a:ext cx="720589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"/>
            <a:ext cx="1900237" cy="76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955800" cy="761999"/>
          </a:xfrm>
          <a:prstGeom prst="rect">
            <a:avLst/>
          </a:prstGeom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25401" y="6380348"/>
            <a:ext cx="9113836" cy="50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 হক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 ছলেমা নজির উচ্চ বিদ্যালয়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 , ছাগলনাইয়া , ফেনী । মোবা :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০১৮১৪৩৮৬৩৫৩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81050" y="771524"/>
            <a:ext cx="7848600" cy="114240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88786" y="1028949"/>
            <a:ext cx="7469414" cy="6523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সমস্যা-১ </a:t>
            </a:r>
            <a:r>
              <a:rPr lang="en-US" sz="4400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28650" y="1913930"/>
            <a:ext cx="8001000" cy="4461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4000" dirty="0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সমূহকে</a:t>
            </a:r>
            <a:r>
              <a:rPr lang="en-US" sz="4000" dirty="0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4000" dirty="0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ঊর্ধ্বক্রমানুসারে</a:t>
            </a:r>
            <a:r>
              <a:rPr lang="en-US" sz="4000" dirty="0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4000" dirty="0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000" dirty="0" smtClean="0">
                <a:solidFill>
                  <a:srgbClr val="4E3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just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৬৫ 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,৬৫ ,৬৫ ,৬৭ ,৬৯ ,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৭০, ৭২ ,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৭৫ ,৭৫ ,৭৫ ,৭৫ ,৭৫ ,৭৮ , 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৮০ , ৮০ , ৮০ , ৮০ , ৮০ , ৮০ , ৮০ 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,৮০ 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৮৮, ৯০ , 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৯৩ , 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৯৫</a:t>
            </a:r>
            <a:endParaRPr lang="en-US" sz="5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1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3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2012</TotalTime>
  <Words>992</Words>
  <Application>Microsoft Office PowerPoint</Application>
  <PresentationFormat>On-screen Show (4:3)</PresentationFormat>
  <Paragraphs>149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Garamond</vt:lpstr>
      <vt:lpstr>NikoshBAN</vt:lpstr>
      <vt:lpstr>SutonnyMJ</vt:lpstr>
      <vt:lpstr>Times New Roman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Windows User</cp:lastModifiedBy>
  <cp:revision>841</cp:revision>
  <dcterms:created xsi:type="dcterms:W3CDTF">2006-08-16T00:00:00Z</dcterms:created>
  <dcterms:modified xsi:type="dcterms:W3CDTF">2021-11-20T17:55:54Z</dcterms:modified>
</cp:coreProperties>
</file>