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7" r:id="rId5"/>
    <p:sldId id="268" r:id="rId6"/>
    <p:sldId id="269" r:id="rId7"/>
    <p:sldId id="270" r:id="rId8"/>
    <p:sldId id="294" r:id="rId9"/>
    <p:sldId id="285" r:id="rId10"/>
    <p:sldId id="289" r:id="rId11"/>
    <p:sldId id="290" r:id="rId12"/>
    <p:sldId id="291" r:id="rId13"/>
    <p:sldId id="292" r:id="rId14"/>
    <p:sldId id="286" r:id="rId15"/>
    <p:sldId id="293" r:id="rId16"/>
    <p:sldId id="295" r:id="rId17"/>
    <p:sldId id="298" r:id="rId18"/>
    <p:sldId id="297" r:id="rId19"/>
    <p:sldId id="296" r:id="rId20"/>
    <p:sldId id="287" r:id="rId21"/>
    <p:sldId id="288" r:id="rId22"/>
    <p:sldId id="299" r:id="rId23"/>
    <p:sldId id="300" r:id="rId24"/>
    <p:sldId id="301" r:id="rId25"/>
    <p:sldId id="302" r:id="rId26"/>
    <p:sldId id="304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F3E0C-9137-48D6-9744-782ABE6D7899}" type="doc">
      <dgm:prSet loTypeId="urn:microsoft.com/office/officeart/2005/8/layout/hierarchy6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06AB65E-D6D3-4C24-907E-FEFB07874F5E}">
      <dgm:prSet phldrT="[Text]" custT="1"/>
      <dgm:spPr>
        <a:solidFill>
          <a:schemeClr val="accent6">
            <a:lumMod val="75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s-IN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ক্লাউড কম্পিউটিং 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0177EB-D3A1-4AF6-845D-F45B25897FA4}" type="parTrans" cxnId="{AEF93041-3435-4174-B814-E5EB98AB2073}">
      <dgm:prSet/>
      <dgm:spPr/>
      <dgm:t>
        <a:bodyPr/>
        <a:lstStyle/>
        <a:p>
          <a:endParaRPr lang="en-US"/>
        </a:p>
      </dgm:t>
    </dgm:pt>
    <dgm:pt modelId="{B49BBF4F-E187-4D1C-A528-84F50560EEDB}" type="sibTrans" cxnId="{AEF93041-3435-4174-B814-E5EB98AB2073}">
      <dgm:prSet/>
      <dgm:spPr/>
      <dgm:t>
        <a:bodyPr/>
        <a:lstStyle/>
        <a:p>
          <a:endParaRPr lang="en-US"/>
        </a:p>
      </dgm:t>
    </dgm:pt>
    <dgm:pt modelId="{71F8032B-11E3-4C8D-BB83-8F8E8FBF127E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পাবলিক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ক্লাউড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7F5EFFD-A975-4593-8632-48EB8DC8B054}" type="parTrans" cxnId="{EEC6EB5A-7842-4AE4-BB81-CFB0C5504B5C}">
      <dgm:prSet/>
      <dgm:spPr/>
      <dgm:t>
        <a:bodyPr/>
        <a:lstStyle/>
        <a:p>
          <a:endParaRPr lang="en-US"/>
        </a:p>
      </dgm:t>
    </dgm:pt>
    <dgm:pt modelId="{C2289918-25D1-4DC5-9DFF-D458B3ACC888}" type="sibTrans" cxnId="{EEC6EB5A-7842-4AE4-BB81-CFB0C5504B5C}">
      <dgm:prSet/>
      <dgm:spPr/>
      <dgm:t>
        <a:bodyPr/>
        <a:lstStyle/>
        <a:p>
          <a:endParaRPr lang="en-US"/>
        </a:p>
      </dgm:t>
    </dgm:pt>
    <dgm:pt modelId="{D266596C-9301-4C7F-BAB4-7191E7FBEECF}">
      <dgm:prSet phldrT="[Text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কমিউনিটি </a:t>
          </a:r>
          <a:r>
            <a:rPr lang="as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ক্লাউড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4E67605-15F0-4AD0-99E7-B5863819A22A}" type="parTrans" cxnId="{5AB7D8E8-889D-4824-834A-FC95B446953A}">
      <dgm:prSet/>
      <dgm:spPr/>
      <dgm:t>
        <a:bodyPr/>
        <a:lstStyle/>
        <a:p>
          <a:endParaRPr lang="en-US"/>
        </a:p>
      </dgm:t>
    </dgm:pt>
    <dgm:pt modelId="{2D50F6A7-2FE3-444B-A47F-DB8A74E63E63}" type="sibTrans" cxnId="{5AB7D8E8-889D-4824-834A-FC95B446953A}">
      <dgm:prSet/>
      <dgm:spPr/>
      <dgm:t>
        <a:bodyPr/>
        <a:lstStyle/>
        <a:p>
          <a:endParaRPr lang="en-US"/>
        </a:p>
      </dgm:t>
    </dgm:pt>
    <dgm:pt modelId="{AECFE1EA-5899-4437-BBE6-B94958173644}">
      <dgm:prSet custT="1"/>
      <dgm:spPr>
        <a:solidFill>
          <a:schemeClr val="accent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প্রাইভেট  </a:t>
          </a:r>
          <a:r>
            <a:rPr lang="as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ক্লাউড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BE042D7-B15B-4ECA-846D-888982C765FD}" type="parTrans" cxnId="{F170E4D2-4A11-4BCD-AA55-F859AF66D36C}">
      <dgm:prSet/>
      <dgm:spPr/>
      <dgm:t>
        <a:bodyPr/>
        <a:lstStyle/>
        <a:p>
          <a:endParaRPr lang="en-US"/>
        </a:p>
      </dgm:t>
    </dgm:pt>
    <dgm:pt modelId="{035EEC2A-1B35-4340-96F3-F9397A2AAF89}" type="sibTrans" cxnId="{F170E4D2-4A11-4BCD-AA55-F859AF66D36C}">
      <dgm:prSet/>
      <dgm:spPr/>
      <dgm:t>
        <a:bodyPr/>
        <a:lstStyle/>
        <a:p>
          <a:endParaRPr lang="en-US"/>
        </a:p>
      </dgm:t>
    </dgm:pt>
    <dgm:pt modelId="{F83A7DE6-B52D-4C25-8E4C-367DD73357AC}">
      <dgm:prSet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হাইব্রিড </a:t>
          </a:r>
          <a:r>
            <a:rPr lang="as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ক্লাউড</a:t>
          </a:r>
          <a:endParaRPr lang="en-US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55A56B7-6014-4878-AB57-9C92BD2CA4FB}" type="parTrans" cxnId="{437FF3DA-1DBA-4845-B792-33952DFAE692}">
      <dgm:prSet/>
      <dgm:spPr/>
      <dgm:t>
        <a:bodyPr/>
        <a:lstStyle/>
        <a:p>
          <a:endParaRPr lang="en-US"/>
        </a:p>
      </dgm:t>
    </dgm:pt>
    <dgm:pt modelId="{7A6DC187-F50A-4DA9-BC36-FE2B8FC1646E}" type="sibTrans" cxnId="{437FF3DA-1DBA-4845-B792-33952DFAE692}">
      <dgm:prSet/>
      <dgm:spPr/>
      <dgm:t>
        <a:bodyPr/>
        <a:lstStyle/>
        <a:p>
          <a:endParaRPr lang="en-US"/>
        </a:p>
      </dgm:t>
    </dgm:pt>
    <dgm:pt modelId="{37FA2B84-CF3D-453E-A62E-A95A67FF09C1}" type="pres">
      <dgm:prSet presAssocID="{9F5F3E0C-9137-48D6-9744-782ABE6D789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AC72D9-F2AC-4189-9D0F-3DAD72A45670}" type="pres">
      <dgm:prSet presAssocID="{9F5F3E0C-9137-48D6-9744-782ABE6D7899}" presName="hierFlow" presStyleCnt="0"/>
      <dgm:spPr/>
    </dgm:pt>
    <dgm:pt modelId="{1C3E59F5-CC4B-4394-9723-B7541BCE2CCC}" type="pres">
      <dgm:prSet presAssocID="{9F5F3E0C-9137-48D6-9744-782ABE6D789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6901C9A-7D96-40BD-8FA3-710F9E8088FC}" type="pres">
      <dgm:prSet presAssocID="{906AB65E-D6D3-4C24-907E-FEFB07874F5E}" presName="Name14" presStyleCnt="0"/>
      <dgm:spPr/>
    </dgm:pt>
    <dgm:pt modelId="{7BEBBF0B-CA27-4B40-97DB-381A12FC71C2}" type="pres">
      <dgm:prSet presAssocID="{906AB65E-D6D3-4C24-907E-FEFB07874F5E}" presName="level1Shape" presStyleLbl="node0" presStyleIdx="0" presStyleCnt="1" custScaleX="463631" custScaleY="170346" custLinFactNeighborX="-6131" custLinFactNeighborY="-63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A68F35-4999-45B2-9841-52EE5E923884}" type="pres">
      <dgm:prSet presAssocID="{906AB65E-D6D3-4C24-907E-FEFB07874F5E}" presName="hierChild2" presStyleCnt="0"/>
      <dgm:spPr/>
    </dgm:pt>
    <dgm:pt modelId="{4E0D200A-05CB-4342-BF11-33430C514F1B}" type="pres">
      <dgm:prSet presAssocID="{F7F5EFFD-A975-4593-8632-48EB8DC8B054}" presName="Name19" presStyleLbl="parChTrans1D2" presStyleIdx="0" presStyleCnt="4"/>
      <dgm:spPr/>
      <dgm:t>
        <a:bodyPr/>
        <a:lstStyle/>
        <a:p>
          <a:endParaRPr lang="en-US"/>
        </a:p>
      </dgm:t>
    </dgm:pt>
    <dgm:pt modelId="{B9384DF1-645F-41F9-80EB-542CC49E7C8C}" type="pres">
      <dgm:prSet presAssocID="{71F8032B-11E3-4C8D-BB83-8F8E8FBF127E}" presName="Name21" presStyleCnt="0"/>
      <dgm:spPr/>
    </dgm:pt>
    <dgm:pt modelId="{40CC567C-7AA8-42D2-9F43-CCEB93634982}" type="pres">
      <dgm:prSet presAssocID="{71F8032B-11E3-4C8D-BB83-8F8E8FBF127E}" presName="level2Shape" presStyleLbl="node2" presStyleIdx="0" presStyleCnt="4" custScaleX="167995"/>
      <dgm:spPr/>
      <dgm:t>
        <a:bodyPr/>
        <a:lstStyle/>
        <a:p>
          <a:endParaRPr lang="en-US"/>
        </a:p>
      </dgm:t>
    </dgm:pt>
    <dgm:pt modelId="{3D3415B2-8167-4E9B-B429-BB35B93B2046}" type="pres">
      <dgm:prSet presAssocID="{71F8032B-11E3-4C8D-BB83-8F8E8FBF127E}" presName="hierChild3" presStyleCnt="0"/>
      <dgm:spPr/>
    </dgm:pt>
    <dgm:pt modelId="{9D2352B5-BA12-429F-9409-4F35E5156615}" type="pres">
      <dgm:prSet presAssocID="{64E67605-15F0-4AD0-99E7-B5863819A22A}" presName="Name19" presStyleLbl="parChTrans1D2" presStyleIdx="1" presStyleCnt="4"/>
      <dgm:spPr/>
      <dgm:t>
        <a:bodyPr/>
        <a:lstStyle/>
        <a:p>
          <a:endParaRPr lang="en-US"/>
        </a:p>
      </dgm:t>
    </dgm:pt>
    <dgm:pt modelId="{71CFCCEB-2A2C-4F31-90BF-2EA27E5B6DB6}" type="pres">
      <dgm:prSet presAssocID="{D266596C-9301-4C7F-BAB4-7191E7FBEECF}" presName="Name21" presStyleCnt="0"/>
      <dgm:spPr/>
    </dgm:pt>
    <dgm:pt modelId="{71985AE5-1EDF-4B3F-B37C-71EE53192614}" type="pres">
      <dgm:prSet presAssocID="{D266596C-9301-4C7F-BAB4-7191E7FBEECF}" presName="level2Shape" presStyleLbl="node2" presStyleIdx="1" presStyleCnt="4" custScaleX="200130"/>
      <dgm:spPr/>
      <dgm:t>
        <a:bodyPr/>
        <a:lstStyle/>
        <a:p>
          <a:endParaRPr lang="en-US"/>
        </a:p>
      </dgm:t>
    </dgm:pt>
    <dgm:pt modelId="{8C75887D-C9A3-4301-A23C-E86045E0108A}" type="pres">
      <dgm:prSet presAssocID="{D266596C-9301-4C7F-BAB4-7191E7FBEECF}" presName="hierChild3" presStyleCnt="0"/>
      <dgm:spPr/>
    </dgm:pt>
    <dgm:pt modelId="{1594EEB3-AC65-4627-97F7-AE276EAFE7E5}" type="pres">
      <dgm:prSet presAssocID="{8BE042D7-B15B-4ECA-846D-888982C765FD}" presName="Name19" presStyleLbl="parChTrans1D2" presStyleIdx="2" presStyleCnt="4"/>
      <dgm:spPr/>
      <dgm:t>
        <a:bodyPr/>
        <a:lstStyle/>
        <a:p>
          <a:endParaRPr lang="en-US"/>
        </a:p>
      </dgm:t>
    </dgm:pt>
    <dgm:pt modelId="{16E70091-E323-4E4F-B30A-13B60E000A31}" type="pres">
      <dgm:prSet presAssocID="{AECFE1EA-5899-4437-BBE6-B94958173644}" presName="Name21" presStyleCnt="0"/>
      <dgm:spPr/>
    </dgm:pt>
    <dgm:pt modelId="{FAA6A9BB-616D-44D7-BFE9-520FD6CA6F13}" type="pres">
      <dgm:prSet presAssocID="{AECFE1EA-5899-4437-BBE6-B94958173644}" presName="level2Shape" presStyleLbl="node2" presStyleIdx="2" presStyleCnt="4" custScaleX="231368"/>
      <dgm:spPr/>
      <dgm:t>
        <a:bodyPr/>
        <a:lstStyle/>
        <a:p>
          <a:endParaRPr lang="en-US"/>
        </a:p>
      </dgm:t>
    </dgm:pt>
    <dgm:pt modelId="{964E847A-6C64-4283-B685-1E29BD927DC7}" type="pres">
      <dgm:prSet presAssocID="{AECFE1EA-5899-4437-BBE6-B94958173644}" presName="hierChild3" presStyleCnt="0"/>
      <dgm:spPr/>
    </dgm:pt>
    <dgm:pt modelId="{9519778A-3180-413F-A904-D8C30678ED1B}" type="pres">
      <dgm:prSet presAssocID="{255A56B7-6014-4878-AB57-9C92BD2CA4FB}" presName="Name19" presStyleLbl="parChTrans1D2" presStyleIdx="3" presStyleCnt="4"/>
      <dgm:spPr/>
      <dgm:t>
        <a:bodyPr/>
        <a:lstStyle/>
        <a:p>
          <a:endParaRPr lang="en-US"/>
        </a:p>
      </dgm:t>
    </dgm:pt>
    <dgm:pt modelId="{A9FB9B87-A70B-445E-8D77-42027A6E8BED}" type="pres">
      <dgm:prSet presAssocID="{F83A7DE6-B52D-4C25-8E4C-367DD73357AC}" presName="Name21" presStyleCnt="0"/>
      <dgm:spPr/>
    </dgm:pt>
    <dgm:pt modelId="{4EB1D6C9-590E-461E-BC2C-6C8E6D9FBA68}" type="pres">
      <dgm:prSet presAssocID="{F83A7DE6-B52D-4C25-8E4C-367DD73357AC}" presName="level2Shape" presStyleLbl="node2" presStyleIdx="3" presStyleCnt="4" custScaleX="126217"/>
      <dgm:spPr/>
      <dgm:t>
        <a:bodyPr/>
        <a:lstStyle/>
        <a:p>
          <a:endParaRPr lang="en-US"/>
        </a:p>
      </dgm:t>
    </dgm:pt>
    <dgm:pt modelId="{4B0F19FF-060E-4B33-B043-FD0A85788060}" type="pres">
      <dgm:prSet presAssocID="{F83A7DE6-B52D-4C25-8E4C-367DD73357AC}" presName="hierChild3" presStyleCnt="0"/>
      <dgm:spPr/>
    </dgm:pt>
    <dgm:pt modelId="{CAB29BFC-C750-4F0C-896E-558A8BCEDBF0}" type="pres">
      <dgm:prSet presAssocID="{9F5F3E0C-9137-48D6-9744-782ABE6D7899}" presName="bgShapesFlow" presStyleCnt="0"/>
      <dgm:spPr/>
    </dgm:pt>
  </dgm:ptLst>
  <dgm:cxnLst>
    <dgm:cxn modelId="{2D3A0A7F-1046-41F6-9B04-6430284C17C7}" type="presOf" srcId="{8BE042D7-B15B-4ECA-846D-888982C765FD}" destId="{1594EEB3-AC65-4627-97F7-AE276EAFE7E5}" srcOrd="0" destOrd="0" presId="urn:microsoft.com/office/officeart/2005/8/layout/hierarchy6"/>
    <dgm:cxn modelId="{C8A6B169-B25E-4C97-9E6A-ACE15A1D91D0}" type="presOf" srcId="{D266596C-9301-4C7F-BAB4-7191E7FBEECF}" destId="{71985AE5-1EDF-4B3F-B37C-71EE53192614}" srcOrd="0" destOrd="0" presId="urn:microsoft.com/office/officeart/2005/8/layout/hierarchy6"/>
    <dgm:cxn modelId="{AE3235C4-0C56-4FDF-B30E-EDEDBCD05D9D}" type="presOf" srcId="{255A56B7-6014-4878-AB57-9C92BD2CA4FB}" destId="{9519778A-3180-413F-A904-D8C30678ED1B}" srcOrd="0" destOrd="0" presId="urn:microsoft.com/office/officeart/2005/8/layout/hierarchy6"/>
    <dgm:cxn modelId="{3F887BAD-4CB2-4614-A529-F7FC14F4E223}" type="presOf" srcId="{AECFE1EA-5899-4437-BBE6-B94958173644}" destId="{FAA6A9BB-616D-44D7-BFE9-520FD6CA6F13}" srcOrd="0" destOrd="0" presId="urn:microsoft.com/office/officeart/2005/8/layout/hierarchy6"/>
    <dgm:cxn modelId="{04FF0D1A-1537-4D5F-BF3A-C6F3F59CDBA9}" type="presOf" srcId="{9F5F3E0C-9137-48D6-9744-782ABE6D7899}" destId="{37FA2B84-CF3D-453E-A62E-A95A67FF09C1}" srcOrd="0" destOrd="0" presId="urn:microsoft.com/office/officeart/2005/8/layout/hierarchy6"/>
    <dgm:cxn modelId="{437FF3DA-1DBA-4845-B792-33952DFAE692}" srcId="{906AB65E-D6D3-4C24-907E-FEFB07874F5E}" destId="{F83A7DE6-B52D-4C25-8E4C-367DD73357AC}" srcOrd="3" destOrd="0" parTransId="{255A56B7-6014-4878-AB57-9C92BD2CA4FB}" sibTransId="{7A6DC187-F50A-4DA9-BC36-FE2B8FC1646E}"/>
    <dgm:cxn modelId="{5AB7D8E8-889D-4824-834A-FC95B446953A}" srcId="{906AB65E-D6D3-4C24-907E-FEFB07874F5E}" destId="{D266596C-9301-4C7F-BAB4-7191E7FBEECF}" srcOrd="1" destOrd="0" parTransId="{64E67605-15F0-4AD0-99E7-B5863819A22A}" sibTransId="{2D50F6A7-2FE3-444B-A47F-DB8A74E63E63}"/>
    <dgm:cxn modelId="{EEC6EB5A-7842-4AE4-BB81-CFB0C5504B5C}" srcId="{906AB65E-D6D3-4C24-907E-FEFB07874F5E}" destId="{71F8032B-11E3-4C8D-BB83-8F8E8FBF127E}" srcOrd="0" destOrd="0" parTransId="{F7F5EFFD-A975-4593-8632-48EB8DC8B054}" sibTransId="{C2289918-25D1-4DC5-9DFF-D458B3ACC888}"/>
    <dgm:cxn modelId="{3765E1DE-554C-4D50-B32F-F5F495368CD5}" type="presOf" srcId="{71F8032B-11E3-4C8D-BB83-8F8E8FBF127E}" destId="{40CC567C-7AA8-42D2-9F43-CCEB93634982}" srcOrd="0" destOrd="0" presId="urn:microsoft.com/office/officeart/2005/8/layout/hierarchy6"/>
    <dgm:cxn modelId="{D75B10F3-9144-4E9E-81A9-509A1175561D}" type="presOf" srcId="{906AB65E-D6D3-4C24-907E-FEFB07874F5E}" destId="{7BEBBF0B-CA27-4B40-97DB-381A12FC71C2}" srcOrd="0" destOrd="0" presId="urn:microsoft.com/office/officeart/2005/8/layout/hierarchy6"/>
    <dgm:cxn modelId="{5FD13F48-CC9D-4F27-ADED-5CC27A5D9891}" type="presOf" srcId="{64E67605-15F0-4AD0-99E7-B5863819A22A}" destId="{9D2352B5-BA12-429F-9409-4F35E5156615}" srcOrd="0" destOrd="0" presId="urn:microsoft.com/office/officeart/2005/8/layout/hierarchy6"/>
    <dgm:cxn modelId="{AEF93041-3435-4174-B814-E5EB98AB2073}" srcId="{9F5F3E0C-9137-48D6-9744-782ABE6D7899}" destId="{906AB65E-D6D3-4C24-907E-FEFB07874F5E}" srcOrd="0" destOrd="0" parTransId="{740177EB-D3A1-4AF6-845D-F45B25897FA4}" sibTransId="{B49BBF4F-E187-4D1C-A528-84F50560EEDB}"/>
    <dgm:cxn modelId="{F170E4D2-4A11-4BCD-AA55-F859AF66D36C}" srcId="{906AB65E-D6D3-4C24-907E-FEFB07874F5E}" destId="{AECFE1EA-5899-4437-BBE6-B94958173644}" srcOrd="2" destOrd="0" parTransId="{8BE042D7-B15B-4ECA-846D-888982C765FD}" sibTransId="{035EEC2A-1B35-4340-96F3-F9397A2AAF89}"/>
    <dgm:cxn modelId="{1B057FB9-66EB-437F-BA5D-46052056536E}" type="presOf" srcId="{F7F5EFFD-A975-4593-8632-48EB8DC8B054}" destId="{4E0D200A-05CB-4342-BF11-33430C514F1B}" srcOrd="0" destOrd="0" presId="urn:microsoft.com/office/officeart/2005/8/layout/hierarchy6"/>
    <dgm:cxn modelId="{887CC513-948B-4388-BF2D-8924D6429731}" type="presOf" srcId="{F83A7DE6-B52D-4C25-8E4C-367DD73357AC}" destId="{4EB1D6C9-590E-461E-BC2C-6C8E6D9FBA68}" srcOrd="0" destOrd="0" presId="urn:microsoft.com/office/officeart/2005/8/layout/hierarchy6"/>
    <dgm:cxn modelId="{8BC9009A-8A04-485F-B565-5B1632E68F17}" type="presParOf" srcId="{37FA2B84-CF3D-453E-A62E-A95A67FF09C1}" destId="{AEAC72D9-F2AC-4189-9D0F-3DAD72A45670}" srcOrd="0" destOrd="0" presId="urn:microsoft.com/office/officeart/2005/8/layout/hierarchy6"/>
    <dgm:cxn modelId="{C0638E74-0F9D-4F28-B94D-E18E8FFA696E}" type="presParOf" srcId="{AEAC72D9-F2AC-4189-9D0F-3DAD72A45670}" destId="{1C3E59F5-CC4B-4394-9723-B7541BCE2CCC}" srcOrd="0" destOrd="0" presId="urn:microsoft.com/office/officeart/2005/8/layout/hierarchy6"/>
    <dgm:cxn modelId="{6809F063-7411-4FC6-A2E0-61CB896FA573}" type="presParOf" srcId="{1C3E59F5-CC4B-4394-9723-B7541BCE2CCC}" destId="{46901C9A-7D96-40BD-8FA3-710F9E8088FC}" srcOrd="0" destOrd="0" presId="urn:microsoft.com/office/officeart/2005/8/layout/hierarchy6"/>
    <dgm:cxn modelId="{A25D8FC0-6578-477A-A2C5-A65ED1CC2693}" type="presParOf" srcId="{46901C9A-7D96-40BD-8FA3-710F9E8088FC}" destId="{7BEBBF0B-CA27-4B40-97DB-381A12FC71C2}" srcOrd="0" destOrd="0" presId="urn:microsoft.com/office/officeart/2005/8/layout/hierarchy6"/>
    <dgm:cxn modelId="{D54E8054-98EC-4031-AE01-6282CB566CAF}" type="presParOf" srcId="{46901C9A-7D96-40BD-8FA3-710F9E8088FC}" destId="{A9A68F35-4999-45B2-9841-52EE5E923884}" srcOrd="1" destOrd="0" presId="urn:microsoft.com/office/officeart/2005/8/layout/hierarchy6"/>
    <dgm:cxn modelId="{596C3D25-D231-48C6-9ADC-735E59EC5607}" type="presParOf" srcId="{A9A68F35-4999-45B2-9841-52EE5E923884}" destId="{4E0D200A-05CB-4342-BF11-33430C514F1B}" srcOrd="0" destOrd="0" presId="urn:microsoft.com/office/officeart/2005/8/layout/hierarchy6"/>
    <dgm:cxn modelId="{899C16B8-618B-45CD-BB66-6126907689D8}" type="presParOf" srcId="{A9A68F35-4999-45B2-9841-52EE5E923884}" destId="{B9384DF1-645F-41F9-80EB-542CC49E7C8C}" srcOrd="1" destOrd="0" presId="urn:microsoft.com/office/officeart/2005/8/layout/hierarchy6"/>
    <dgm:cxn modelId="{4CF28E02-66A8-49D8-A055-2BAE1542F49D}" type="presParOf" srcId="{B9384DF1-645F-41F9-80EB-542CC49E7C8C}" destId="{40CC567C-7AA8-42D2-9F43-CCEB93634982}" srcOrd="0" destOrd="0" presId="urn:microsoft.com/office/officeart/2005/8/layout/hierarchy6"/>
    <dgm:cxn modelId="{0C45DE13-AE9E-4879-AB59-558DD606BE1A}" type="presParOf" srcId="{B9384DF1-645F-41F9-80EB-542CC49E7C8C}" destId="{3D3415B2-8167-4E9B-B429-BB35B93B2046}" srcOrd="1" destOrd="0" presId="urn:microsoft.com/office/officeart/2005/8/layout/hierarchy6"/>
    <dgm:cxn modelId="{3D816E7D-48DF-4567-A87A-8FE714D89516}" type="presParOf" srcId="{A9A68F35-4999-45B2-9841-52EE5E923884}" destId="{9D2352B5-BA12-429F-9409-4F35E5156615}" srcOrd="2" destOrd="0" presId="urn:microsoft.com/office/officeart/2005/8/layout/hierarchy6"/>
    <dgm:cxn modelId="{9F9F27AD-FBBD-41F0-AB39-2F60A696DB34}" type="presParOf" srcId="{A9A68F35-4999-45B2-9841-52EE5E923884}" destId="{71CFCCEB-2A2C-4F31-90BF-2EA27E5B6DB6}" srcOrd="3" destOrd="0" presId="urn:microsoft.com/office/officeart/2005/8/layout/hierarchy6"/>
    <dgm:cxn modelId="{B8A5C10A-AEB7-4B53-9236-41E2A44D4C09}" type="presParOf" srcId="{71CFCCEB-2A2C-4F31-90BF-2EA27E5B6DB6}" destId="{71985AE5-1EDF-4B3F-B37C-71EE53192614}" srcOrd="0" destOrd="0" presId="urn:microsoft.com/office/officeart/2005/8/layout/hierarchy6"/>
    <dgm:cxn modelId="{2E27372C-2069-41E1-8BE4-00028FE1D8B1}" type="presParOf" srcId="{71CFCCEB-2A2C-4F31-90BF-2EA27E5B6DB6}" destId="{8C75887D-C9A3-4301-A23C-E86045E0108A}" srcOrd="1" destOrd="0" presId="urn:microsoft.com/office/officeart/2005/8/layout/hierarchy6"/>
    <dgm:cxn modelId="{0C185B84-A578-47AF-9315-414C9A06A420}" type="presParOf" srcId="{A9A68F35-4999-45B2-9841-52EE5E923884}" destId="{1594EEB3-AC65-4627-97F7-AE276EAFE7E5}" srcOrd="4" destOrd="0" presId="urn:microsoft.com/office/officeart/2005/8/layout/hierarchy6"/>
    <dgm:cxn modelId="{24372767-BC3F-41CD-9AB1-912892799D60}" type="presParOf" srcId="{A9A68F35-4999-45B2-9841-52EE5E923884}" destId="{16E70091-E323-4E4F-B30A-13B60E000A31}" srcOrd="5" destOrd="0" presId="urn:microsoft.com/office/officeart/2005/8/layout/hierarchy6"/>
    <dgm:cxn modelId="{9F9B59A1-9DC6-4904-BE41-112D81818AE2}" type="presParOf" srcId="{16E70091-E323-4E4F-B30A-13B60E000A31}" destId="{FAA6A9BB-616D-44D7-BFE9-520FD6CA6F13}" srcOrd="0" destOrd="0" presId="urn:microsoft.com/office/officeart/2005/8/layout/hierarchy6"/>
    <dgm:cxn modelId="{A4CEDF54-F787-4845-BCF5-61637FF11953}" type="presParOf" srcId="{16E70091-E323-4E4F-B30A-13B60E000A31}" destId="{964E847A-6C64-4283-B685-1E29BD927DC7}" srcOrd="1" destOrd="0" presId="urn:microsoft.com/office/officeart/2005/8/layout/hierarchy6"/>
    <dgm:cxn modelId="{AF212CE9-6B43-4D59-8058-38353F1911DD}" type="presParOf" srcId="{A9A68F35-4999-45B2-9841-52EE5E923884}" destId="{9519778A-3180-413F-A904-D8C30678ED1B}" srcOrd="6" destOrd="0" presId="urn:microsoft.com/office/officeart/2005/8/layout/hierarchy6"/>
    <dgm:cxn modelId="{87701FF5-EFD6-423C-8968-E29A9F976C48}" type="presParOf" srcId="{A9A68F35-4999-45B2-9841-52EE5E923884}" destId="{A9FB9B87-A70B-445E-8D77-42027A6E8BED}" srcOrd="7" destOrd="0" presId="urn:microsoft.com/office/officeart/2005/8/layout/hierarchy6"/>
    <dgm:cxn modelId="{2D317308-9B91-42CD-88AA-99994E895EE8}" type="presParOf" srcId="{A9FB9B87-A70B-445E-8D77-42027A6E8BED}" destId="{4EB1D6C9-590E-461E-BC2C-6C8E6D9FBA68}" srcOrd="0" destOrd="0" presId="urn:microsoft.com/office/officeart/2005/8/layout/hierarchy6"/>
    <dgm:cxn modelId="{8D0D3FEE-F4FE-410C-8DFA-A815158FBB5D}" type="presParOf" srcId="{A9FB9B87-A70B-445E-8D77-42027A6E8BED}" destId="{4B0F19FF-060E-4B33-B043-FD0A85788060}" srcOrd="1" destOrd="0" presId="urn:microsoft.com/office/officeart/2005/8/layout/hierarchy6"/>
    <dgm:cxn modelId="{18BA1C38-B176-4CA0-B4E8-D9F0BFA7188D}" type="presParOf" srcId="{37FA2B84-CF3D-453E-A62E-A95A67FF09C1}" destId="{CAB29BFC-C750-4F0C-896E-558A8BCEDBF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251228" y="1153233"/>
            <a:ext cx="776079" cy="723332"/>
          </a:xfrm>
          <a:custGeom>
            <a:avLst/>
            <a:gdLst>
              <a:gd name="connsiteX0" fmla="*/ 373470 w 776079"/>
              <a:gd name="connsiteY0" fmla="*/ 0 h 723332"/>
              <a:gd name="connsiteX1" fmla="*/ 776079 w 776079"/>
              <a:gd name="connsiteY1" fmla="*/ 361666 h 723332"/>
              <a:gd name="connsiteX2" fmla="*/ 373470 w 776079"/>
              <a:gd name="connsiteY2" fmla="*/ 723332 h 723332"/>
              <a:gd name="connsiteX3" fmla="*/ 2500 w 776079"/>
              <a:gd name="connsiteY3" fmla="*/ 502443 h 723332"/>
              <a:gd name="connsiteX4" fmla="*/ 0 w 776079"/>
              <a:gd name="connsiteY4" fmla="*/ 491320 h 723332"/>
              <a:gd name="connsiteX5" fmla="*/ 219899 w 776079"/>
              <a:gd name="connsiteY5" fmla="*/ 491320 h 723332"/>
              <a:gd name="connsiteX6" fmla="*/ 287145 w 776079"/>
              <a:gd name="connsiteY6" fmla="*/ 528288 h 723332"/>
              <a:gd name="connsiteX7" fmla="*/ 373470 w 776079"/>
              <a:gd name="connsiteY7" fmla="*/ 542499 h 723332"/>
              <a:gd name="connsiteX8" fmla="*/ 595246 w 776079"/>
              <a:gd name="connsiteY8" fmla="*/ 361666 h 723332"/>
              <a:gd name="connsiteX9" fmla="*/ 373470 w 776079"/>
              <a:gd name="connsiteY9" fmla="*/ 180833 h 723332"/>
              <a:gd name="connsiteX10" fmla="*/ 287145 w 776079"/>
              <a:gd name="connsiteY10" fmla="*/ 195044 h 723332"/>
              <a:gd name="connsiteX11" fmla="*/ 219897 w 776079"/>
              <a:gd name="connsiteY11" fmla="*/ 232013 h 723332"/>
              <a:gd name="connsiteX12" fmla="*/ 0 w 776079"/>
              <a:gd name="connsiteY12" fmla="*/ 232013 h 723332"/>
              <a:gd name="connsiteX13" fmla="*/ 2500 w 776079"/>
              <a:gd name="connsiteY13" fmla="*/ 220889 h 723332"/>
              <a:gd name="connsiteX14" fmla="*/ 373470 w 776079"/>
              <a:gd name="connsiteY14" fmla="*/ 0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6079" h="723332">
                <a:moveTo>
                  <a:pt x="373470" y="0"/>
                </a:moveTo>
                <a:cubicBezTo>
                  <a:pt x="595825" y="0"/>
                  <a:pt x="776079" y="161923"/>
                  <a:pt x="776079" y="361666"/>
                </a:cubicBezTo>
                <a:cubicBezTo>
                  <a:pt x="776079" y="561409"/>
                  <a:pt x="595825" y="723332"/>
                  <a:pt x="373470" y="723332"/>
                </a:cubicBezTo>
                <a:cubicBezTo>
                  <a:pt x="206704" y="723332"/>
                  <a:pt x="63620" y="632250"/>
                  <a:pt x="2500" y="502443"/>
                </a:cubicBezTo>
                <a:lnTo>
                  <a:pt x="0" y="491320"/>
                </a:lnTo>
                <a:lnTo>
                  <a:pt x="219899" y="491320"/>
                </a:lnTo>
                <a:lnTo>
                  <a:pt x="287145" y="528288"/>
                </a:lnTo>
                <a:cubicBezTo>
                  <a:pt x="313678" y="537439"/>
                  <a:pt x="342849" y="542499"/>
                  <a:pt x="373470" y="542499"/>
                </a:cubicBezTo>
                <a:cubicBezTo>
                  <a:pt x="495954" y="542499"/>
                  <a:pt x="595246" y="461537"/>
                  <a:pt x="595246" y="361666"/>
                </a:cubicBezTo>
                <a:cubicBezTo>
                  <a:pt x="595246" y="261795"/>
                  <a:pt x="495954" y="180833"/>
                  <a:pt x="373470" y="180833"/>
                </a:cubicBezTo>
                <a:cubicBezTo>
                  <a:pt x="342849" y="180833"/>
                  <a:pt x="313678" y="185893"/>
                  <a:pt x="287145" y="195044"/>
                </a:cubicBezTo>
                <a:lnTo>
                  <a:pt x="219897" y="232013"/>
                </a:lnTo>
                <a:lnTo>
                  <a:pt x="0" y="232013"/>
                </a:lnTo>
                <a:lnTo>
                  <a:pt x="2500" y="220889"/>
                </a:lnTo>
                <a:cubicBezTo>
                  <a:pt x="63620" y="91082"/>
                  <a:pt x="206704" y="0"/>
                  <a:pt x="37347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5" y="0"/>
            <a:ext cx="12192000" cy="685800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26260" y="651689"/>
            <a:ext cx="11518710" cy="2593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95954" y="43105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95235" y="43105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79594" y="431052"/>
            <a:ext cx="1024467" cy="4795476"/>
            <a:chOff x="1752409" y="411137"/>
            <a:chExt cx="1024467" cy="4795476"/>
          </a:xfrm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23767" y="431052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755424" y="6086901"/>
            <a:ext cx="915158" cy="43672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8059" y="217226"/>
            <a:ext cx="1139588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54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bn-BD" sz="54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759" y="1309833"/>
            <a:ext cx="2133600" cy="584775"/>
          </a:xfrm>
          <a:prstGeom prst="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560" y="2135677"/>
            <a:ext cx="10609997" cy="156966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পাবলিক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পাবলিক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ক্লাউড হলো এমন ক্লাউড যা সাধারণ জনগণের জন্য উন্মুক্ত । যে টাকা দেবে, সেই সার্ভিস পাবে , এমন ক্লাউডকে বলা হয় পাবলিক ক্লাউড ।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আমাজনের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EC2 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560" y="3266875"/>
            <a:ext cx="10226723" cy="1077218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পাবলিক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ক্লাউডের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60" y="4523828"/>
            <a:ext cx="10425185" cy="1077218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পাবলিক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ক্লাউডে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একই জায়গায় একাধিক ক্লায়েন্টের আনাগোনার ফলে নিরাপত্তার সমস্যা হতে পারে ।</a:t>
            </a:r>
          </a:p>
        </p:txBody>
      </p:sp>
    </p:spTree>
    <p:extLst>
      <p:ext uri="{BB962C8B-B14F-4D97-AF65-F5344CB8AC3E}">
        <p14:creationId xmlns:p14="http://schemas.microsoft.com/office/powerpoint/2010/main" val="4256407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8059" y="217226"/>
            <a:ext cx="1139588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54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bn-BD" sz="54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163" y="1322206"/>
            <a:ext cx="2286000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কমিউনিটি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498" y="1906981"/>
            <a:ext cx="11015002" cy="156966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কমিউনিটি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কমিউনিটি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ক্লাউড ও শেয়ার করা হয় অনেকের মাঝে, পাবলিক ক্লাউডের মতো যে টাকা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সেই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সার্ভিস পায় । তবে পাথর্ক্য হলো একটি ক্ষুদ্র কমিউনিটির লোকজনই এর সুবিধা নিতে পারে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498" y="3501294"/>
            <a:ext cx="10761785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কমিউনিটি ক্লাউ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সুবিধা 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 মধ্যে ইউজার সীমাবদ্ধ থাকে বলে এখানে  সিকিউরিটির সমস্যাগুলো নেই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146" y="4705655"/>
            <a:ext cx="10849705" cy="10772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কমিউনিটি ক্লাউড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অসুবিধা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হলো এখানে ক্লায়েন্টের সংখ্যা সীমিত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খরচ বেড়ে যাবে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6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8" y="-255883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86251" y="-93039"/>
            <a:ext cx="1139588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54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bn-BD" sz="54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6108" y="1321141"/>
            <a:ext cx="2788920" cy="58477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251" y="2095899"/>
            <a:ext cx="1101949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 কোনো বড় সংস্থার নিজের নানা সার্ভিস চালাবার জন্য নিজের ডেটা সেন্টারকেই ক্লাউড মডেলে ব্যবহার করা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275" y="4973801"/>
            <a:ext cx="10883469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হলো, এতে করে কিন্তু খরচ অনেক হচ্ছে, নিজস্থ ডেটা সেন্টার বসাতে হচ্ছে, ম্যানেজ করার জন্য লোক রাখা হচ্ছে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275" y="3753771"/>
            <a:ext cx="11207689" cy="107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সংস্থার ক্ষেত্রে সুবিধাও আছে, কোনো বড়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১০টি ডেটা সেন্টার না বসিয়ে ১টিকেই ক্লাউড মডেলে ভাগাভাগি করে ব্যবহার করা যাচ্ছে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2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8059" y="217226"/>
            <a:ext cx="1139588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54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bn-BD" sz="54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0246" y="1302522"/>
            <a:ext cx="19812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হাইব্রিড </a:t>
            </a:r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709" y="2093114"/>
            <a:ext cx="11231231" cy="156966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হাইব্রিড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হাইব্রিড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ক্লাউড হলো পাবলিক আর প্রাইভেটের সংমিশ্রণ । এখানে প্রাইভেট ক্লাউড দিয়ে প্রাথমিক চাহিদা মেটানো হয়, আর প্রাইভেট ক্লাউডের ধারণক্ষমতা অতিক্রান্ত হয়ে গেলে পাবলিক ক্লাউডের সাহায্য নেয়া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716" y="3826364"/>
            <a:ext cx="1087256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স্থানীয়ভাবে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করিয়ে নেয়ার সুবিধাগুলো থাকছে, তার সাথে অতিরিক্ত চাহিদা মেটানোরও একটা ব্যবস্থা এখানে থাকছে পাবলিক ক্লাউডে পাঠানোর মাধ্যমে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716" y="5067172"/>
            <a:ext cx="1091653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ক্লাউডের চেয়ে হাইব্রিড ক্লাউডের খরচ বেশী,কারণ স্থানীয়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বানাতেই হচ্ছে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 বেশী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0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927585"/>
            <a:ext cx="11368585" cy="2093014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409433" y="3308017"/>
            <a:ext cx="65982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as-IN" sz="3200" b="1" cap="none" spc="0" dirty="0">
                <a:ln/>
                <a:effectLst/>
                <a:latin typeface="NikoshBAN" pitchFamily="2" charset="0"/>
                <a:cs typeface="NikoshBAN" pitchFamily="2" charset="0"/>
              </a:rPr>
              <a:t>ক্লাউড কম্পিউটিং </a:t>
            </a:r>
            <a:r>
              <a:rPr lang="bn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 লিখ। </a:t>
            </a:r>
            <a:endParaRPr lang="en-US" sz="32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088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8058" y="441032"/>
            <a:ext cx="1139588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54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bn-BD" sz="54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683" y="1496303"/>
            <a:ext cx="42672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কম্পিউটিং  এর বৈশিষ্ট্য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190" y="2592960"/>
            <a:ext cx="25146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রিসোর্স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স্কেলেবিলিটি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90283" y="2359799"/>
            <a:ext cx="5797392" cy="825894"/>
          </a:xfrm>
          <a:custGeom>
            <a:avLst/>
            <a:gdLst>
              <a:gd name="connsiteX0" fmla="*/ 0 w 5281600"/>
              <a:gd name="connsiteY0" fmla="*/ 0 h 772417"/>
              <a:gd name="connsiteX1" fmla="*/ 5281600 w 5281600"/>
              <a:gd name="connsiteY1" fmla="*/ 0 h 772417"/>
              <a:gd name="connsiteX2" fmla="*/ 5281600 w 5281600"/>
              <a:gd name="connsiteY2" fmla="*/ 772417 h 772417"/>
              <a:gd name="connsiteX3" fmla="*/ 0 w 5281600"/>
              <a:gd name="connsiteY3" fmla="*/ 772417 h 772417"/>
              <a:gd name="connsiteX4" fmla="*/ 0 w 5281600"/>
              <a:gd name="connsiteY4" fmla="*/ 0 h 77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600" h="772417">
                <a:moveTo>
                  <a:pt x="0" y="0"/>
                </a:moveTo>
                <a:lnTo>
                  <a:pt x="5281600" y="0"/>
                </a:lnTo>
                <a:lnTo>
                  <a:pt x="5281600" y="772417"/>
                </a:lnTo>
                <a:lnTo>
                  <a:pt x="0" y="7724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যতো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চাবে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ততোই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43866" y="2506580"/>
            <a:ext cx="1912872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3990" y="4006223"/>
            <a:ext cx="2209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অন-ডিমান্ড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52183" y="3646088"/>
            <a:ext cx="5797392" cy="1243490"/>
          </a:xfrm>
          <a:custGeom>
            <a:avLst/>
            <a:gdLst>
              <a:gd name="connsiteX0" fmla="*/ 0 w 5281600"/>
              <a:gd name="connsiteY0" fmla="*/ 0 h 772417"/>
              <a:gd name="connsiteX1" fmla="*/ 5281600 w 5281600"/>
              <a:gd name="connsiteY1" fmla="*/ 0 h 772417"/>
              <a:gd name="connsiteX2" fmla="*/ 5281600 w 5281600"/>
              <a:gd name="connsiteY2" fmla="*/ 772417 h 772417"/>
              <a:gd name="connsiteX3" fmla="*/ 0 w 5281600"/>
              <a:gd name="connsiteY3" fmla="*/ 772417 h 772417"/>
              <a:gd name="connsiteX4" fmla="*/ 0 w 5281600"/>
              <a:gd name="connsiteY4" fmla="*/ 0 h 77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600" h="772417">
                <a:moveTo>
                  <a:pt x="0" y="0"/>
                </a:moveTo>
                <a:lnTo>
                  <a:pt x="5281600" y="0"/>
                </a:lnTo>
                <a:lnTo>
                  <a:pt x="5281600" y="772417"/>
                </a:lnTo>
                <a:lnTo>
                  <a:pt x="0" y="7724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2">
              <a:hueOff val="3864684"/>
              <a:satOff val="-41326"/>
              <a:lumOff val="10784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চাবে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ইচ্ছায়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kern="1200" dirty="0"/>
          </a:p>
        </p:txBody>
      </p:sp>
      <p:sp>
        <p:nvSpPr>
          <p:cNvPr id="16" name="Right Arrow 15"/>
          <p:cNvSpPr/>
          <p:nvPr/>
        </p:nvSpPr>
        <p:spPr>
          <a:xfrm>
            <a:off x="3643866" y="3919843"/>
            <a:ext cx="1912872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52001" y="5489421"/>
            <a:ext cx="197469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পে-অ্যাজ-ইউগো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52183" y="5270495"/>
            <a:ext cx="5797392" cy="1219200"/>
          </a:xfrm>
          <a:custGeom>
            <a:avLst/>
            <a:gdLst>
              <a:gd name="connsiteX0" fmla="*/ 0 w 5281600"/>
              <a:gd name="connsiteY0" fmla="*/ 0 h 772417"/>
              <a:gd name="connsiteX1" fmla="*/ 5281600 w 5281600"/>
              <a:gd name="connsiteY1" fmla="*/ 0 h 772417"/>
              <a:gd name="connsiteX2" fmla="*/ 5281600 w 5281600"/>
              <a:gd name="connsiteY2" fmla="*/ 772417 h 772417"/>
              <a:gd name="connsiteX3" fmla="*/ 0 w 5281600"/>
              <a:gd name="connsiteY3" fmla="*/ 772417 h 772417"/>
              <a:gd name="connsiteX4" fmla="*/ 0 w 5281600"/>
              <a:gd name="connsiteY4" fmla="*/ 0 h 77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600" h="772417">
                <a:moveTo>
                  <a:pt x="0" y="0"/>
                </a:moveTo>
                <a:lnTo>
                  <a:pt x="5281600" y="0"/>
                </a:lnTo>
                <a:lnTo>
                  <a:pt x="5281600" y="772417"/>
                </a:lnTo>
                <a:lnTo>
                  <a:pt x="0" y="7724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2">
              <a:hueOff val="7729367"/>
              <a:satOff val="-82653"/>
              <a:lumOff val="21569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55880" rIns="55880" bIns="5588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ক্রেতাকে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রিজার্ভ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522136" y="5403041"/>
            <a:ext cx="2034602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172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80939" y="424018"/>
            <a:ext cx="1139588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54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bn-BD" sz="54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1332" y="1554139"/>
            <a:ext cx="4066309" cy="584775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ক্লাউড কম্পিউটিং এর মডেল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6474" y="2225338"/>
            <a:ext cx="8510953" cy="4475112"/>
            <a:chOff x="1627909" y="1323015"/>
            <a:chExt cx="6172200" cy="4475112"/>
          </a:xfrm>
        </p:grpSpPr>
        <p:sp>
          <p:nvSpPr>
            <p:cNvPr id="12" name="Isosceles Triangle 11"/>
            <p:cNvSpPr/>
            <p:nvPr/>
          </p:nvSpPr>
          <p:spPr>
            <a:xfrm>
              <a:off x="1627909" y="1323015"/>
              <a:ext cx="6172200" cy="4475112"/>
            </a:xfrm>
            <a:prstGeom prst="triangle">
              <a:avLst/>
            </a:prstGeom>
            <a:blipFill dpi="0" rotWithShape="1"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389909" y="4749678"/>
              <a:ext cx="4724400" cy="962025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162" tIns="123162" rIns="123162" bIns="12316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20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অবকাঠামোগত সেবা (</a:t>
              </a:r>
              <a:r>
                <a:rPr lang="en-US" sz="20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Infrastructure as a service-</a:t>
              </a:r>
              <a:r>
                <a:rPr lang="en-US" sz="2000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IaaS</a:t>
              </a:r>
              <a:r>
                <a:rPr lang="en-US" sz="20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0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51909" y="3630038"/>
              <a:ext cx="3124199" cy="962025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23162" tIns="123162" rIns="123162" bIns="12316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20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প্লাটফর্মভিত্তিক সেবা (</a:t>
              </a:r>
              <a:r>
                <a:rPr lang="en-US" sz="20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Platform as a service-</a:t>
              </a:r>
              <a:r>
                <a:rPr lang="en-US" sz="2000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PaaS</a:t>
              </a:r>
              <a:r>
                <a:rPr lang="en-US" sz="20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0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58070" y="2424461"/>
              <a:ext cx="1588078" cy="962025"/>
            </a:xfrm>
            <a:custGeom>
              <a:avLst/>
              <a:gdLst>
                <a:gd name="connsiteX0" fmla="*/ 0 w 2641600"/>
                <a:gd name="connsiteY0" fmla="*/ 160341 h 962025"/>
                <a:gd name="connsiteX1" fmla="*/ 160341 w 2641600"/>
                <a:gd name="connsiteY1" fmla="*/ 0 h 962025"/>
                <a:gd name="connsiteX2" fmla="*/ 2481259 w 2641600"/>
                <a:gd name="connsiteY2" fmla="*/ 0 h 962025"/>
                <a:gd name="connsiteX3" fmla="*/ 2641600 w 2641600"/>
                <a:gd name="connsiteY3" fmla="*/ 160341 h 962025"/>
                <a:gd name="connsiteX4" fmla="*/ 2641600 w 2641600"/>
                <a:gd name="connsiteY4" fmla="*/ 801684 h 962025"/>
                <a:gd name="connsiteX5" fmla="*/ 2481259 w 2641600"/>
                <a:gd name="connsiteY5" fmla="*/ 962025 h 962025"/>
                <a:gd name="connsiteX6" fmla="*/ 160341 w 2641600"/>
                <a:gd name="connsiteY6" fmla="*/ 962025 h 962025"/>
                <a:gd name="connsiteX7" fmla="*/ 0 w 2641600"/>
                <a:gd name="connsiteY7" fmla="*/ 801684 h 962025"/>
                <a:gd name="connsiteX8" fmla="*/ 0 w 2641600"/>
                <a:gd name="connsiteY8" fmla="*/ 16034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962025">
                  <a:moveTo>
                    <a:pt x="0" y="160341"/>
                  </a:moveTo>
                  <a:cubicBezTo>
                    <a:pt x="0" y="71787"/>
                    <a:pt x="71787" y="0"/>
                    <a:pt x="160341" y="0"/>
                  </a:cubicBezTo>
                  <a:lnTo>
                    <a:pt x="2481259" y="0"/>
                  </a:lnTo>
                  <a:cubicBezTo>
                    <a:pt x="2569813" y="0"/>
                    <a:pt x="2641600" y="71787"/>
                    <a:pt x="2641600" y="160341"/>
                  </a:cubicBezTo>
                  <a:lnTo>
                    <a:pt x="2641600" y="801684"/>
                  </a:lnTo>
                  <a:cubicBezTo>
                    <a:pt x="2641600" y="890238"/>
                    <a:pt x="2569813" y="962025"/>
                    <a:pt x="2481259" y="962025"/>
                  </a:cubicBezTo>
                  <a:lnTo>
                    <a:pt x="160341" y="962025"/>
                  </a:lnTo>
                  <a:cubicBezTo>
                    <a:pt x="71787" y="962025"/>
                    <a:pt x="0" y="890238"/>
                    <a:pt x="0" y="801684"/>
                  </a:cubicBezTo>
                  <a:lnTo>
                    <a:pt x="0" y="16034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162" tIns="123162" rIns="123162" bIns="12316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সফটওয়্যার সেবা (</a:t>
              </a:r>
              <a:r>
                <a:rPr lang="en-US" sz="14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Software as a service-</a:t>
              </a:r>
              <a:r>
                <a:rPr lang="en-US" sz="1400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SaaS</a:t>
              </a:r>
              <a:r>
                <a:rPr lang="en-US" sz="14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89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44548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25193" y="280181"/>
            <a:ext cx="11422967" cy="1015663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Software as a service-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SaaS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735" y="1803009"/>
            <a:ext cx="11207261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এজ এ সার্ভিস হলো ক্লাউডভিত্তিক এমন একটা সেবা, যেখানে ইউজারেরা ক্লাউডের উপরে চলছে এমন রেডিমেইড সফটওয়্যার ব্যবহার করতে পারবে 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Google Docs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গুগল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ডক দিয়ে মাইক্রোসফট অফিসের প্রায় সব কাজই করা যায় (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ডকুমেন্ট,স্প্রেডশিট,প্রেজেন্টেশন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6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05618" y="227428"/>
            <a:ext cx="11380763" cy="10772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প্লাটফর্মভিত্তিক সেবা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Platform as a service-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PaaS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703" y="1676400"/>
            <a:ext cx="11189677" cy="2062103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প্লাটফর্মভিত্তিক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সরাসরি ভার্চুয়াল মেশিন ভাড়া না দিয়ে ভাড়া দেয়া হয়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টফর্ম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যার উপরে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এ্যাপ্লিকেশ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 করতে পারেন ইউজারেরে ।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গুগলের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অ্যাপএঞ্জিন এর উদাহরণ । এ সার্ভিস ব্যবহার করলে গুগল তাদের এপিআই ব্যবহার করতে দেবে, সেটার সুবিধা অ্যাপ্লিকেশন বানাতে পারবে । এ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অ্যাপ্লিকেশ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চলবে গুগলের ক্লাউডে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98058" y="190163"/>
            <a:ext cx="11395882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অবকাঠামোগত সেবা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Infrastructure as a service-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IaaS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775" y="1924610"/>
            <a:ext cx="11113477" cy="2554545"/>
          </a:xfrm>
          <a:prstGeom prst="rect">
            <a:avLst/>
          </a:prstGeom>
          <a:noFill/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অবকাঠামোগত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সেবাঃ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অবকাঠামো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ভাড়া দেয়ার সার্ভিস 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যেমন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আমাজন ইলাস্টিক কম্পিউট ক্লাউড(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EC2)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এর উদাহরণ 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EC2-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তে ডেটা সেন্টারের প্রতি সার্ভারে ১ থেকে ৮ টি ভার্চুয়াল্ মেশিনে চলে, ক্লায়েন্টরা এগুলো ভাড়া নেন ।ভার্চুয়াল মেশিনে নিজের ইচ্ছেমতো অপারেটিং সিস্টেমে বসানো চলে । এতে সুবিধা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হলো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সবকিছু ইউজার নিজে নিয়ন্ত্রণ করতে পারে । আর অসুবিধা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হলো সবকি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ছুর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ব্যবস্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ইউজারকে নিজেকেই করতে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0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6"/>
            <a:ext cx="11423177" cy="1323833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471738" y="2277599"/>
            <a:ext cx="6627674" cy="4361144"/>
          </a:xfrm>
          <a:prstGeom prst="pentagon">
            <a:avLst/>
          </a:prstGeom>
          <a:solidFill>
            <a:srgbClr val="FF0000"/>
          </a:solidFill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prstDash val="dash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9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3" y="1219776"/>
            <a:ext cx="11395882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7031" y="5661008"/>
            <a:ext cx="1082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কম্পিউটিং  এর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লিখ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as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1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19647"/>
            <a:ext cx="11380763" cy="787587"/>
          </a:xfrm>
          <a:prstGeom prst="rect">
            <a:avLst/>
          </a:prstGeom>
          <a:solidFill>
            <a:srgbClr val="00B0F0"/>
          </a:solidFill>
          <a:ln w="127000" cap="sq">
            <a:noFill/>
            <a:prstDash val="sys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630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as-IN" sz="3599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59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ক্লাউড কম্পিউটিং কত প্রকার ? </a:t>
            </a:r>
            <a:endParaRPr lang="as-IN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 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       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৫  </a:t>
            </a:r>
            <a:endParaRPr lang="as-IN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599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59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599" dirty="0">
                <a:latin typeface="NikoshBAN" panose="02000000000000000000" pitchFamily="2" charset="0"/>
                <a:cs typeface="NikoshBAN" panose="02000000000000000000" pitchFamily="2" charset="0"/>
              </a:rPr>
              <a:t>  ক্লাউড 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 এর মডেল কয়টি ? </a:t>
            </a:r>
            <a:endParaRPr lang="as-IN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as-IN" sz="3599" dirty="0">
                <a:latin typeface="NikoshBAN" panose="02000000000000000000" pitchFamily="2" charset="0"/>
                <a:cs typeface="NikoshBAN" panose="02000000000000000000" pitchFamily="2" charset="0"/>
              </a:rPr>
              <a:t>       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endParaRPr lang="en-US" sz="3599" dirty="0"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73" y="2025209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2858" y="313320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073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ক্লাউড কম্পিউটিং এর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7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0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26791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56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হবে।।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51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75" cy="6872060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0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743" y="2243915"/>
            <a:ext cx="7250580" cy="4384652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      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সংখ্যা-</a:t>
            </a:r>
            <a:r>
              <a:rPr lang="bn-IN" sz="35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/১০/২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ইং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lg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555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Callout 2"/>
          <p:cNvSpPr/>
          <p:nvPr/>
        </p:nvSpPr>
        <p:spPr>
          <a:xfrm>
            <a:off x="395784" y="204716"/>
            <a:ext cx="11382234" cy="1526708"/>
          </a:xfrm>
          <a:prstGeom prst="downArrowCallou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936140"/>
            <a:ext cx="11109277" cy="458630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178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381000"/>
            <a:ext cx="11427275" cy="6096000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/>
          <a:p>
            <a:pPr lvl="0" algn="ctr">
              <a:spcBef>
                <a:spcPct val="20000"/>
              </a:spcBef>
            </a:pPr>
            <a:endParaRPr lang="bn-IN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233" y="1841117"/>
            <a:ext cx="111495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ক্লাউড কম্পিউটিং  কি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ক্লাউড কম্পিউটিং এর প্রকারভেদ ব্যাখ্যা করতে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ক্লাউড কম্পিউটিং এর  বৈশিষ্ট্য সর্ম্পকে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ক্লাউড কম্পিউটিং এর মডেল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8059" y="217226"/>
            <a:ext cx="1139588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54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bn-BD" sz="54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6855" y="1487607"/>
            <a:ext cx="10959152" cy="4885896"/>
            <a:chOff x="696110" y="1684540"/>
            <a:chExt cx="8020235" cy="2907970"/>
          </a:xfrm>
        </p:grpSpPr>
        <p:sp>
          <p:nvSpPr>
            <p:cNvPr id="9" name="Rectangle 8"/>
            <p:cNvSpPr/>
            <p:nvPr/>
          </p:nvSpPr>
          <p:spPr>
            <a:xfrm>
              <a:off x="696110" y="1684540"/>
              <a:ext cx="8020235" cy="104413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ইন্টারনেট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নির্ভর কম্পিউটিং হচ্ছে ক্লাউড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কম্পিউটিং।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ক্লাউড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কম্পিউটিং এমন একটি কম্পিউটিং প্রযুক্তি যা ইন্টারনেট এবং কেন্দ্রীয় রিমোট সার্ভার ব্যবহারের মাধ্যমে ডেটা এবং এপ্লিকেশন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সমূহ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নিয়ন্ত্রণ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ও রক্ষণাবেক্ষণ করতে সক্ষম।                               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10" y="3089788"/>
              <a:ext cx="8020235" cy="150272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8087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95784" y="227822"/>
            <a:ext cx="11477348" cy="8227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5" y="1562691"/>
            <a:ext cx="11368586" cy="3149144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4754" y="5013277"/>
            <a:ext cx="11249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ক্লাউড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কম্পিউটিং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8059" y="217226"/>
            <a:ext cx="11395881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ক্লাউড </a:t>
            </a:r>
            <a:r>
              <a:rPr lang="bn-BD" sz="54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কম্পিউটিং</a:t>
            </a:r>
            <a:endParaRPr lang="bn-BD" sz="5400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368" y="1539922"/>
            <a:ext cx="4572000" cy="58477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ক্লাউড কম্পিউটিং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প্রকারভেদ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51637370"/>
              </p:ext>
            </p:extLst>
          </p:nvPr>
        </p:nvGraphicFramePr>
        <p:xfrm>
          <a:off x="2894463" y="2374711"/>
          <a:ext cx="7162800" cy="401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00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932</Words>
  <Application>Microsoft Office PowerPoint</Application>
  <PresentationFormat>Widescreen</PresentationFormat>
  <Paragraphs>124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Tw Cen MT Condensed Extra Bold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117</cp:revision>
  <dcterms:created xsi:type="dcterms:W3CDTF">2021-10-01T13:01:55Z</dcterms:created>
  <dcterms:modified xsi:type="dcterms:W3CDTF">2021-11-28T13:31:58Z</dcterms:modified>
</cp:coreProperties>
</file>