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4" r:id="rId5"/>
    <p:sldId id="266" r:id="rId6"/>
    <p:sldId id="267" r:id="rId7"/>
    <p:sldId id="263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8" r:id="rId16"/>
    <p:sldId id="275" r:id="rId17"/>
    <p:sldId id="276" r:id="rId18"/>
    <p:sldId id="277" r:id="rId19"/>
    <p:sldId id="2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4641F-AE54-41A6-B14C-4972577A5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637F9-76EA-4FB2-92EE-7F666645C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67749-266D-4CF1-A24D-A30FEE42F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CDED-FFD6-466C-85F5-EBAD58D71543}" type="datetimeFigureOut">
              <a:rPr lang="en-US" smtClean="0"/>
              <a:t>01/12/2021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6D902-A90D-4D60-8DD2-215322871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C9476-E027-45CC-B6CA-A8137B325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695A-9D75-4AE2-8218-69A5BE004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7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27759-F790-4F77-A432-341072579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313AC7-EE2A-48BF-909D-CA9C7F44C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CDC59-A08C-405B-822E-9B5E5A2BB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CDED-FFD6-466C-85F5-EBAD58D71543}" type="datetimeFigureOut">
              <a:rPr lang="en-US" smtClean="0"/>
              <a:t>01/12/2021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1CA29-3AC4-4908-BCD7-8DF499A54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96C17-65ED-4183-AFC3-92D73EEE5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695A-9D75-4AE2-8218-69A5BE004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7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42EDD7-334F-46FC-8D4F-735EA95E71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25528F-3DD2-4A47-BE4E-C4D7D6669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A6D55-5F07-444B-BB73-8E8DAB712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CDED-FFD6-466C-85F5-EBAD58D71543}" type="datetimeFigureOut">
              <a:rPr lang="en-US" smtClean="0"/>
              <a:t>01/12/2021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86FC6-FA3E-4FA3-B2A5-FC252D390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66B94-4BC3-4825-B020-037A6863B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695A-9D75-4AE2-8218-69A5BE004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4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B2D5C-64DD-41A9-A70B-52FD07047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8D9F2-78FD-4A43-8532-9046F1B69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6B9AD-6737-4390-BF15-1940AEB66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CDED-FFD6-466C-85F5-EBAD58D71543}" type="datetimeFigureOut">
              <a:rPr lang="en-US" smtClean="0"/>
              <a:t>01/12/2021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0531F-94CE-4F7F-AF3E-1995FFC91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16A8F-9F8C-4BEB-9F88-D3B1DA4E2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695A-9D75-4AE2-8218-69A5BE004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1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D6F65-E310-4D9A-A6D1-51C27921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D1173-9BE5-458B-8627-7DF08A758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0557F-CB9A-46E4-9305-37D1E308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CDED-FFD6-466C-85F5-EBAD58D71543}" type="datetimeFigureOut">
              <a:rPr lang="en-US" smtClean="0"/>
              <a:t>01/12/2021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FD03C-BF80-4794-8978-F801F9604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4A048-BF5A-4601-AF72-90061D30E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695A-9D75-4AE2-8218-69A5BE004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7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14000-54B9-4679-A0EC-77549310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1D900-D455-4429-8148-657C68633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857D3-F939-4BA4-B739-499F32F36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BC154-3F29-41E1-A46B-3564437EA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CDED-FFD6-466C-85F5-EBAD58D71543}" type="datetimeFigureOut">
              <a:rPr lang="en-US" smtClean="0"/>
              <a:t>01/12/2021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C26E4A-963D-45B3-9766-B6BFE6BC5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433A1-121B-42B8-B3FE-7E2F67DCD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695A-9D75-4AE2-8218-69A5BE004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7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B369E-76F3-4736-8396-E384D43EE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E4FC8-38AC-401C-AF5B-5C509E812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DB0889-CC4D-4807-9BDB-A724A31D8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C6795-0DEE-4EDE-BFD4-F22819981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F28162-D860-4786-9E19-7BF895DEA3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667C0F-7693-4901-82DA-178AE4A03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CDED-FFD6-466C-85F5-EBAD58D71543}" type="datetimeFigureOut">
              <a:rPr lang="en-US" smtClean="0"/>
              <a:t>01/12/2021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2CC7F0-02B3-45C6-B0F2-C301FEDBC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4B59B3-8BE4-4B90-AD49-01B4193F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695A-9D75-4AE2-8218-69A5BE004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44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FB711-29A8-4F4B-BCF4-C43E5771F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FA4DE0-45B1-431E-88EA-B569A2A38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CDED-FFD6-466C-85F5-EBAD58D71543}" type="datetimeFigureOut">
              <a:rPr lang="en-US" smtClean="0"/>
              <a:t>01/12/2021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7776C-229B-4A00-AE74-CEBD26BB6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328007-4860-4AF2-BB2B-C1F1DDE7B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695A-9D75-4AE2-8218-69A5BE004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1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A16CDF-63D2-42CC-8FD5-9A2DE8CB4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CDED-FFD6-466C-85F5-EBAD58D71543}" type="datetimeFigureOut">
              <a:rPr lang="en-US" smtClean="0"/>
              <a:t>01/12/2021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9E9A8-1E8B-484E-A6F3-32A62EF4F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35838-6300-4909-B322-AAFFCC31B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695A-9D75-4AE2-8218-69A5BE004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70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38F5A-CE2B-41AF-9C69-177DC03A8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995D9-FF44-4A87-909F-1D4A3AE43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24DDF4-03F1-4B3E-9FA7-D3D0CC7A9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4F178-07C0-4FD9-AF6B-311691622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CDED-FFD6-466C-85F5-EBAD58D71543}" type="datetimeFigureOut">
              <a:rPr lang="en-US" smtClean="0"/>
              <a:t>01/12/2021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E5B56-02F0-48EB-8B10-64D871B76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E989A-3550-4380-975B-8F1E162C3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695A-9D75-4AE2-8218-69A5BE004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8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7A55-C8CF-4EBE-939A-F4818E213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685C17-0C3F-4EA1-861A-80F8E4059C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244CE-97AE-4F9A-A6BF-11561C766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BCFEC-9307-4140-857C-C11A4455E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CDED-FFD6-466C-85F5-EBAD58D71543}" type="datetimeFigureOut">
              <a:rPr lang="en-US" smtClean="0"/>
              <a:t>01/12/2021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95A076-2DB8-4D54-98DE-1623094C5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409C1-F78D-437B-9E1D-F0FA6BE7B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695A-9D75-4AE2-8218-69A5BE004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6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CB8781-6D49-47F6-A55C-CE11C6B8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C98D5-0027-487A-984A-173FC201D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5070B-E901-42FE-8B1C-AB0EB1A64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FCDED-FFD6-466C-85F5-EBAD58D71543}" type="datetimeFigureOut">
              <a:rPr lang="en-US" smtClean="0"/>
              <a:t>01/12/2021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B40E2-7D1E-4716-8685-4FBC3E3BA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FA0EC-4906-4A54-916D-D5082EA0A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7695A-9D75-4AE2-8218-69A5BE004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2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28.png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30.png"/><Relationship Id="rId4" Type="http://schemas.microsoft.com/office/2007/relationships/hdphoto" Target="../media/hdphoto1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12" Type="http://schemas.microsoft.com/office/2007/relationships/hdphoto" Target="../media/hdphoto1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0.png"/><Relationship Id="rId5" Type="http://schemas.openxmlformats.org/officeDocument/2006/relationships/image" Target="../media/image31.jpg"/><Relationship Id="rId10" Type="http://schemas.microsoft.com/office/2007/relationships/hdphoto" Target="../media/hdphoto12.wdp"/><Relationship Id="rId4" Type="http://schemas.microsoft.com/office/2007/relationships/hdphoto" Target="../media/hdphoto11.wdp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10.jpg"/><Relationship Id="rId5" Type="http://schemas.openxmlformats.org/officeDocument/2006/relationships/image" Target="../media/image7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10.wdp"/><Relationship Id="rId3" Type="http://schemas.openxmlformats.org/officeDocument/2006/relationships/image" Target="../media/image13.png"/><Relationship Id="rId7" Type="http://schemas.microsoft.com/office/2007/relationships/hdphoto" Target="../media/hdphoto8.wdp"/><Relationship Id="rId12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9.wdp"/><Relationship Id="rId5" Type="http://schemas.microsoft.com/office/2007/relationships/hdphoto" Target="../media/hdphoto7.wdp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jp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78000">
              <a:schemeClr val="accent1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E2FB5B-81E8-4AEE-88C0-379F77E6B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89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C96986-22AB-4C35-BC68-3E9936885549}"/>
              </a:ext>
            </a:extLst>
          </p:cNvPr>
          <p:cNvSpPr txBox="1"/>
          <p:nvPr/>
        </p:nvSpPr>
        <p:spPr>
          <a:xfrm>
            <a:off x="0" y="834910"/>
            <a:ext cx="4143582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Right"/>
              <a:lightRig rig="threePt" dir="t"/>
            </a:scene3d>
            <a:sp3d extrusionH="57150">
              <a:bevelT w="342900" h="228600" prst="softRound"/>
              <a:bevelB w="412750" h="304800" prst="relaxedInset"/>
            </a:sp3d>
          </a:bodyPr>
          <a:lstStyle/>
          <a:p>
            <a:pPr algn="ctr"/>
            <a:r>
              <a:rPr lang="en-US" sz="115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115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B0FE06-D084-43BB-A691-89DEEAB0E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0" y="5807928"/>
            <a:ext cx="121202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48F63E-D51F-4563-861C-8FE60548C62C}"/>
              </a:ext>
            </a:extLst>
          </p:cNvPr>
          <p:cNvSpPr txBox="1"/>
          <p:nvPr/>
        </p:nvSpPr>
        <p:spPr>
          <a:xfrm>
            <a:off x="9601200" y="6644641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radley Hand ITC" panose="03070402050302030203" pitchFamily="66" charset="0"/>
              </a:rPr>
              <a:t>Md Habibur  Rahman Akhand</a:t>
            </a:r>
          </a:p>
        </p:txBody>
      </p:sp>
    </p:spTree>
    <p:extLst>
      <p:ext uri="{BB962C8B-B14F-4D97-AF65-F5344CB8AC3E}">
        <p14:creationId xmlns:p14="http://schemas.microsoft.com/office/powerpoint/2010/main" val="9674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78000">
              <a:schemeClr val="accent1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83CE25-B42E-4426-A51D-2444C9890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0" y="5807928"/>
            <a:ext cx="121202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18F7F4-A5B1-44CA-A724-AA7E0BEB97FD}"/>
              </a:ext>
            </a:extLst>
          </p:cNvPr>
          <p:cNvSpPr txBox="1"/>
          <p:nvPr/>
        </p:nvSpPr>
        <p:spPr>
          <a:xfrm>
            <a:off x="9601200" y="6644641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radley Hand ITC" panose="03070402050302030203" pitchFamily="66" charset="0"/>
              </a:rPr>
              <a:t>Md Habibur  Rahman Akhand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4E1554-9045-4E21-A33B-65DC5E08CD7F}"/>
              </a:ext>
            </a:extLst>
          </p:cNvPr>
          <p:cNvSpPr/>
          <p:nvPr/>
        </p:nvSpPr>
        <p:spPr>
          <a:xfrm>
            <a:off x="430924" y="5701026"/>
            <a:ext cx="9835877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য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বায়বীয়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E89554-50C2-4630-8B5F-B8DA99B8D109}"/>
              </a:ext>
            </a:extLst>
          </p:cNvPr>
          <p:cNvSpPr/>
          <p:nvPr/>
        </p:nvSpPr>
        <p:spPr>
          <a:xfrm>
            <a:off x="82820" y="5692794"/>
            <a:ext cx="1179576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7F1A57-2233-4C55-B181-DC74F3476A67}"/>
              </a:ext>
            </a:extLst>
          </p:cNvPr>
          <p:cNvSpPr/>
          <p:nvPr/>
        </p:nvSpPr>
        <p:spPr>
          <a:xfrm>
            <a:off x="5127260" y="4340724"/>
            <a:ext cx="170688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C68038-8B0F-41D5-A365-29DC2B54F18C}"/>
              </a:ext>
            </a:extLst>
          </p:cNvPr>
          <p:cNvSpPr/>
          <p:nvPr/>
        </p:nvSpPr>
        <p:spPr>
          <a:xfrm>
            <a:off x="573042" y="5628114"/>
            <a:ext cx="9835877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A9279F-6620-4571-A9AF-569467061784}"/>
              </a:ext>
            </a:extLst>
          </p:cNvPr>
          <p:cNvSpPr/>
          <p:nvPr/>
        </p:nvSpPr>
        <p:spPr>
          <a:xfrm>
            <a:off x="1199696" y="4349857"/>
            <a:ext cx="170688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34EB79-0A6C-4080-BC70-B22C3446726F}"/>
              </a:ext>
            </a:extLst>
          </p:cNvPr>
          <p:cNvSpPr/>
          <p:nvPr/>
        </p:nvSpPr>
        <p:spPr>
          <a:xfrm>
            <a:off x="9273100" y="4344236"/>
            <a:ext cx="170688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বীয়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C13488-520A-42A6-98E7-2B33FE2E526D}"/>
              </a:ext>
            </a:extLst>
          </p:cNvPr>
          <p:cNvSpPr/>
          <p:nvPr/>
        </p:nvSpPr>
        <p:spPr>
          <a:xfrm>
            <a:off x="792654" y="5723666"/>
            <a:ext cx="9825596" cy="48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্ছ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F7B60B-8F39-4462-9588-D06EC7DE6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41" y="1469003"/>
            <a:ext cx="3893739" cy="25976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B41202-F83F-41F5-BBDB-F786B6D695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594" y="1469003"/>
            <a:ext cx="3903617" cy="25976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83453AF-071A-40F5-A23C-ABFB392A0E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74" y="1469979"/>
            <a:ext cx="3461929" cy="259768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82CD42-E9C1-422F-B334-854D89A16C44}"/>
              </a:ext>
            </a:extLst>
          </p:cNvPr>
          <p:cNvCxnSpPr/>
          <p:nvPr/>
        </p:nvCxnSpPr>
        <p:spPr>
          <a:xfrm>
            <a:off x="616780" y="5175310"/>
            <a:ext cx="103632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77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1"/>
      <p:bldP spid="15" grpId="0"/>
      <p:bldP spid="16" grpId="0"/>
      <p:bldP spid="16" grpId="1"/>
      <p:bldP spid="17" grpId="0"/>
      <p:bldP spid="18" grpId="0"/>
      <p:bldP spid="19" grpId="0"/>
      <p:bldP spid="1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78000">
              <a:schemeClr val="accent1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83CE25-B42E-4426-A51D-2444C9890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0" y="5807928"/>
            <a:ext cx="121202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18F7F4-A5B1-44CA-A724-AA7E0BEB97FD}"/>
              </a:ext>
            </a:extLst>
          </p:cNvPr>
          <p:cNvSpPr txBox="1"/>
          <p:nvPr/>
        </p:nvSpPr>
        <p:spPr>
          <a:xfrm>
            <a:off x="9601200" y="6644641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radley Hand ITC" panose="03070402050302030203" pitchFamily="66" charset="0"/>
              </a:rPr>
              <a:t>Md Habibur  Rahman Akhand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E89554-50C2-4630-8B5F-B8DA99B8D109}"/>
              </a:ext>
            </a:extLst>
          </p:cNvPr>
          <p:cNvSpPr/>
          <p:nvPr/>
        </p:nvSpPr>
        <p:spPr>
          <a:xfrm>
            <a:off x="769180" y="2362944"/>
            <a:ext cx="10210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ৈশি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F2143B-0132-4E62-8AEE-2B254A062E71}"/>
              </a:ext>
            </a:extLst>
          </p:cNvPr>
          <p:cNvSpPr txBox="1"/>
          <p:nvPr/>
        </p:nvSpPr>
        <p:spPr>
          <a:xfrm>
            <a:off x="4249737" y="367249"/>
            <a:ext cx="347916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threePt" dir="t"/>
            </a:scene3d>
            <a:sp3d extrusionH="57150" prstMaterial="matte">
              <a:bevelT w="196850" h="196850" prst="softRound"/>
              <a:bevelB w="196850" h="196850" prst="relaxedInset"/>
            </a:sp3d>
          </a:bodyPr>
          <a:lstStyle/>
          <a:p>
            <a:pPr algn="ctr"/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38EAAF-1D75-49E3-8693-21AD23C0E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033848"/>
              </p:ext>
            </p:extLst>
          </p:nvPr>
        </p:nvGraphicFramePr>
        <p:xfrm>
          <a:off x="2032000" y="3146444"/>
          <a:ext cx="8087360" cy="2133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88361">
                  <a:extLst>
                    <a:ext uri="{9D8B030D-6E8A-4147-A177-3AD203B41FA5}">
                      <a16:colId xmlns:a16="http://schemas.microsoft.com/office/drawing/2014/main" val="304647288"/>
                    </a:ext>
                  </a:extLst>
                </a:gridCol>
                <a:gridCol w="4998999">
                  <a:extLst>
                    <a:ext uri="{9D8B030D-6E8A-4147-A177-3AD203B41FA5}">
                      <a16:colId xmlns:a16="http://schemas.microsoft.com/office/drawing/2014/main" val="3664174236"/>
                    </a:ext>
                  </a:extLst>
                </a:gridCol>
              </a:tblGrid>
              <a:tr h="57688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ৈ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2766317"/>
                  </a:ext>
                </a:extLst>
              </a:tr>
              <a:tr h="5161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7423096"/>
                  </a:ext>
                </a:extLst>
              </a:tr>
              <a:tr h="5161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86138"/>
                  </a:ext>
                </a:extLst>
              </a:tr>
              <a:tr h="5161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531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5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78000">
              <a:schemeClr val="accent1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83CE25-B42E-4426-A51D-2444C9890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0" y="5807928"/>
            <a:ext cx="121202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18F7F4-A5B1-44CA-A724-AA7E0BEB97FD}"/>
              </a:ext>
            </a:extLst>
          </p:cNvPr>
          <p:cNvSpPr txBox="1"/>
          <p:nvPr/>
        </p:nvSpPr>
        <p:spPr>
          <a:xfrm>
            <a:off x="9601200" y="6644641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radley Hand ITC" panose="03070402050302030203" pitchFamily="66" charset="0"/>
              </a:rPr>
              <a:t>Md Habibur  Rahman Akhand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E89554-50C2-4630-8B5F-B8DA99B8D109}"/>
              </a:ext>
            </a:extLst>
          </p:cNvPr>
          <p:cNvSpPr/>
          <p:nvPr/>
        </p:nvSpPr>
        <p:spPr>
          <a:xfrm>
            <a:off x="3028161" y="928896"/>
            <a:ext cx="6135677" cy="533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AE3983-0E21-4D72-AEB7-E4D31F3746C4}"/>
              </a:ext>
            </a:extLst>
          </p:cNvPr>
          <p:cNvSpPr/>
          <p:nvPr/>
        </p:nvSpPr>
        <p:spPr>
          <a:xfrm>
            <a:off x="6416566" y="227112"/>
            <a:ext cx="5668754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ৈশি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29A0C8-7263-4934-9106-C09E52B50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0" y="1982163"/>
            <a:ext cx="2775902" cy="21318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445A99-922B-4D9E-BE54-7C5AAF49A5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93" r="17635"/>
          <a:stretch/>
        </p:blipFill>
        <p:spPr>
          <a:xfrm>
            <a:off x="7345680" y="1767468"/>
            <a:ext cx="2101785" cy="303350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3952EF-CB95-4321-BEE6-47B55279AD6D}"/>
              </a:ext>
            </a:extLst>
          </p:cNvPr>
          <p:cNvSpPr/>
          <p:nvPr/>
        </p:nvSpPr>
        <p:spPr>
          <a:xfrm>
            <a:off x="2146744" y="4800972"/>
            <a:ext cx="260604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D0FC2A-5A5F-4849-A08A-9C07DBD44433}"/>
              </a:ext>
            </a:extLst>
          </p:cNvPr>
          <p:cNvSpPr/>
          <p:nvPr/>
        </p:nvSpPr>
        <p:spPr>
          <a:xfrm>
            <a:off x="6841425" y="4800972"/>
            <a:ext cx="260604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</p:spTree>
    <p:extLst>
      <p:ext uri="{BB962C8B-B14F-4D97-AF65-F5344CB8AC3E}">
        <p14:creationId xmlns:p14="http://schemas.microsoft.com/office/powerpoint/2010/main" val="282003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78000">
              <a:schemeClr val="accent1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83CE25-B42E-4426-A51D-2444C9890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0" y="5807928"/>
            <a:ext cx="121202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18F7F4-A5B1-44CA-A724-AA7E0BEB97FD}"/>
              </a:ext>
            </a:extLst>
          </p:cNvPr>
          <p:cNvSpPr txBox="1"/>
          <p:nvPr/>
        </p:nvSpPr>
        <p:spPr>
          <a:xfrm>
            <a:off x="9601200" y="6644641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radley Hand ITC" panose="03070402050302030203" pitchFamily="66" charset="0"/>
              </a:rPr>
              <a:t>Md Habibur  Rahman Akhand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03F22D-FF54-42FB-AFE7-D19FF0BFD366}"/>
              </a:ext>
            </a:extLst>
          </p:cNvPr>
          <p:cNvSpPr/>
          <p:nvPr/>
        </p:nvSpPr>
        <p:spPr>
          <a:xfrm>
            <a:off x="6507480" y="227112"/>
            <a:ext cx="557784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ৈশি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F5F709-41BF-4491-A1F3-8C4FE6AF4B89}"/>
              </a:ext>
            </a:extLst>
          </p:cNvPr>
          <p:cNvSpPr txBox="1"/>
          <p:nvPr/>
        </p:nvSpPr>
        <p:spPr>
          <a:xfrm>
            <a:off x="4249737" y="602562"/>
            <a:ext cx="347916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threePt" dir="t"/>
            </a:scene3d>
            <a:sp3d extrusionH="57150" prstMaterial="matte">
              <a:bevelT w="196850" h="196850" prst="softRound"/>
              <a:bevelB w="196850" h="196850" prst="relaxedInset"/>
            </a:sp3d>
          </a:bodyPr>
          <a:lstStyle/>
          <a:p>
            <a:pPr algn="ctr"/>
            <a:r>
              <a:rPr lang="en-US" sz="5400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5400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u="sng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ৃতি</a:t>
            </a:r>
            <a:endParaRPr lang="en-US" sz="5400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0A6599-5936-4E4C-BC8F-8E596F148E8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866" y="1662648"/>
            <a:ext cx="4107454" cy="41074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A963B9-F3D4-4694-9B23-8943E41865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657" y="2291273"/>
            <a:ext cx="2998947" cy="296652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AE71D34-6599-4EEA-8EC7-0D016976CB56}"/>
              </a:ext>
            </a:extLst>
          </p:cNvPr>
          <p:cNvSpPr/>
          <p:nvPr/>
        </p:nvSpPr>
        <p:spPr>
          <a:xfrm>
            <a:off x="2842169" y="5462373"/>
            <a:ext cx="2468880" cy="61545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ঘনক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D93D29-511B-4F3D-BD28-A2890DF0F893}"/>
              </a:ext>
            </a:extLst>
          </p:cNvPr>
          <p:cNvSpPr/>
          <p:nvPr/>
        </p:nvSpPr>
        <p:spPr>
          <a:xfrm>
            <a:off x="7505434" y="5303098"/>
            <a:ext cx="2468880" cy="61545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</p:spTree>
    <p:extLst>
      <p:ext uri="{BB962C8B-B14F-4D97-AF65-F5344CB8AC3E}">
        <p14:creationId xmlns:p14="http://schemas.microsoft.com/office/powerpoint/2010/main" val="206129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78000">
              <a:schemeClr val="accent1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83CE25-B42E-4426-A51D-2444C9890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0" y="5807928"/>
            <a:ext cx="121202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18F7F4-A5B1-44CA-A724-AA7E0BEB97FD}"/>
              </a:ext>
            </a:extLst>
          </p:cNvPr>
          <p:cNvSpPr txBox="1"/>
          <p:nvPr/>
        </p:nvSpPr>
        <p:spPr>
          <a:xfrm>
            <a:off x="9601200" y="6644641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radley Hand ITC" panose="03070402050302030203" pitchFamily="66" charset="0"/>
              </a:rPr>
              <a:t>Md Habibur  Rahman Akhand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A3A80B-1B76-4B48-8704-10DEEFA9FAD5}"/>
              </a:ext>
            </a:extLst>
          </p:cNvPr>
          <p:cNvSpPr/>
          <p:nvPr/>
        </p:nvSpPr>
        <p:spPr>
          <a:xfrm>
            <a:off x="3992880" y="227112"/>
            <a:ext cx="809244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ৈশি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06092B-0356-4372-A086-2EE8E8CBD57E}"/>
              </a:ext>
            </a:extLst>
          </p:cNvPr>
          <p:cNvSpPr txBox="1"/>
          <p:nvPr/>
        </p:nvSpPr>
        <p:spPr>
          <a:xfrm>
            <a:off x="4356417" y="620062"/>
            <a:ext cx="347916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threePt" dir="t"/>
            </a:scene3d>
            <a:sp3d extrusionH="57150" prstMaterial="matte">
              <a:bevelT w="196850" h="196850" prst="softRound"/>
              <a:bevelB w="196850" h="196850" prst="relaxedInset"/>
            </a:sp3d>
          </a:bodyPr>
          <a:lstStyle/>
          <a:p>
            <a:pPr algn="ctr"/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086131-00E1-412A-981B-5AEBE53FB2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9" r="38581" b="5242"/>
          <a:stretch/>
        </p:blipFill>
        <p:spPr>
          <a:xfrm>
            <a:off x="6766560" y="1973338"/>
            <a:ext cx="2468880" cy="317778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E437ED-5868-44E9-B0F7-CE0ED28ABF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4" t="15189" r="25894" b="10752"/>
          <a:stretch/>
        </p:blipFill>
        <p:spPr>
          <a:xfrm>
            <a:off x="2849880" y="1743521"/>
            <a:ext cx="2468880" cy="36057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16AA430-30C0-41CF-B447-764D040797B7}"/>
              </a:ext>
            </a:extLst>
          </p:cNvPr>
          <p:cNvSpPr/>
          <p:nvPr/>
        </p:nvSpPr>
        <p:spPr>
          <a:xfrm>
            <a:off x="2758440" y="5370933"/>
            <a:ext cx="2468880" cy="61545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0522AE-0C88-4845-A981-C997CC76C28D}"/>
              </a:ext>
            </a:extLst>
          </p:cNvPr>
          <p:cNvSpPr/>
          <p:nvPr/>
        </p:nvSpPr>
        <p:spPr>
          <a:xfrm>
            <a:off x="6454049" y="5370933"/>
            <a:ext cx="2468880" cy="61545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েশি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21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78000">
              <a:schemeClr val="accent1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83CE25-B42E-4426-A51D-2444C9890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0" y="5807928"/>
            <a:ext cx="121202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18F7F4-A5B1-44CA-A724-AA7E0BEB97FD}"/>
              </a:ext>
            </a:extLst>
          </p:cNvPr>
          <p:cNvSpPr txBox="1"/>
          <p:nvPr/>
        </p:nvSpPr>
        <p:spPr>
          <a:xfrm>
            <a:off x="9601200" y="6644641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radley Hand ITC" panose="03070402050302030203" pitchFamily="66" charset="0"/>
              </a:rPr>
              <a:t>Md Habibur  Rahman Akhand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E89554-50C2-4630-8B5F-B8DA99B8D109}"/>
              </a:ext>
            </a:extLst>
          </p:cNvPr>
          <p:cNvSpPr/>
          <p:nvPr/>
        </p:nvSpPr>
        <p:spPr>
          <a:xfrm>
            <a:off x="396240" y="6075373"/>
            <a:ext cx="1179576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িছু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শিষ্ট্য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CCCFAA-C942-4CB6-AC16-39EB9CDAB547}"/>
              </a:ext>
            </a:extLst>
          </p:cNvPr>
          <p:cNvSpPr/>
          <p:nvPr/>
        </p:nvSpPr>
        <p:spPr>
          <a:xfrm>
            <a:off x="336332" y="6027088"/>
            <a:ext cx="1179576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A6A63C-5DEC-493E-BBEE-8240897F0C6A}"/>
              </a:ext>
            </a:extLst>
          </p:cNvPr>
          <p:cNvSpPr/>
          <p:nvPr/>
        </p:nvSpPr>
        <p:spPr>
          <a:xfrm>
            <a:off x="546356" y="5982780"/>
            <a:ext cx="1179576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DD12D7-B4B4-4117-A33B-B4B8149FE46C}"/>
              </a:ext>
            </a:extLst>
          </p:cNvPr>
          <p:cNvSpPr/>
          <p:nvPr/>
        </p:nvSpPr>
        <p:spPr>
          <a:xfrm>
            <a:off x="426136" y="5938472"/>
            <a:ext cx="1179576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9B4625-CF24-413D-BDC3-2AC4318A9409}"/>
              </a:ext>
            </a:extLst>
          </p:cNvPr>
          <p:cNvSpPr/>
          <p:nvPr/>
        </p:nvSpPr>
        <p:spPr>
          <a:xfrm>
            <a:off x="103812" y="5987707"/>
            <a:ext cx="1179576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ৌকা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AA4443-8487-4889-A24B-4EAAA1B96F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93" r="17635"/>
          <a:stretch/>
        </p:blipFill>
        <p:spPr>
          <a:xfrm>
            <a:off x="4779505" y="242387"/>
            <a:ext cx="1584921" cy="22875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B5B092-2176-408F-91B6-C589D4E13D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9" r="38581" b="5242"/>
          <a:stretch/>
        </p:blipFill>
        <p:spPr>
          <a:xfrm>
            <a:off x="10121963" y="2978968"/>
            <a:ext cx="1664292" cy="21421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FB1AF5-3318-450A-81B0-B20382C74DA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4" t="15189" r="25894" b="10752"/>
          <a:stretch/>
        </p:blipFill>
        <p:spPr>
          <a:xfrm>
            <a:off x="7551162" y="3028078"/>
            <a:ext cx="1440685" cy="21040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AA49B2-E812-430F-8099-9C0ECC42BB5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1" r="19204"/>
          <a:stretch/>
        </p:blipFill>
        <p:spPr>
          <a:xfrm>
            <a:off x="763851" y="267529"/>
            <a:ext cx="2827742" cy="22623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1FC1C3F-423E-4C64-8957-18802A127D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781" y="2796601"/>
            <a:ext cx="3480609" cy="2400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47A745-D381-47C8-A291-C21A52C2349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248" y="-105171"/>
            <a:ext cx="3133249" cy="31332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F8C4D84-70D4-473D-8EFF-A9BE229508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64" y="3059677"/>
            <a:ext cx="2263468" cy="223899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395D283-E48E-4947-A92B-EC502AD61A85}"/>
              </a:ext>
            </a:extLst>
          </p:cNvPr>
          <p:cNvCxnSpPr>
            <a:cxnSpLocks/>
          </p:cNvCxnSpPr>
          <p:nvPr/>
        </p:nvCxnSpPr>
        <p:spPr>
          <a:xfrm>
            <a:off x="17605" y="5760630"/>
            <a:ext cx="12156789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B6F39AC-D673-44EF-B3BB-0D8EDAE0F3A8}"/>
              </a:ext>
            </a:extLst>
          </p:cNvPr>
          <p:cNvSpPr/>
          <p:nvPr/>
        </p:nvSpPr>
        <p:spPr>
          <a:xfrm>
            <a:off x="1061754" y="2496811"/>
            <a:ext cx="226346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F69A0F0-70A6-428D-8B57-A8B315B0124A}"/>
              </a:ext>
            </a:extLst>
          </p:cNvPr>
          <p:cNvSpPr/>
          <p:nvPr/>
        </p:nvSpPr>
        <p:spPr>
          <a:xfrm>
            <a:off x="4241606" y="2413807"/>
            <a:ext cx="226346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5C0A74-27E1-4D63-ADC0-6D6F2B97D416}"/>
              </a:ext>
            </a:extLst>
          </p:cNvPr>
          <p:cNvSpPr/>
          <p:nvPr/>
        </p:nvSpPr>
        <p:spPr>
          <a:xfrm>
            <a:off x="3416990" y="5194807"/>
            <a:ext cx="226346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চৌকা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5BCA5EB-2D26-4D4F-8F1E-AB76D6E1448E}"/>
              </a:ext>
            </a:extLst>
          </p:cNvPr>
          <p:cNvSpPr/>
          <p:nvPr/>
        </p:nvSpPr>
        <p:spPr>
          <a:xfrm>
            <a:off x="724722" y="5151448"/>
            <a:ext cx="226346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509C208-0397-437B-AB5B-885A7B287A4C}"/>
              </a:ext>
            </a:extLst>
          </p:cNvPr>
          <p:cNvSpPr/>
          <p:nvPr/>
        </p:nvSpPr>
        <p:spPr>
          <a:xfrm>
            <a:off x="7128681" y="5141178"/>
            <a:ext cx="226346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E91BFC3-B595-4081-A061-94BD37F27F1F}"/>
              </a:ext>
            </a:extLst>
          </p:cNvPr>
          <p:cNvSpPr/>
          <p:nvPr/>
        </p:nvSpPr>
        <p:spPr>
          <a:xfrm>
            <a:off x="7320979" y="2328237"/>
            <a:ext cx="2263468" cy="52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ঘনক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8CDE570-BA69-46DF-890B-291315FBDE40}"/>
              </a:ext>
            </a:extLst>
          </p:cNvPr>
          <p:cNvSpPr/>
          <p:nvPr/>
        </p:nvSpPr>
        <p:spPr>
          <a:xfrm>
            <a:off x="9708638" y="5155429"/>
            <a:ext cx="226346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েশি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29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78000">
              <a:schemeClr val="accent1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83CE25-B42E-4426-A51D-2444C9890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0" y="5807928"/>
            <a:ext cx="121202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18F7F4-A5B1-44CA-A724-AA7E0BEB97FD}"/>
              </a:ext>
            </a:extLst>
          </p:cNvPr>
          <p:cNvSpPr txBox="1"/>
          <p:nvPr/>
        </p:nvSpPr>
        <p:spPr>
          <a:xfrm>
            <a:off x="9601200" y="6644641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radley Hand ITC" panose="03070402050302030203" pitchFamily="66" charset="0"/>
              </a:rPr>
              <a:t>Md Habibur  Rahman Akhand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7C009C-B81E-418E-AA35-2FB78A6F1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622" y="883821"/>
            <a:ext cx="4800855" cy="52259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6821C7-AC57-458A-AB28-E2C9F7CD0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063" y="883822"/>
            <a:ext cx="4663330" cy="52259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901036-EC53-4F8E-901D-1265C1B3BB33}"/>
              </a:ext>
            </a:extLst>
          </p:cNvPr>
          <p:cNvSpPr txBox="1"/>
          <p:nvPr/>
        </p:nvSpPr>
        <p:spPr>
          <a:xfrm>
            <a:off x="1082040" y="67072"/>
            <a:ext cx="1002791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threePt" dir="t"/>
            </a:scene3d>
            <a:sp3d extrusionH="57150" prstMaterial="matte">
              <a:bevelT w="196850" h="196850" prst="softRound"/>
              <a:bevelB w="196850" h="196850" prst="relaxedInset"/>
            </a:sp3d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ঠ্য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্থাপন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90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78000">
              <a:schemeClr val="accent1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83CE25-B42E-4426-A51D-2444C9890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0" y="5807928"/>
            <a:ext cx="121202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18F7F4-A5B1-44CA-A724-AA7E0BEB97FD}"/>
              </a:ext>
            </a:extLst>
          </p:cNvPr>
          <p:cNvSpPr txBox="1"/>
          <p:nvPr/>
        </p:nvSpPr>
        <p:spPr>
          <a:xfrm>
            <a:off x="9601200" y="6644641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radley Hand ITC" panose="03070402050302030203" pitchFamily="66" charset="0"/>
              </a:rPr>
              <a:t>Md Habibur  Rahman Akhand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E89554-50C2-4630-8B5F-B8DA99B8D109}"/>
              </a:ext>
            </a:extLst>
          </p:cNvPr>
          <p:cNvSpPr/>
          <p:nvPr/>
        </p:nvSpPr>
        <p:spPr>
          <a:xfrm>
            <a:off x="2042160" y="2721959"/>
            <a:ext cx="865632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ক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C89BEC-FCED-4BA4-8A80-E674DB122D04}"/>
              </a:ext>
            </a:extLst>
          </p:cNvPr>
          <p:cNvSpPr txBox="1"/>
          <p:nvPr/>
        </p:nvSpPr>
        <p:spPr>
          <a:xfrm>
            <a:off x="4356417" y="788275"/>
            <a:ext cx="347916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threePt" dir="t"/>
            </a:scene3d>
            <a:sp3d extrusionH="57150" prstMaterial="matte">
              <a:bevelT w="196850" h="196850" prst="softRound"/>
              <a:bevelB w="196850" h="196850" prst="relaxedInset"/>
            </a:sp3d>
          </a:bodyPr>
          <a:lstStyle/>
          <a:p>
            <a:pPr algn="ctr"/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0E5331-5072-48CC-9C8E-9A0066BEE13E}"/>
              </a:ext>
            </a:extLst>
          </p:cNvPr>
          <p:cNvSpPr/>
          <p:nvPr/>
        </p:nvSpPr>
        <p:spPr>
          <a:xfrm>
            <a:off x="2042160" y="3602642"/>
            <a:ext cx="865632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ৈশি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</a:p>
        </p:txBody>
      </p:sp>
    </p:spTree>
    <p:extLst>
      <p:ext uri="{BB962C8B-B14F-4D97-AF65-F5344CB8AC3E}">
        <p14:creationId xmlns:p14="http://schemas.microsoft.com/office/powerpoint/2010/main" val="365555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78000">
              <a:schemeClr val="accent1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83CE25-B42E-4426-A51D-2444C9890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0" y="5807928"/>
            <a:ext cx="121202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18F7F4-A5B1-44CA-A724-AA7E0BEB97FD}"/>
              </a:ext>
            </a:extLst>
          </p:cNvPr>
          <p:cNvSpPr txBox="1"/>
          <p:nvPr/>
        </p:nvSpPr>
        <p:spPr>
          <a:xfrm>
            <a:off x="9601200" y="6644641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radley Hand ITC" panose="03070402050302030203" pitchFamily="66" charset="0"/>
              </a:rPr>
              <a:t>Md Habibur  Rahman Akhand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E89554-50C2-4630-8B5F-B8DA99B8D109}"/>
              </a:ext>
            </a:extLst>
          </p:cNvPr>
          <p:cNvSpPr/>
          <p:nvPr/>
        </p:nvSpPr>
        <p:spPr>
          <a:xfrm>
            <a:off x="10954" y="2055911"/>
            <a:ext cx="1179576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DC454C-1C96-45DF-87D3-DF310FCE52D3}"/>
              </a:ext>
            </a:extLst>
          </p:cNvPr>
          <p:cNvSpPr txBox="1"/>
          <p:nvPr/>
        </p:nvSpPr>
        <p:spPr>
          <a:xfrm>
            <a:off x="4249737" y="567564"/>
            <a:ext cx="347916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threePt" dir="t"/>
            </a:scene3d>
            <a:sp3d extrusionH="57150" prstMaterial="matte">
              <a:bevelT w="196850" h="196850" prst="softRound"/>
              <a:bevelB w="196850" h="196850" prst="relaxedInset"/>
            </a:sp3d>
          </a:bodyPr>
          <a:lstStyle/>
          <a:p>
            <a:pPr algn="ctr"/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85A4052-6994-49E2-8B4F-464AB4CC1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406860"/>
              </p:ext>
            </p:extLst>
          </p:nvPr>
        </p:nvGraphicFramePr>
        <p:xfrm>
          <a:off x="2032000" y="2832845"/>
          <a:ext cx="8128000" cy="2804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6112358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খাতা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দিয়ে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ত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ৈ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382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740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992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103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51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34F02C-5073-41E4-BB4D-1C0FD5AE47B7}"/>
              </a:ext>
            </a:extLst>
          </p:cNvPr>
          <p:cNvSpPr txBox="1"/>
          <p:nvPr/>
        </p:nvSpPr>
        <p:spPr>
          <a:xfrm>
            <a:off x="1751099" y="1995195"/>
            <a:ext cx="8685419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bliqueTopRight"/>
              <a:lightRig rig="threePt" dir="t"/>
            </a:scene3d>
            <a:sp3d extrusionH="57150">
              <a:bevelT h="158750" prst="softRound"/>
              <a:bevelB h="317500" prst="softRound"/>
            </a:sp3d>
          </a:bodyPr>
          <a:lstStyle/>
          <a:p>
            <a:pPr algn="ctr"/>
            <a:r>
              <a:rPr lang="en-US" sz="199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3AA384-FDED-4782-8738-8679D0A3E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243" y="2329653"/>
            <a:ext cx="1770757" cy="2198691"/>
          </a:xfrm>
          <a:prstGeom prst="flowChartProcess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F49FD8-08E1-4724-9727-ADB50243F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737897" cy="23296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C949A0-8FA7-4E31-B17C-FE4EFA023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715" y="0"/>
            <a:ext cx="1851418" cy="23296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3CDA68-CA0A-4D4F-BC15-E374B9A7C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33" y="0"/>
            <a:ext cx="1737897" cy="23296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FB2CE9-0A91-4906-AD70-0D680848D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330" y="0"/>
            <a:ext cx="1797179" cy="23296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63E4B6-DD76-45FB-B2D3-216068E54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467" y="0"/>
            <a:ext cx="1737897" cy="23296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15919B-56EE-4999-8520-46F7E4B36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206" y="0"/>
            <a:ext cx="1737897" cy="23296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B956B9-068D-45C6-B1BF-6B60D3ECB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102" y="0"/>
            <a:ext cx="1737897" cy="23296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B32C014-F1E9-41D5-9534-00DD11365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6" y="4528345"/>
            <a:ext cx="1738703" cy="23296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BB1F35-0AA4-4AAF-A09A-DF5ABC301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868" y="4528345"/>
            <a:ext cx="1738703" cy="23296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E7AE4CE-6764-4DB2-AE94-72EABC1F5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93" y="4528345"/>
            <a:ext cx="1738703" cy="23296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34827B-2D8D-40DC-9EAE-7FCDB5B8A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96" y="4528345"/>
            <a:ext cx="1798013" cy="23296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6E98B6-2470-471F-BC7A-D554240DC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055" y="4528345"/>
            <a:ext cx="1738703" cy="23296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03AB926-9310-4ECC-8650-C41BECBED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595" y="4528345"/>
            <a:ext cx="1738703" cy="23296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33B2C9C-F502-4718-A054-D5512AAC2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97" y="4528345"/>
            <a:ext cx="1738703" cy="23296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8C9AA7E-B8FD-40E2-AEDB-69441144B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1" y="2329654"/>
            <a:ext cx="1770757" cy="2198691"/>
          </a:xfrm>
          <a:prstGeom prst="flowChartProcess">
            <a:avLst/>
          </a:prstGeom>
        </p:spPr>
      </p:pic>
    </p:spTree>
    <p:extLst>
      <p:ext uri="{BB962C8B-B14F-4D97-AF65-F5344CB8AC3E}">
        <p14:creationId xmlns:p14="http://schemas.microsoft.com/office/powerpoint/2010/main" val="187650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78000">
              <a:schemeClr val="accent1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EFEAF7-EBD9-4185-A037-561FC33A1E1B}"/>
              </a:ext>
            </a:extLst>
          </p:cNvPr>
          <p:cNvSpPr txBox="1"/>
          <p:nvPr/>
        </p:nvSpPr>
        <p:spPr>
          <a:xfrm>
            <a:off x="99842" y="2240725"/>
            <a:ext cx="630095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খন্দ</a:t>
            </a:r>
            <a:endParaRPr lang="bn-IN" sz="3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 সরকারি প্রাথমিক বিদ্যালয়</a:t>
            </a:r>
          </a:p>
          <a:p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  <a:endParaRPr lang="bn-IN" sz="3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habibakhandat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Lucida Calligraphy" panose="03010101010101010101" pitchFamily="66" charset="0"/>
                <a:cs typeface="NikoshBAN" panose="02000000000000000000" pitchFamily="2" charset="0"/>
              </a:rPr>
              <a:t>1981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IN" sz="2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1F63FC-6C5D-422C-98B3-A6435BA60362}"/>
              </a:ext>
            </a:extLst>
          </p:cNvPr>
          <p:cNvSpPr txBox="1"/>
          <p:nvPr/>
        </p:nvSpPr>
        <p:spPr>
          <a:xfrm>
            <a:off x="5354847" y="110519"/>
            <a:ext cx="2417650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BottomLeft"/>
              <a:lightRig rig="threePt" dir="t"/>
            </a:scene3d>
            <a:sp3d extrusionH="57150" prstMaterial="matte">
              <a:bevelT w="196850" h="196850" prst="softRound"/>
              <a:bevelB w="196850" h="196850" prst="relaxedInset"/>
            </a:sp3d>
          </a:bodyPr>
          <a:lstStyle/>
          <a:p>
            <a:r>
              <a:rPr lang="bn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BC1259-4DD8-441B-99CE-E411BBB44D64}"/>
              </a:ext>
            </a:extLst>
          </p:cNvPr>
          <p:cNvSpPr txBox="1"/>
          <p:nvPr/>
        </p:nvSpPr>
        <p:spPr>
          <a:xfrm>
            <a:off x="7168084" y="3615819"/>
            <a:ext cx="5023915" cy="235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িষয়ঃ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bn-IN" sz="3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৩য়</a:t>
            </a:r>
          </a:p>
          <a:p>
            <a:r>
              <a:rPr lang="en-US" sz="36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 (</a:t>
            </a:r>
            <a:r>
              <a:rPr lang="as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</a:t>
            </a:r>
            <a:r>
              <a:rPr lang="as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bn-IN" sz="2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F5506A-C213-402C-9EB2-C08C24D9A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0" y="5807928"/>
            <a:ext cx="121202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7ED1D9-9F8B-4DB0-8F62-8819349D8CE3}"/>
              </a:ext>
            </a:extLst>
          </p:cNvPr>
          <p:cNvSpPr txBox="1"/>
          <p:nvPr/>
        </p:nvSpPr>
        <p:spPr>
          <a:xfrm>
            <a:off x="9601200" y="6644641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radley Hand ITC" panose="03070402050302030203" pitchFamily="66" charset="0"/>
              </a:rPr>
              <a:t>Md Habibur  Rahman Akhand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61D28C-3A90-4A19-824A-7546E76EC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304" y="1991130"/>
            <a:ext cx="2181096" cy="4961288"/>
          </a:xfrm>
          <a:prstGeom prst="rect">
            <a:avLst/>
          </a:prstGeom>
        </p:spPr>
      </p:pic>
      <p:pic>
        <p:nvPicPr>
          <p:cNvPr id="9" name="Picture 8" descr="IMG_20151111_111930.jpg">
            <a:extLst>
              <a:ext uri="{FF2B5EF4-FFF2-40B4-BE49-F238E27FC236}">
                <a16:creationId xmlns:a16="http://schemas.microsoft.com/office/drawing/2014/main" id="{5C930CB9-81E3-446C-A1CE-2A812D6D6F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15555" r="17407" b="11111"/>
          <a:stretch>
            <a:fillRect/>
          </a:stretch>
        </p:blipFill>
        <p:spPr>
          <a:xfrm>
            <a:off x="10638079" y="2837556"/>
            <a:ext cx="1448328" cy="1874318"/>
          </a:xfrm>
          <a:prstGeom prst="rect">
            <a:avLst/>
          </a:prstGeom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4C94F5-BAB0-401A-830B-14A6C524CB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504" y="1374949"/>
            <a:ext cx="1669207" cy="2054051"/>
          </a:xfrm>
          <a:prstGeom prst="flowChartConnector">
            <a:avLst/>
          </a:prstGeom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199615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accent1">
                <a:lumMod val="5000"/>
                <a:lumOff val="95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78000">
              <a:schemeClr val="accent1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531E96-A6C0-4FFD-8439-56D2FF2B5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0" y="5807928"/>
            <a:ext cx="121202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F37E88-CB07-4097-B4B5-7E5B4C8BE68D}"/>
              </a:ext>
            </a:extLst>
          </p:cNvPr>
          <p:cNvSpPr txBox="1"/>
          <p:nvPr/>
        </p:nvSpPr>
        <p:spPr>
          <a:xfrm>
            <a:off x="9601200" y="6644641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radley Hand ITC" panose="03070402050302030203" pitchFamily="66" charset="0"/>
              </a:rPr>
              <a:t>Md Habibur  Rahman Akhand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A61BA8-B8C6-426E-8D44-E9C3A2E573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03" b="7637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969" b="17691"/>
          <a:stretch/>
        </p:blipFill>
        <p:spPr>
          <a:xfrm>
            <a:off x="4597040" y="1051628"/>
            <a:ext cx="3133171" cy="18592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1148B5-18CC-4F45-BA74-FDAF74AD89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8999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627" b="1"/>
          <a:stretch/>
        </p:blipFill>
        <p:spPr>
          <a:xfrm>
            <a:off x="4597040" y="3176418"/>
            <a:ext cx="2992225" cy="22265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5EE7EC-C6AE-42E1-B086-A41D252EB67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509" b="8377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102" b="8821"/>
          <a:stretch/>
        </p:blipFill>
        <p:spPr>
          <a:xfrm>
            <a:off x="565117" y="624841"/>
            <a:ext cx="3156441" cy="22859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B18ED01-2A87-40D5-9B2A-EBD41ACB08E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601" b="900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8" b="-2478"/>
          <a:stretch/>
        </p:blipFill>
        <p:spPr>
          <a:xfrm>
            <a:off x="8444759" y="3003024"/>
            <a:ext cx="3133171" cy="25733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A1C89A4-7B06-4823-8F24-983DAB7671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18" y="3320076"/>
            <a:ext cx="3156441" cy="193921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AC5742D-C687-4274-BD88-C7E45A70CF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440" y="971628"/>
            <a:ext cx="2992225" cy="193921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89AF3CC-14A5-45C2-BCFE-CABDA8FB403B}"/>
              </a:ext>
            </a:extLst>
          </p:cNvPr>
          <p:cNvSpPr txBox="1"/>
          <p:nvPr/>
        </p:nvSpPr>
        <p:spPr>
          <a:xfrm>
            <a:off x="4209067" y="27644"/>
            <a:ext cx="4913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A11ABD-41BB-4B07-816D-D62E438D0BFC}"/>
              </a:ext>
            </a:extLst>
          </p:cNvPr>
          <p:cNvSpPr txBox="1"/>
          <p:nvPr/>
        </p:nvSpPr>
        <p:spPr>
          <a:xfrm>
            <a:off x="1113213" y="2587674"/>
            <a:ext cx="217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A0A39A-D841-40BF-AF64-87458E920D5A}"/>
              </a:ext>
            </a:extLst>
          </p:cNvPr>
          <p:cNvSpPr txBox="1"/>
          <p:nvPr/>
        </p:nvSpPr>
        <p:spPr>
          <a:xfrm>
            <a:off x="4888978" y="2587674"/>
            <a:ext cx="217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E42764-B7D8-4FAA-BC05-85FF9C1C88E4}"/>
              </a:ext>
            </a:extLst>
          </p:cNvPr>
          <p:cNvSpPr txBox="1"/>
          <p:nvPr/>
        </p:nvSpPr>
        <p:spPr>
          <a:xfrm>
            <a:off x="8972688" y="2530087"/>
            <a:ext cx="217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40C1A8-9ED3-4EAB-B673-11CEF88771D7}"/>
              </a:ext>
            </a:extLst>
          </p:cNvPr>
          <p:cNvSpPr txBox="1"/>
          <p:nvPr/>
        </p:nvSpPr>
        <p:spPr>
          <a:xfrm>
            <a:off x="815161" y="5259288"/>
            <a:ext cx="217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্ড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B6AF62-13A8-4F59-B782-9F28B3318B49}"/>
              </a:ext>
            </a:extLst>
          </p:cNvPr>
          <p:cNvSpPr txBox="1"/>
          <p:nvPr/>
        </p:nvSpPr>
        <p:spPr>
          <a:xfrm>
            <a:off x="4486389" y="5259288"/>
            <a:ext cx="217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B693EE-D6FD-44C0-B617-FA1F8D58E5E5}"/>
              </a:ext>
            </a:extLst>
          </p:cNvPr>
          <p:cNvSpPr txBox="1"/>
          <p:nvPr/>
        </p:nvSpPr>
        <p:spPr>
          <a:xfrm>
            <a:off x="8972688" y="5256788"/>
            <a:ext cx="217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E159D16-4948-4D7E-B303-3A17F6EF2303}"/>
              </a:ext>
            </a:extLst>
          </p:cNvPr>
          <p:cNvCxnSpPr>
            <a:cxnSpLocks/>
          </p:cNvCxnSpPr>
          <p:nvPr/>
        </p:nvCxnSpPr>
        <p:spPr>
          <a:xfrm>
            <a:off x="335280" y="5903119"/>
            <a:ext cx="10816728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9CAA9A5-2815-4900-8FD5-64D7B578C0C4}"/>
              </a:ext>
            </a:extLst>
          </p:cNvPr>
          <p:cNvSpPr txBox="1"/>
          <p:nvPr/>
        </p:nvSpPr>
        <p:spPr>
          <a:xfrm>
            <a:off x="815161" y="6075264"/>
            <a:ext cx="9410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BAC327F-9DD6-4477-867A-C00DD6E4003A}"/>
              </a:ext>
            </a:extLst>
          </p:cNvPr>
          <p:cNvSpPr txBox="1"/>
          <p:nvPr/>
        </p:nvSpPr>
        <p:spPr>
          <a:xfrm>
            <a:off x="1025673" y="6107871"/>
            <a:ext cx="9410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 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7147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7" grpId="0"/>
      <p:bldP spid="37" grpId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78000">
              <a:schemeClr val="accent1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B0A715-C445-4234-9D77-2DB7FC9C0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12703" cy="68539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531E3CD-9AC5-42EF-B80B-D8338F19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0" y="5807928"/>
            <a:ext cx="121202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F18929-BE22-4619-8117-31F17D2A8710}"/>
              </a:ext>
            </a:extLst>
          </p:cNvPr>
          <p:cNvSpPr txBox="1"/>
          <p:nvPr/>
        </p:nvSpPr>
        <p:spPr>
          <a:xfrm>
            <a:off x="9601200" y="6644641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radley Hand ITC" panose="03070402050302030203" pitchFamily="66" charset="0"/>
              </a:rPr>
              <a:t>Md Habibur  Rahman Akhand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073F-F76B-4066-92AC-4A4A33BEB0E0}"/>
              </a:ext>
            </a:extLst>
          </p:cNvPr>
          <p:cNvSpPr txBox="1"/>
          <p:nvPr/>
        </p:nvSpPr>
        <p:spPr>
          <a:xfrm>
            <a:off x="495874" y="2998224"/>
            <a:ext cx="11719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D4411A-44F0-4AE6-B323-2A3918A5A4A1}"/>
              </a:ext>
            </a:extLst>
          </p:cNvPr>
          <p:cNvSpPr txBox="1"/>
          <p:nvPr/>
        </p:nvSpPr>
        <p:spPr>
          <a:xfrm>
            <a:off x="3164994" y="3419607"/>
            <a:ext cx="5252406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threePt" dir="t"/>
            </a:scene3d>
            <a:sp3d extrusionH="57150" prstMaterial="matte">
              <a:bevelT w="196850" h="196850" prst="softRound"/>
              <a:bevelB w="196850" h="196850" prst="relaxedInset"/>
            </a:sp3d>
          </a:bodyPr>
          <a:lstStyle/>
          <a:p>
            <a:pPr algn="ctr"/>
            <a:r>
              <a:rPr lang="bn-IN" sz="115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15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115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15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endParaRPr lang="en-US" sz="115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CB8CC4-6C1B-4DD1-8EFA-E76E0F77FD25}"/>
              </a:ext>
            </a:extLst>
          </p:cNvPr>
          <p:cNvSpPr txBox="1"/>
          <p:nvPr/>
        </p:nvSpPr>
        <p:spPr>
          <a:xfrm>
            <a:off x="1851660" y="2216438"/>
            <a:ext cx="848867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threePt" dir="t"/>
            </a:scene3d>
            <a:sp3d extrusionH="57150" prstMaterial="matte">
              <a:bevelT w="196850" h="196850" prst="softRound"/>
              <a:bevelB w="196850" h="196850" prst="relaxedInset"/>
            </a:sp3d>
          </a:bodyPr>
          <a:lstStyle/>
          <a:p>
            <a:pPr algn="ctr"/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6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28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78000">
              <a:schemeClr val="accent1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31E3CD-9AC5-42EF-B80B-D8338F19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0" y="5807928"/>
            <a:ext cx="121202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F18929-BE22-4619-8117-31F17D2A8710}"/>
              </a:ext>
            </a:extLst>
          </p:cNvPr>
          <p:cNvSpPr txBox="1"/>
          <p:nvPr/>
        </p:nvSpPr>
        <p:spPr>
          <a:xfrm>
            <a:off x="9601200" y="6644641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radley Hand ITC" panose="03070402050302030203" pitchFamily="66" charset="0"/>
              </a:rPr>
              <a:t>Md Habibur  Rahman Akhand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D4411A-44F0-4AE6-B323-2A3918A5A4A1}"/>
              </a:ext>
            </a:extLst>
          </p:cNvPr>
          <p:cNvSpPr txBox="1"/>
          <p:nvPr/>
        </p:nvSpPr>
        <p:spPr>
          <a:xfrm>
            <a:off x="0" y="187452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threePt" dir="t"/>
            </a:scene3d>
            <a:sp3d extrusionH="57150" prstMaterial="matte">
              <a:bevelT w="196850" h="196850" prst="softRound"/>
              <a:bevelB w="196850" h="196850" prst="relaxedInset"/>
            </a:sp3d>
          </a:bodyPr>
          <a:lstStyle/>
          <a:p>
            <a:pPr algn="ctr"/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থীরা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D035F0-C4CF-40B5-95C9-7665C423F3EC}"/>
              </a:ext>
            </a:extLst>
          </p:cNvPr>
          <p:cNvSpPr txBox="1"/>
          <p:nvPr/>
        </p:nvSpPr>
        <p:spPr>
          <a:xfrm>
            <a:off x="1264920" y="3044279"/>
            <a:ext cx="10972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threePt" dir="t"/>
            </a:scene3d>
            <a:sp3d extrusionH="57150" prstMaterial="matte">
              <a:bevelT w="196850" h="196850" prst="softRound"/>
              <a:bevelB w="196850" h="196850" prst="relaxedInset"/>
            </a:sp3d>
          </a:bodyPr>
          <a:lstStyle/>
          <a:p>
            <a:pPr algn="ctr"/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.১.১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থের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শিষ্ট্য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2926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78000">
              <a:schemeClr val="accent1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31E3CD-9AC5-42EF-B80B-D8338F19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0" y="5807928"/>
            <a:ext cx="121202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F18929-BE22-4619-8117-31F17D2A8710}"/>
              </a:ext>
            </a:extLst>
          </p:cNvPr>
          <p:cNvSpPr txBox="1"/>
          <p:nvPr/>
        </p:nvSpPr>
        <p:spPr>
          <a:xfrm>
            <a:off x="9601200" y="6644641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radley Hand ITC" panose="03070402050302030203" pitchFamily="66" charset="0"/>
              </a:rPr>
              <a:t>Md Habibur  Rahman Akhand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D4411A-44F0-4AE6-B323-2A3918A5A4A1}"/>
              </a:ext>
            </a:extLst>
          </p:cNvPr>
          <p:cNvSpPr txBox="1"/>
          <p:nvPr/>
        </p:nvSpPr>
        <p:spPr>
          <a:xfrm>
            <a:off x="2324100" y="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threePt" dir="t"/>
            </a:scene3d>
            <a:sp3d extrusionH="57150" prstMaterial="matte">
              <a:bevelT w="196850" h="196850" prst="softRound"/>
              <a:bevelB w="196850" h="196850" prst="relaxedInset"/>
            </a:sp3d>
          </a:bodyPr>
          <a:lstStyle/>
          <a:p>
            <a:pPr algn="ctr"/>
            <a:r>
              <a:rPr lang="en-US" sz="44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্ছ</a:t>
            </a:r>
            <a:r>
              <a:rPr lang="en-US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7CC811-46C1-43C7-8A70-67AABF9ADF12}"/>
              </a:ext>
            </a:extLst>
          </p:cNvPr>
          <p:cNvSpPr/>
          <p:nvPr/>
        </p:nvSpPr>
        <p:spPr>
          <a:xfrm>
            <a:off x="1519574" y="6036528"/>
            <a:ext cx="8534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5F41FF-66A3-41DD-ACC1-578B4A265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43" y="859746"/>
            <a:ext cx="2759513" cy="175435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65C2C21-91D9-4322-A973-A232FA4997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44" y="865806"/>
            <a:ext cx="1587448" cy="17482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FAF7BD-CD4A-4CCC-BDAB-1AE1A2A94E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98466"/>
            <a:ext cx="2555524" cy="17491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B85FFC0-0EE1-4FD3-BDFF-035C102DDD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152" y="3421259"/>
            <a:ext cx="2830157" cy="176884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0420DF7-51F9-4D1D-86C0-65BC50C971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013" y="3434586"/>
            <a:ext cx="2830157" cy="171950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72231CA-E7B6-4A9B-9A16-190F056E2B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063" y="3323597"/>
            <a:ext cx="2371656" cy="18214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B9E0B75-E405-4033-9D94-3841AC42AFB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345" b="7956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42" b="13028"/>
          <a:stretch/>
        </p:blipFill>
        <p:spPr>
          <a:xfrm>
            <a:off x="349166" y="3324484"/>
            <a:ext cx="2902464" cy="182185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B976EB1-95B7-42AC-8F46-374BD9FC2E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976" y="898466"/>
            <a:ext cx="2798583" cy="174547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F1CAA6CE-D365-4CC6-8B6D-6FE7A053FCD6}"/>
              </a:ext>
            </a:extLst>
          </p:cNvPr>
          <p:cNvSpPr/>
          <p:nvPr/>
        </p:nvSpPr>
        <p:spPr>
          <a:xfrm>
            <a:off x="6308990" y="2628596"/>
            <a:ext cx="1767840" cy="528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51D5B64-1405-421B-A306-6341BA420AAE}"/>
              </a:ext>
            </a:extLst>
          </p:cNvPr>
          <p:cNvSpPr/>
          <p:nvPr/>
        </p:nvSpPr>
        <p:spPr>
          <a:xfrm>
            <a:off x="4043873" y="2615474"/>
            <a:ext cx="1742901" cy="528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2B9EF8D-F421-465B-B9FA-053253EE6C69}"/>
              </a:ext>
            </a:extLst>
          </p:cNvPr>
          <p:cNvSpPr/>
          <p:nvPr/>
        </p:nvSpPr>
        <p:spPr>
          <a:xfrm>
            <a:off x="928948" y="2623793"/>
            <a:ext cx="1742901" cy="528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4ABBAF9-B2B3-492C-81A4-8612EB662FB7}"/>
              </a:ext>
            </a:extLst>
          </p:cNvPr>
          <p:cNvSpPr/>
          <p:nvPr/>
        </p:nvSpPr>
        <p:spPr>
          <a:xfrm>
            <a:off x="9867900" y="2626778"/>
            <a:ext cx="1742901" cy="528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61D5E9C-841D-4579-832F-4FF07C486013}"/>
              </a:ext>
            </a:extLst>
          </p:cNvPr>
          <p:cNvSpPr/>
          <p:nvPr/>
        </p:nvSpPr>
        <p:spPr>
          <a:xfrm>
            <a:off x="928948" y="5095936"/>
            <a:ext cx="1742901" cy="528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্বেল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269ACA9-FE12-47AC-BCA2-E6C3C6216EA8}"/>
              </a:ext>
            </a:extLst>
          </p:cNvPr>
          <p:cNvSpPr/>
          <p:nvPr/>
        </p:nvSpPr>
        <p:spPr>
          <a:xfrm>
            <a:off x="3703441" y="5095936"/>
            <a:ext cx="1742901" cy="528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58FC849-7B37-4B5F-B342-BFA203709CC4}"/>
              </a:ext>
            </a:extLst>
          </p:cNvPr>
          <p:cNvSpPr/>
          <p:nvPr/>
        </p:nvSpPr>
        <p:spPr>
          <a:xfrm>
            <a:off x="6488432" y="5097622"/>
            <a:ext cx="1742901" cy="528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9CB919A-EB60-42F5-B412-4541E4041C5C}"/>
              </a:ext>
            </a:extLst>
          </p:cNvPr>
          <p:cNvSpPr/>
          <p:nvPr/>
        </p:nvSpPr>
        <p:spPr>
          <a:xfrm>
            <a:off x="9752642" y="5095936"/>
            <a:ext cx="1742901" cy="528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179DCBA-09E6-4631-932F-943891FC2CA9}"/>
              </a:ext>
            </a:extLst>
          </p:cNvPr>
          <p:cNvCxnSpPr/>
          <p:nvPr/>
        </p:nvCxnSpPr>
        <p:spPr>
          <a:xfrm>
            <a:off x="701040" y="5837461"/>
            <a:ext cx="103632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21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78000">
              <a:schemeClr val="accent1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83CE25-B42E-4426-A51D-2444C9890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0" y="5807928"/>
            <a:ext cx="121202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18F7F4-A5B1-44CA-A724-AA7E0BEB97FD}"/>
              </a:ext>
            </a:extLst>
          </p:cNvPr>
          <p:cNvSpPr txBox="1"/>
          <p:nvPr/>
        </p:nvSpPr>
        <p:spPr>
          <a:xfrm>
            <a:off x="9601200" y="6644641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radley Hand ITC" panose="03070402050302030203" pitchFamily="66" charset="0"/>
              </a:rPr>
              <a:t>Md Habibur  Rahman Akhand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934957-7E0F-4162-9B01-A1C689CC5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4" y="3400934"/>
            <a:ext cx="3702257" cy="256415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EDB9D7-4414-41EA-AB9B-371C985E8C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3" r="14671"/>
          <a:stretch/>
        </p:blipFill>
        <p:spPr>
          <a:xfrm>
            <a:off x="8351520" y="3284221"/>
            <a:ext cx="2460820" cy="256218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262274-61A0-403F-BAE1-C8402838B9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19" y="618593"/>
            <a:ext cx="3702257" cy="211913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B81F3D-63ED-4D08-927C-5AC8BB7311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20" y="519534"/>
            <a:ext cx="2403931" cy="211913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F7A5F64-5A44-4040-89E7-815D8DC985DE}"/>
              </a:ext>
            </a:extLst>
          </p:cNvPr>
          <p:cNvSpPr/>
          <p:nvPr/>
        </p:nvSpPr>
        <p:spPr>
          <a:xfrm>
            <a:off x="1417320" y="2734052"/>
            <a:ext cx="141454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11AE98C-7A89-4D3C-A3C8-3C8DAF5AE86C}"/>
              </a:ext>
            </a:extLst>
          </p:cNvPr>
          <p:cNvSpPr/>
          <p:nvPr/>
        </p:nvSpPr>
        <p:spPr>
          <a:xfrm>
            <a:off x="8846211" y="2706176"/>
            <a:ext cx="141454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8A33DCF-2B33-4DC4-AB1B-ECCE5B35CF35}"/>
              </a:ext>
            </a:extLst>
          </p:cNvPr>
          <p:cNvSpPr/>
          <p:nvPr/>
        </p:nvSpPr>
        <p:spPr>
          <a:xfrm>
            <a:off x="1417320" y="6111241"/>
            <a:ext cx="141454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6509CE-05F7-49A4-BB82-056D2D408C41}"/>
              </a:ext>
            </a:extLst>
          </p:cNvPr>
          <p:cNvSpPr/>
          <p:nvPr/>
        </p:nvSpPr>
        <p:spPr>
          <a:xfrm>
            <a:off x="8846211" y="5973801"/>
            <a:ext cx="141454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BA464C6-6BB6-48B0-934F-E2888C402B01}"/>
              </a:ext>
            </a:extLst>
          </p:cNvPr>
          <p:cNvGrpSpPr/>
          <p:nvPr/>
        </p:nvGrpSpPr>
        <p:grpSpPr>
          <a:xfrm>
            <a:off x="3972876" y="1097282"/>
            <a:ext cx="4277202" cy="1051558"/>
            <a:chOff x="3972876" y="1097282"/>
            <a:chExt cx="4277202" cy="1051558"/>
          </a:xfrm>
        </p:grpSpPr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B0AC2FC4-93C1-4FF8-9EB4-5E875A37BF86}"/>
                </a:ext>
              </a:extLst>
            </p:cNvPr>
            <p:cNvSpPr/>
            <p:nvPr/>
          </p:nvSpPr>
          <p:spPr>
            <a:xfrm>
              <a:off x="4206712" y="1097282"/>
              <a:ext cx="4043366" cy="1051558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7EE00BD-D113-4309-8D13-BBA949FFC0BD}"/>
                </a:ext>
              </a:extLst>
            </p:cNvPr>
            <p:cNvSpPr/>
            <p:nvPr/>
          </p:nvSpPr>
          <p:spPr>
            <a:xfrm>
              <a:off x="3972876" y="1356361"/>
              <a:ext cx="417576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ঠ </a:t>
              </a:r>
              <a:r>
                <a:rPr lang="as-IN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ৈরি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4EBB95A-5F78-47FC-90D7-F99EF84FC02D}"/>
              </a:ext>
            </a:extLst>
          </p:cNvPr>
          <p:cNvGrpSpPr/>
          <p:nvPr/>
        </p:nvGrpSpPr>
        <p:grpSpPr>
          <a:xfrm>
            <a:off x="3972876" y="4143130"/>
            <a:ext cx="4333398" cy="1051558"/>
            <a:chOff x="3972876" y="1750452"/>
            <a:chExt cx="4333398" cy="1051558"/>
          </a:xfrm>
        </p:grpSpPr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5B1E6089-43E1-4732-B464-8AEF72D71AFD}"/>
                </a:ext>
              </a:extLst>
            </p:cNvPr>
            <p:cNvSpPr/>
            <p:nvPr/>
          </p:nvSpPr>
          <p:spPr>
            <a:xfrm>
              <a:off x="4262908" y="1750452"/>
              <a:ext cx="4043366" cy="1051558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10E8E07-82C0-486C-93C6-8216C32DCFDB}"/>
                </a:ext>
              </a:extLst>
            </p:cNvPr>
            <p:cNvSpPr/>
            <p:nvPr/>
          </p:nvSpPr>
          <p:spPr>
            <a:xfrm>
              <a:off x="3972876" y="2016074"/>
              <a:ext cx="417576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 </a:t>
              </a:r>
              <a:r>
                <a:rPr lang="as-IN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ৈরি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871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78000">
              <a:schemeClr val="accent1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83CE25-B42E-4426-A51D-2444C9890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0" y="5807928"/>
            <a:ext cx="121202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18F7F4-A5B1-44CA-A724-AA7E0BEB97FD}"/>
              </a:ext>
            </a:extLst>
          </p:cNvPr>
          <p:cNvSpPr txBox="1"/>
          <p:nvPr/>
        </p:nvSpPr>
        <p:spPr>
          <a:xfrm>
            <a:off x="9601200" y="6644641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radley Hand ITC" panose="03070402050302030203" pitchFamily="66" charset="0"/>
              </a:rPr>
              <a:t>Md Habibur  Rahman Akhand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6509CE-05F7-49A4-BB82-056D2D408C41}"/>
              </a:ext>
            </a:extLst>
          </p:cNvPr>
          <p:cNvSpPr/>
          <p:nvPr/>
        </p:nvSpPr>
        <p:spPr>
          <a:xfrm>
            <a:off x="121920" y="1143745"/>
            <a:ext cx="1207008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রশ্নঃ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EBCED8-287E-40B7-BD77-ECB3E3779FA4}"/>
              </a:ext>
            </a:extLst>
          </p:cNvPr>
          <p:cNvSpPr txBox="1"/>
          <p:nvPr/>
        </p:nvSpPr>
        <p:spPr>
          <a:xfrm>
            <a:off x="4735195" y="171131"/>
            <a:ext cx="385701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threePt" dir="t"/>
            </a:scene3d>
            <a:sp3d extrusionH="57150" prstMaterial="matte">
              <a:bevelT w="196850" h="196850" prst="softRound"/>
              <a:bevelB w="196850" h="196850" prst="relaxedInset"/>
            </a:sp3d>
          </a:bodyPr>
          <a:lstStyle/>
          <a:p>
            <a:pPr algn="ctr"/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CF782C-BD2E-4160-A01F-77F43535C2BB}"/>
              </a:ext>
            </a:extLst>
          </p:cNvPr>
          <p:cNvSpPr/>
          <p:nvPr/>
        </p:nvSpPr>
        <p:spPr>
          <a:xfrm>
            <a:off x="462597" y="1775714"/>
            <a:ext cx="11653203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েখানো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C180BE-B8F8-42EB-9CFA-E782AB738CEA}"/>
              </a:ext>
            </a:extLst>
          </p:cNvPr>
          <p:cNvSpPr/>
          <p:nvPr/>
        </p:nvSpPr>
        <p:spPr>
          <a:xfrm>
            <a:off x="462597" y="2238396"/>
            <a:ext cx="11653203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জিনিসের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জিনিসগুলো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E293A9-B63E-4F59-AB43-2B2CBE3F5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74029"/>
              </p:ext>
            </p:extLst>
          </p:nvPr>
        </p:nvGraphicFramePr>
        <p:xfrm>
          <a:off x="2032000" y="3490706"/>
          <a:ext cx="8128000" cy="3108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1360273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966335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দিয়ে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ত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ৈ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628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404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685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451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831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401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44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78000">
              <a:schemeClr val="accent1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83CE25-B42E-4426-A51D-2444C9890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0" y="5807928"/>
            <a:ext cx="121202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18F7F4-A5B1-44CA-A724-AA7E0BEB97FD}"/>
              </a:ext>
            </a:extLst>
          </p:cNvPr>
          <p:cNvSpPr txBox="1"/>
          <p:nvPr/>
        </p:nvSpPr>
        <p:spPr>
          <a:xfrm>
            <a:off x="9601200" y="6644641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radley Hand ITC" panose="03070402050302030203" pitchFamily="66" charset="0"/>
              </a:rPr>
              <a:t>Md Habibur  Rahman Akhand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E834CD-DA76-427E-9332-3113DEAB5A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3" t="10920" r="14671" b="7563"/>
          <a:stretch/>
        </p:blipFill>
        <p:spPr>
          <a:xfrm>
            <a:off x="2630868" y="3245607"/>
            <a:ext cx="3232101" cy="26172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331D83-C7F6-4BF5-B072-CDF5D0FEE9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162" y="69390"/>
            <a:ext cx="3232101" cy="26994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A2E65C-9E77-4EB1-8C88-006F90069C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00" y="69391"/>
            <a:ext cx="3507441" cy="26980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45C5CE-0025-45CA-A508-CFD89C04F2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56" y="3238856"/>
            <a:ext cx="3585288" cy="266515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E4E1554-9045-4E21-A33B-65DC5E08CD7F}"/>
              </a:ext>
            </a:extLst>
          </p:cNvPr>
          <p:cNvSpPr/>
          <p:nvPr/>
        </p:nvSpPr>
        <p:spPr>
          <a:xfrm>
            <a:off x="589602" y="6160766"/>
            <a:ext cx="9835877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সবকি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E89554-50C2-4630-8B5F-B8DA99B8D109}"/>
              </a:ext>
            </a:extLst>
          </p:cNvPr>
          <p:cNvSpPr/>
          <p:nvPr/>
        </p:nvSpPr>
        <p:spPr>
          <a:xfrm>
            <a:off x="35101" y="6148236"/>
            <a:ext cx="1179576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্ড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7F1A57-2233-4C55-B181-DC74F3476A67}"/>
              </a:ext>
            </a:extLst>
          </p:cNvPr>
          <p:cNvSpPr/>
          <p:nvPr/>
        </p:nvSpPr>
        <p:spPr>
          <a:xfrm>
            <a:off x="691294" y="6166203"/>
            <a:ext cx="9835877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্ছ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C68038-8B0F-41D5-A365-29DC2B54F18C}"/>
              </a:ext>
            </a:extLst>
          </p:cNvPr>
          <p:cNvSpPr/>
          <p:nvPr/>
        </p:nvSpPr>
        <p:spPr>
          <a:xfrm>
            <a:off x="977043" y="6196595"/>
            <a:ext cx="9794929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C95C43-3263-43DC-AB22-627BBFC48A25}"/>
              </a:ext>
            </a:extLst>
          </p:cNvPr>
          <p:cNvSpPr/>
          <p:nvPr/>
        </p:nvSpPr>
        <p:spPr>
          <a:xfrm>
            <a:off x="759274" y="1339322"/>
            <a:ext cx="176889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A486BB-4FE1-4B1D-A404-CCCF2AF80DFC}"/>
              </a:ext>
            </a:extLst>
          </p:cNvPr>
          <p:cNvSpPr/>
          <p:nvPr/>
        </p:nvSpPr>
        <p:spPr>
          <a:xfrm>
            <a:off x="9403172" y="1072622"/>
            <a:ext cx="240393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D60E61-05F3-4983-ACCA-10A082A3CAB3}"/>
              </a:ext>
            </a:extLst>
          </p:cNvPr>
          <p:cNvSpPr/>
          <p:nvPr/>
        </p:nvSpPr>
        <p:spPr>
          <a:xfrm>
            <a:off x="9437331" y="4252674"/>
            <a:ext cx="266928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্ড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5DB4DC-D82A-4762-939D-793E223AEF07}"/>
              </a:ext>
            </a:extLst>
          </p:cNvPr>
          <p:cNvSpPr/>
          <p:nvPr/>
        </p:nvSpPr>
        <p:spPr>
          <a:xfrm>
            <a:off x="125589" y="4260776"/>
            <a:ext cx="257293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Quad 4">
            <a:extLst>
              <a:ext uri="{FF2B5EF4-FFF2-40B4-BE49-F238E27FC236}">
                <a16:creationId xmlns:a16="http://schemas.microsoft.com/office/drawing/2014/main" id="{95CAF0DD-13C0-46F9-B30D-93854EB20806}"/>
              </a:ext>
            </a:extLst>
          </p:cNvPr>
          <p:cNvSpPr/>
          <p:nvPr/>
        </p:nvSpPr>
        <p:spPr>
          <a:xfrm>
            <a:off x="5377230" y="2346832"/>
            <a:ext cx="1496665" cy="1326102"/>
          </a:xfrm>
          <a:prstGeom prst="quadArrow">
            <a:avLst>
              <a:gd name="adj1" fmla="val 10478"/>
              <a:gd name="adj2" fmla="val 6397"/>
              <a:gd name="adj3" fmla="val 6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460A11B-80F5-4F59-B6B7-651FF369C81B}"/>
              </a:ext>
            </a:extLst>
          </p:cNvPr>
          <p:cNvCxnSpPr/>
          <p:nvPr/>
        </p:nvCxnSpPr>
        <p:spPr>
          <a:xfrm>
            <a:off x="701040" y="6058185"/>
            <a:ext cx="103632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48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1"/>
      <p:bldP spid="15" grpId="0"/>
      <p:bldP spid="15" grpId="1"/>
      <p:bldP spid="16" grpId="0"/>
      <p:bldP spid="16" grpId="1"/>
      <p:bldP spid="20" grpId="0"/>
      <p:bldP spid="21" grpId="0"/>
      <p:bldP spid="22" grpId="0"/>
      <p:bldP spid="23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2469</TotalTime>
  <Words>1021</Words>
  <Application>Microsoft Office PowerPoint</Application>
  <PresentationFormat>Widescreen</PresentationFormat>
  <Paragraphs>119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Bradley Hand ITC</vt:lpstr>
      <vt:lpstr>Calibri</vt:lpstr>
      <vt:lpstr>Calibri Light</vt:lpstr>
      <vt:lpstr>Lucida Calligraphy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Habibur Rahman</dc:creator>
  <cp:lastModifiedBy>Habibur Rahman</cp:lastModifiedBy>
  <cp:revision>110</cp:revision>
  <dcterms:created xsi:type="dcterms:W3CDTF">2021-11-16T17:28:43Z</dcterms:created>
  <dcterms:modified xsi:type="dcterms:W3CDTF">2021-12-01T13:26:45Z</dcterms:modified>
</cp:coreProperties>
</file>