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3549-0534-4866-8F7D-5CE72E3C73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FB5F-BFC7-4927-ADA8-5FC4A6CFA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B5F-BFC7-4927-ADA8-5FC4A6CFAE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6437-2CCC-4170-93E4-03BC4B0C6A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g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b="39826"/>
          <a:stretch/>
        </p:blipFill>
        <p:spPr>
          <a:xfrm>
            <a:off x="154673" y="1266656"/>
            <a:ext cx="12037327" cy="546168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" name="Group 5"/>
          <p:cNvGrpSpPr/>
          <p:nvPr/>
        </p:nvGrpSpPr>
        <p:grpSpPr>
          <a:xfrm>
            <a:off x="952727" y="14573"/>
            <a:ext cx="10441217" cy="1195022"/>
            <a:chOff x="952727" y="14573"/>
            <a:chExt cx="10441217" cy="119502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2276900" y="229204"/>
              <a:ext cx="7792871" cy="92333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সবাইকে স্বাগতম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771" y="14573"/>
              <a:ext cx="1324173" cy="113796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27" y="71634"/>
              <a:ext cx="1324173" cy="113796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</p:spTree>
    <p:extLst>
      <p:ext uri="{BB962C8B-B14F-4D97-AF65-F5344CB8AC3E}">
        <p14:creationId xmlns:p14="http://schemas.microsoft.com/office/powerpoint/2010/main" val="2428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4" y="518615"/>
            <a:ext cx="79702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যুক্ত বর্ণগুলো খাতায় লিখি-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19958" y="1924615"/>
            <a:ext cx="8538693" cy="1079213"/>
            <a:chOff x="1819958" y="1828800"/>
            <a:chExt cx="8538693" cy="1079213"/>
          </a:xfrm>
        </p:grpSpPr>
        <p:sp>
          <p:nvSpPr>
            <p:cNvPr id="5" name="Oval 4"/>
            <p:cNvSpPr/>
            <p:nvPr/>
          </p:nvSpPr>
          <p:spPr>
            <a:xfrm>
              <a:off x="1819958" y="1828800"/>
              <a:ext cx="1514902" cy="9144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64768" y="1993613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67782" y="1856096"/>
              <a:ext cx="1337484" cy="952983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6268" y="2158425"/>
              <a:ext cx="1258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766671" y="1856096"/>
              <a:ext cx="1591980" cy="1051917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ন্দ </a:t>
              </a:r>
              <a:r>
                <a:rPr lang="bn-IN" dirty="0"/>
                <a:t>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4071" y="3986466"/>
            <a:ext cx="8634580" cy="1188115"/>
            <a:chOff x="1724071" y="3317726"/>
            <a:chExt cx="8634580" cy="1188115"/>
          </a:xfrm>
          <a:solidFill>
            <a:schemeClr val="tx2"/>
          </a:solidFill>
        </p:grpSpPr>
        <p:sp>
          <p:nvSpPr>
            <p:cNvPr id="10" name="Oval 9"/>
            <p:cNvSpPr/>
            <p:nvPr/>
          </p:nvSpPr>
          <p:spPr>
            <a:xfrm>
              <a:off x="4813318" y="3347298"/>
              <a:ext cx="1414561" cy="1037230"/>
            </a:xfrm>
            <a:prstGeom prst="ellipse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24071" y="3317726"/>
              <a:ext cx="1410457" cy="995247"/>
            </a:xfrm>
            <a:prstGeom prst="ellipse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766671" y="3398574"/>
              <a:ext cx="1591980" cy="1107267"/>
            </a:xfrm>
            <a:prstGeom prst="ellipse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0230" y="360225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46268" y="3602250"/>
              <a:ext cx="1282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0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799" y="928048"/>
            <a:ext cx="94442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নিচের যুক্ত বর্ণ দিয়ে শব্দ তৈরি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42699" y="2244158"/>
            <a:ext cx="6587227" cy="1323833"/>
            <a:chOff x="2142699" y="2244158"/>
            <a:chExt cx="6587227" cy="1323833"/>
          </a:xfrm>
          <a:solidFill>
            <a:schemeClr val="tx2"/>
          </a:solidFill>
        </p:grpSpPr>
        <p:sp>
          <p:nvSpPr>
            <p:cNvPr id="9" name="TextBox 8"/>
            <p:cNvSpPr txBox="1"/>
            <p:nvPr/>
          </p:nvSpPr>
          <p:spPr>
            <a:xfrm>
              <a:off x="7472851" y="2605823"/>
              <a:ext cx="1257075" cy="707886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আনন্দ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42699" y="2244158"/>
              <a:ext cx="3862316" cy="1323833"/>
              <a:chOff x="2142699" y="2238233"/>
              <a:chExt cx="3862316" cy="1323833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2142699" y="2238233"/>
                <a:ext cx="1787856" cy="132383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ন্দ</a:t>
                </a:r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4585649" y="2599898"/>
                <a:ext cx="1419366" cy="60050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306472" y="4176215"/>
            <a:ext cx="6731231" cy="1323833"/>
            <a:chOff x="2306472" y="4176215"/>
            <a:chExt cx="6731231" cy="1323833"/>
          </a:xfrm>
          <a:solidFill>
            <a:schemeClr val="tx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2306472" y="4176215"/>
              <a:ext cx="3698543" cy="1323833"/>
              <a:chOff x="2306472" y="4176215"/>
              <a:chExt cx="3698543" cy="1323833"/>
            </a:xfrm>
            <a:grpFill/>
          </p:grpSpPr>
          <p:sp>
            <p:nvSpPr>
              <p:cNvPr id="11" name="Oval 10"/>
              <p:cNvSpPr/>
              <p:nvPr/>
            </p:nvSpPr>
            <p:spPr>
              <a:xfrm>
                <a:off x="2306472" y="4176215"/>
                <a:ext cx="1787856" cy="132383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ষ্ঠ </a:t>
                </a:r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4585649" y="4517408"/>
                <a:ext cx="1419366" cy="60050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472851" y="4463715"/>
              <a:ext cx="1564852" cy="707886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অনুষ্ঠান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6" y="982639"/>
            <a:ext cx="9471546" cy="2831544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কাজঃ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ন্দ ও ষ্ঠ-  যুক্তব্যঞ্জন  ব্যবহার করে আরো দু,টি করে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 লিখে নিয়ে আনবে।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44E4BF0-DEDC-8B4A-BB29-6BAD8D9E1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455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1B6D6-ACAB-7547-AA59-B064CD8E2C11}"/>
              </a:ext>
            </a:extLst>
          </p:cNvPr>
          <p:cNvSpPr txBox="1"/>
          <p:nvPr/>
        </p:nvSpPr>
        <p:spPr>
          <a:xfrm rot="688988">
            <a:off x="6026734" y="1544417"/>
            <a:ext cx="6753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rgbClr val="FF0000"/>
                </a:solidFill>
              </a:rPr>
              <a:t> ধন্যবাদ </a:t>
            </a:r>
            <a:endParaRPr lang="en-US" sz="8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2" y="431922"/>
            <a:ext cx="1101500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scene3d>
            <a:camera prst="obliqueBottom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30129" y="1561514"/>
            <a:ext cx="703385" cy="849367"/>
          </a:xfrm>
          <a:prstGeom prst="down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F1DF4-EFA2-B44B-BC0A-568652504B28}"/>
              </a:ext>
            </a:extLst>
          </p:cNvPr>
          <p:cNvSpPr/>
          <p:nvPr/>
        </p:nvSpPr>
        <p:spPr>
          <a:xfrm>
            <a:off x="464723" y="2410881"/>
            <a:ext cx="11015002" cy="3046988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োঃ মাহবুবুল আলম  </a:t>
            </a:r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হায়দারপুর সরকারি </a:t>
            </a:r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 </a:t>
            </a:r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 </a:t>
            </a:r>
            <a:r>
              <a:rPr lang="bn-IN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3F69A-3519-42B4-972D-3944FE2E5611}"/>
              </a:ext>
            </a:extLst>
          </p:cNvPr>
          <p:cNvSpPr txBox="1"/>
          <p:nvPr/>
        </p:nvSpPr>
        <p:spPr>
          <a:xfrm rot="10800000" flipH="1" flipV="1">
            <a:off x="168812" y="839719"/>
            <a:ext cx="11901268" cy="50167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IN" sz="6000" b="0" i="0" u="none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kumimoji="0" lang="bn-IN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ঠ্যাংশ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kumimoji="0" lang="bn-IN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শীতকালে .................. গরম পিঠার </a:t>
            </a:r>
            <a:r>
              <a:rPr kumimoji="0" lang="bn-IN" sz="36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মজাই আলাদা। 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A03FA-B03B-4995-B422-93B4F61E8572}"/>
              </a:ext>
            </a:extLst>
          </p:cNvPr>
          <p:cNvSpPr txBox="1"/>
          <p:nvPr/>
        </p:nvSpPr>
        <p:spPr>
          <a:xfrm>
            <a:off x="-126609" y="0"/>
            <a:ext cx="12318609" cy="69557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sng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kumimoji="0" lang="as-IN" sz="8800" b="1" i="0" u="sng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bn-IN" sz="8800" b="1" i="0" u="sng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kumimoji="0" lang="en-US" sz="8800" b="1" i="0" u="sng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kumimoji="0" lang="bn-IN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b="1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b="1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r>
              <a:rPr lang="bn-BD" sz="32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শব্দে ব্যবহ্নত বাংলা যুক্ত বর্ণের ধ্বনি</a:t>
            </a:r>
            <a:r>
              <a:rPr kumimoji="0" lang="bn-IN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সহ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GB" sz="32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2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পরিচয়মূলক 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কথোপকথন শুনে বুঝতে পারবে।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্ষতা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lvl="0" algn="ctr">
              <a:defRPr/>
            </a:pPr>
            <a:r>
              <a:rPr kumimoji="0" lang="bn-IN" sz="36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en-GB" sz="36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en-US" sz="3600" b="0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শব্দে ব্যবহ্নত বাংলাযুক্ত বর্ণের ধ্বনি স্পষ্ট ও শুদ্ধভাবে </a:t>
            </a:r>
          </a:p>
          <a:p>
            <a:pPr lvl="0" algn="ctr">
              <a:defRPr/>
            </a:pPr>
            <a:r>
              <a:rPr lang="en-US" sz="36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দক্ষতা -  পড়া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৪.২</a:t>
            </a:r>
            <a:r>
              <a:rPr lang="en-GB" sz="32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sz="3200" b="0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স্তকের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ঠ্যাংশটুকু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দক্ষত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kern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েখা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৪.১</a:t>
            </a:r>
            <a:r>
              <a:rPr lang="en-GB" sz="3200" ker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িখতে পারবে</a:t>
            </a:r>
            <a:r>
              <a:rPr lang="bn-IN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bn-IN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5" y="1078173"/>
            <a:ext cx="876186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215" y="255735"/>
            <a:ext cx="8482819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দেখলে?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215" y="1342497"/>
            <a:ext cx="848281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পিঠা আমরা কোথায় খায়?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0213" y="3592319"/>
            <a:ext cx="848281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কী পিঠা দেখলে?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213" y="2381354"/>
            <a:ext cx="8482819" cy="76944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বাড়িতে,বাজারে,মেলায়।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212" y="4607674"/>
            <a:ext cx="8482819" cy="212365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 পিঠা, চিতই পিঠা,খেজুর পিঠা,পাটিসাপটা,সেমাই পিঠা,দুধ চিতই পিঠা।  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69490" y="209195"/>
            <a:ext cx="86526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পৃষ্ঠা নং-৩৬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17" y="1085780"/>
            <a:ext cx="8065827" cy="5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39" y="477670"/>
            <a:ext cx="9785445" cy="193899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জোড়ায় বসে পাঠ্যাংশটুকু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 করি।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88047" y="711718"/>
            <a:ext cx="3962390" cy="2800823"/>
            <a:chOff x="1577627" y="711718"/>
            <a:chExt cx="3962390" cy="28008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27" y="711718"/>
              <a:ext cx="3962390" cy="22160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38726" y="2927766"/>
              <a:ext cx="1640193" cy="58477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চিতই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28415" y="805484"/>
            <a:ext cx="3932414" cy="2838384"/>
            <a:chOff x="8028415" y="805484"/>
            <a:chExt cx="3932414" cy="2838384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5" y="805484"/>
              <a:ext cx="3932414" cy="2210376"/>
            </a:xfrm>
            <a:prstGeom prst="rect">
              <a:avLst/>
            </a:prstGeom>
            <a:grpFill/>
          </p:spPr>
        </p:pic>
        <p:sp>
          <p:nvSpPr>
            <p:cNvPr id="7" name="TextBox 6"/>
            <p:cNvSpPr txBox="1"/>
            <p:nvPr/>
          </p:nvSpPr>
          <p:spPr>
            <a:xfrm>
              <a:off x="9087839" y="3059093"/>
              <a:ext cx="1790875" cy="584775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খেজুর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20843" y="3600635"/>
            <a:ext cx="3875963" cy="3159715"/>
            <a:chOff x="1620843" y="3600635"/>
            <a:chExt cx="3875963" cy="31597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43" y="3600635"/>
              <a:ext cx="3875963" cy="25749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38726" y="6175575"/>
              <a:ext cx="1661032" cy="584775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ভাপা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71969" y="3687102"/>
            <a:ext cx="4035183" cy="3039092"/>
            <a:chOff x="7871969" y="3687102"/>
            <a:chExt cx="4035183" cy="3039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9" t="9722" r="6108" b="10422"/>
            <a:stretch/>
          </p:blipFill>
          <p:spPr>
            <a:xfrm>
              <a:off x="7871969" y="3687102"/>
              <a:ext cx="4035183" cy="24020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801702" y="6141419"/>
              <a:ext cx="2363147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পাটিসাপটা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0904" y="126943"/>
            <a:ext cx="741180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পিঠার নাম বলি ও খাতায় লিখি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287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74</cp:revision>
  <dcterms:created xsi:type="dcterms:W3CDTF">2020-02-02T15:37:43Z</dcterms:created>
  <dcterms:modified xsi:type="dcterms:W3CDTF">2021-12-01T10:29:09Z</dcterms:modified>
</cp:coreProperties>
</file>