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59" r:id="rId5"/>
    <p:sldId id="275" r:id="rId6"/>
    <p:sldId id="260" r:id="rId7"/>
    <p:sldId id="263" r:id="rId8"/>
    <p:sldId id="274" r:id="rId9"/>
    <p:sldId id="266" r:id="rId10"/>
    <p:sldId id="270" r:id="rId11"/>
    <p:sldId id="272" r:id="rId12"/>
    <p:sldId id="27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7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8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5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4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8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FD02-84CF-48FC-A65E-17CC0EE0B62C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43B0-5B39-43A5-A450-5E88AF7B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1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" y="0"/>
            <a:ext cx="12146506" cy="728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0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3493">
        <p15:prstTrans prst="curtains"/>
      </p:transition>
    </mc:Choice>
    <mc:Fallback xmlns="">
      <p:transition spd="slow" advTm="634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422"/>
            <a:ext cx="12192001" cy="70354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95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363" y="5254390"/>
            <a:ext cx="3267362" cy="285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4454" y="0"/>
            <a:ext cx="7014949" cy="10235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Pair work 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6" y="-109181"/>
            <a:ext cx="3068259" cy="2415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47415"/>
            <a:ext cx="12192000" cy="45003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Check for correct use of capital letters and full stops </a:t>
            </a:r>
          </a:p>
          <a:p>
            <a:pPr algn="ctr"/>
            <a:r>
              <a:rPr lang="en-US" sz="4400" dirty="0"/>
              <a:t> </a:t>
            </a:r>
            <a:r>
              <a:rPr lang="en-US" sz="4400" dirty="0" smtClean="0"/>
              <a:t>                  a  dressmaker makes dresses</a:t>
            </a:r>
          </a:p>
          <a:p>
            <a:pPr algn="ctr"/>
            <a:r>
              <a:rPr lang="en-US" sz="4400" dirty="0" smtClean="0"/>
              <a:t> she sells fruits </a:t>
            </a:r>
          </a:p>
          <a:p>
            <a:pPr algn="ctr"/>
            <a:r>
              <a:rPr lang="en-US" sz="4400" dirty="0" smtClean="0"/>
              <a:t>                          she writes stories or poems</a:t>
            </a:r>
          </a:p>
          <a:p>
            <a:pPr algn="ctr"/>
            <a:r>
              <a:rPr lang="en-US" sz="4400" dirty="0" smtClean="0"/>
              <a:t>       he is a firefighter</a:t>
            </a:r>
          </a:p>
          <a:p>
            <a:pPr algn="ctr"/>
            <a:r>
              <a:rPr lang="en-US" sz="4400" dirty="0" smtClean="0"/>
              <a:t>       he bakes bread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34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4" y="1"/>
            <a:ext cx="1232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39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78" y="129654"/>
            <a:ext cx="6096000" cy="6728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4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58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23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1212" y="3425483"/>
            <a:ext cx="10990788" cy="2296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https://youtu.be/LdCOswMeXFQ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8505" y="0"/>
            <a:ext cx="8623495" cy="1842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Let’s watch a video</a:t>
            </a:r>
            <a:endParaRPr lang="en-US" sz="8000" dirty="0"/>
          </a:p>
        </p:txBody>
      </p:sp>
      <p:sp>
        <p:nvSpPr>
          <p:cNvPr id="10" name="Down Arrow 9"/>
          <p:cNvSpPr/>
          <p:nvPr/>
        </p:nvSpPr>
        <p:spPr>
          <a:xfrm>
            <a:off x="6668814" y="1828800"/>
            <a:ext cx="1466193" cy="1600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4" y="0"/>
            <a:ext cx="34163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3677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0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77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419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i="1" u="sng" dirty="0" smtClean="0"/>
              <a:t>Use of Capital Letters  </a:t>
            </a:r>
          </a:p>
          <a:p>
            <a:pPr algn="ctr"/>
            <a:r>
              <a:rPr lang="en-US" sz="4400" b="1" i="1" dirty="0" smtClean="0"/>
              <a:t>The name of a person  begins with a capital letters </a:t>
            </a:r>
          </a:p>
          <a:p>
            <a:pPr algn="ctr"/>
            <a:endParaRPr lang="en-US" sz="4400" b="1" i="1" dirty="0" smtClean="0"/>
          </a:p>
          <a:p>
            <a:pPr algn="ctr"/>
            <a:r>
              <a:rPr lang="en-US" sz="4400" i="1" dirty="0"/>
              <a:t> </a:t>
            </a:r>
            <a:r>
              <a:rPr lang="en-US" sz="4400" i="1" dirty="0" smtClean="0"/>
              <a:t>            </a:t>
            </a:r>
            <a:r>
              <a:rPr lang="en-US" sz="8000" i="1" dirty="0" smtClean="0"/>
              <a:t>I am </a:t>
            </a:r>
            <a:r>
              <a:rPr lang="en-US" sz="6600" i="1" u="sng" dirty="0" err="1" smtClean="0"/>
              <a:t>Bithi</a:t>
            </a:r>
            <a:r>
              <a:rPr lang="en-US" sz="6600" i="1" dirty="0" smtClean="0"/>
              <a:t> </a:t>
            </a:r>
            <a:r>
              <a:rPr lang="en-US" sz="4400" i="1" dirty="0" smtClean="0"/>
              <a:t>.</a:t>
            </a:r>
          </a:p>
          <a:p>
            <a:pPr algn="ctr"/>
            <a:r>
              <a:rPr lang="en-US" sz="6600" i="1" dirty="0" smtClean="0"/>
              <a:t>                </a:t>
            </a:r>
            <a:r>
              <a:rPr lang="en-US" sz="6600" i="1" u="sng" dirty="0" err="1" smtClean="0"/>
              <a:t>Bithi</a:t>
            </a:r>
            <a:r>
              <a:rPr lang="en-US" sz="6600" i="1" dirty="0" smtClean="0"/>
              <a:t>  </a:t>
            </a:r>
            <a:r>
              <a:rPr lang="en-US" sz="6000" b="1" i="1" dirty="0" smtClean="0"/>
              <a:t>is a   singer </a:t>
            </a:r>
          </a:p>
          <a:p>
            <a:pPr algn="ctr"/>
            <a:endParaRPr lang="en-US" sz="7200" b="1" i="1" u="sng" dirty="0" smtClean="0"/>
          </a:p>
          <a:p>
            <a:pPr algn="ctr"/>
            <a:endParaRPr lang="en-US" sz="4400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2156346"/>
            <a:ext cx="4299045" cy="3794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7827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6" y="59787"/>
            <a:ext cx="12346745" cy="6738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73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67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NOAGAON GPS;babul</dc:creator>
  <cp:lastModifiedBy>NOAGAON GPS</cp:lastModifiedBy>
  <cp:revision>32</cp:revision>
  <dcterms:created xsi:type="dcterms:W3CDTF">2021-09-25T00:59:53Z</dcterms:created>
  <dcterms:modified xsi:type="dcterms:W3CDTF">2021-12-01T08:12:12Z</dcterms:modified>
</cp:coreProperties>
</file>