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6" r:id="rId2"/>
    <p:sldId id="274" r:id="rId3"/>
    <p:sldId id="260" r:id="rId4"/>
    <p:sldId id="281" r:id="rId5"/>
    <p:sldId id="287" r:id="rId6"/>
    <p:sldId id="261" r:id="rId7"/>
    <p:sldId id="273" r:id="rId8"/>
    <p:sldId id="278" r:id="rId9"/>
    <p:sldId id="279" r:id="rId10"/>
    <p:sldId id="276" r:id="rId11"/>
    <p:sldId id="263" r:id="rId12"/>
    <p:sldId id="282" r:id="rId13"/>
    <p:sldId id="283" r:id="rId14"/>
    <p:sldId id="284" r:id="rId15"/>
    <p:sldId id="270" r:id="rId16"/>
    <p:sldId id="289" r:id="rId17"/>
    <p:sldId id="280" r:id="rId18"/>
    <p:sldId id="265" r:id="rId19"/>
    <p:sldId id="266"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CFEC"/>
    <a:srgbClr val="FF3399"/>
    <a:srgbClr val="076907"/>
    <a:srgbClr val="054F05"/>
    <a:srgbClr val="0BA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68" d="100"/>
          <a:sy n="68" d="100"/>
        </p:scale>
        <p:origin x="786" y="72"/>
      </p:cViewPr>
      <p:guideLst>
        <p:guide orient="horz" pos="2160"/>
        <p:guide pos="384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AB6E3-93BC-4AB3-B686-086BE41F30A5}" type="datetimeFigureOut">
              <a:rPr lang="en-US" smtClean="0"/>
              <a:t>01-Dec-21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D41CB-A429-482F-A671-B7DBA9545A65}" type="slidenum">
              <a:rPr lang="en-US" smtClean="0"/>
              <a:t>‹#›</a:t>
            </a:fld>
            <a:endParaRPr lang="en-US"/>
          </a:p>
        </p:txBody>
      </p:sp>
    </p:spTree>
    <p:extLst>
      <p:ext uri="{BB962C8B-B14F-4D97-AF65-F5344CB8AC3E}">
        <p14:creationId xmlns:p14="http://schemas.microsoft.com/office/powerpoint/2010/main" val="300431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AD41CB-A429-482F-A671-B7DBA9545A65}" type="slidenum">
              <a:rPr lang="en-US" smtClean="0"/>
              <a:t>1</a:t>
            </a:fld>
            <a:endParaRPr lang="en-US"/>
          </a:p>
        </p:txBody>
      </p:sp>
    </p:spTree>
    <p:extLst>
      <p:ext uri="{BB962C8B-B14F-4D97-AF65-F5344CB8AC3E}">
        <p14:creationId xmlns:p14="http://schemas.microsoft.com/office/powerpoint/2010/main" val="1367907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01-Dec-21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01-Dec-21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01-Dec-21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01-Dec-21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gi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7.xml"/><Relationship Id="rId5" Type="http://schemas.openxmlformats.org/officeDocument/2006/relationships/image" Target="../media/image3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jpeg"/><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jpe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16 December Victory day HD Wallpapers for Bangladesh 18 | Victorious,  Bangladesh travel, Driving photography">
            <a:extLst>
              <a:ext uri="{FF2B5EF4-FFF2-40B4-BE49-F238E27FC236}">
                <a16:creationId xmlns:a16="http://schemas.microsoft.com/office/drawing/2014/main" id="{228B1127-4A9B-4F63-8701-E0BC85ADED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199" y="0"/>
            <a:ext cx="12115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5AA2EA-691B-4936-9D5D-372378EFA620}"/>
              </a:ext>
            </a:extLst>
          </p:cNvPr>
          <p:cNvSpPr txBox="1"/>
          <p:nvPr/>
        </p:nvSpPr>
        <p:spPr>
          <a:xfrm>
            <a:off x="3911925" y="4211122"/>
            <a:ext cx="4493117" cy="2646878"/>
          </a:xfrm>
          <a:prstGeom prst="rect">
            <a:avLst/>
          </a:prstGeom>
          <a:noFill/>
        </p:spPr>
        <p:txBody>
          <a:bodyPr wrap="square" rtlCol="0">
            <a:spAutoFit/>
          </a:bodyPr>
          <a:lstStyle/>
          <a:p>
            <a:r>
              <a:rPr lang="en-US" sz="13800" b="1" dirty="0" err="1">
                <a:blipFill>
                  <a:blip r:embed="rId4"/>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r>
              <a:rPr lang="en-US" sz="16600" b="1" dirty="0">
                <a:blipFill>
                  <a:blip r:embed="rId4"/>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4" name="Oval 3">
            <a:extLst>
              <a:ext uri="{FF2B5EF4-FFF2-40B4-BE49-F238E27FC236}">
                <a16:creationId xmlns:a16="http://schemas.microsoft.com/office/drawing/2014/main" id="{74A610D0-40DB-46B3-B330-1AB0A20A969C}"/>
              </a:ext>
            </a:extLst>
          </p:cNvPr>
          <p:cNvSpPr/>
          <p:nvPr/>
        </p:nvSpPr>
        <p:spPr>
          <a:xfrm>
            <a:off x="3887541" y="3962400"/>
            <a:ext cx="4493116" cy="2286000"/>
          </a:xfrm>
          <a:prstGeom prst="ellipse">
            <a:avLst/>
          </a:prstGeom>
          <a:gradFill>
            <a:gsLst>
              <a:gs pos="92035">
                <a:schemeClr val="tx1"/>
              </a:gs>
              <a:gs pos="25000">
                <a:srgbClr val="076907"/>
              </a:gs>
              <a:gs pos="0">
                <a:srgbClr val="FF0000"/>
              </a:gs>
            </a:gsLst>
            <a:lin ang="5400000" scaled="1"/>
          </a:gradFill>
          <a:ln>
            <a:noFill/>
          </a:ln>
          <a:scene3d>
            <a:camera prst="perspectiveRelaxed">
              <a:rot lat="17373601" lon="0" rev="0"/>
            </a:camera>
            <a:lightRig rig="threePt" dir="t"/>
          </a:scene3d>
          <a:sp3d extrusionH="76200" contourW="12700">
            <a:bevelT w="152400" h="1352550" prst="slope"/>
            <a:extrusionClr>
              <a:srgbClr val="0A624D"/>
            </a:extrusionClr>
            <a:contourClr>
              <a:srgbClr val="115B35"/>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479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1" nodeType="clickEffect">
                                  <p:stCondLst>
                                    <p:cond delay="0"/>
                                  </p:stCondLst>
                                  <p:childTnLst>
                                    <p:animMotion origin="layout" path="M 1.875E-6 -4.44444E-6 L -0.00508 -0.49583 " pathEditMode="relative" rAng="0" ptsTypes="AA">
                                      <p:cBhvr>
                                        <p:cTn id="11" dur="2000" fill="hold"/>
                                        <p:tgtEl>
                                          <p:spTgt spid="5"/>
                                        </p:tgtEl>
                                        <p:attrNameLst>
                                          <p:attrName>ppt_x</p:attrName>
                                          <p:attrName>ppt_y</p:attrName>
                                        </p:attrNameLst>
                                      </p:cBhvr>
                                      <p:rCtr x="-260" y="-2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ircle: Hollow 11">
            <a:extLst>
              <a:ext uri="{FF2B5EF4-FFF2-40B4-BE49-F238E27FC236}">
                <a16:creationId xmlns:a16="http://schemas.microsoft.com/office/drawing/2014/main" id="{5A1DC62E-2011-4AA2-9174-8BCA91921C0B}"/>
              </a:ext>
            </a:extLst>
          </p:cNvPr>
          <p:cNvSpPr/>
          <p:nvPr/>
        </p:nvSpPr>
        <p:spPr>
          <a:xfrm>
            <a:off x="3602301" y="1399826"/>
            <a:ext cx="5269023" cy="4903304"/>
          </a:xfrm>
          <a:prstGeom prst="donut">
            <a:avLst>
              <a:gd name="adj" fmla="val 42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Clock needle">
            <a:extLst>
              <a:ext uri="{FF2B5EF4-FFF2-40B4-BE49-F238E27FC236}">
                <a16:creationId xmlns:a16="http://schemas.microsoft.com/office/drawing/2014/main" id="{CF22FC25-1F88-4FB0-BD6F-3DFBDCEECF99}"/>
              </a:ext>
            </a:extLst>
          </p:cNvPr>
          <p:cNvGrpSpPr/>
          <p:nvPr/>
        </p:nvGrpSpPr>
        <p:grpSpPr>
          <a:xfrm rot="21600000">
            <a:off x="5928059" y="1601921"/>
            <a:ext cx="251791" cy="4499114"/>
            <a:chOff x="5970105" y="1179443"/>
            <a:chExt cx="251791" cy="4499114"/>
          </a:xfrm>
        </p:grpSpPr>
        <p:sp>
          <p:nvSpPr>
            <p:cNvPr id="14" name="Isosceles Triangle 13">
              <a:extLst>
                <a:ext uri="{FF2B5EF4-FFF2-40B4-BE49-F238E27FC236}">
                  <a16:creationId xmlns:a16="http://schemas.microsoft.com/office/drawing/2014/main" id="{160BE34E-8732-46B4-AE38-7C22E5889478}"/>
                </a:ext>
              </a:extLst>
            </p:cNvPr>
            <p:cNvSpPr/>
            <p:nvPr/>
          </p:nvSpPr>
          <p:spPr>
            <a:xfrm>
              <a:off x="5970105" y="1179443"/>
              <a:ext cx="251791" cy="22495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947C8365-789C-4C08-B6CA-C82CA5EBAA6C}"/>
                </a:ext>
              </a:extLst>
            </p:cNvPr>
            <p:cNvSpPr/>
            <p:nvPr/>
          </p:nvSpPr>
          <p:spPr>
            <a:xfrm flipV="1">
              <a:off x="5970105" y="3429000"/>
              <a:ext cx="251791" cy="2249557"/>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3F7DE831-C96E-4FE3-8DD5-62772578DE70}"/>
              </a:ext>
            </a:extLst>
          </p:cNvPr>
          <p:cNvSpPr/>
          <p:nvPr/>
        </p:nvSpPr>
        <p:spPr>
          <a:xfrm>
            <a:off x="5391333" y="847080"/>
            <a:ext cx="1362629" cy="1362629"/>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err="1">
                <a:solidFill>
                  <a:schemeClr val="tx1"/>
                </a:solidFill>
              </a:rPr>
              <a:t>জন্ম</a:t>
            </a:r>
            <a:endParaRPr lang="en-US" sz="3200" dirty="0">
              <a:solidFill>
                <a:schemeClr val="tx1"/>
              </a:solidFill>
            </a:endParaRPr>
          </a:p>
        </p:txBody>
      </p:sp>
      <p:sp>
        <p:nvSpPr>
          <p:cNvPr id="17" name="TextBox 16">
            <a:extLst>
              <a:ext uri="{FF2B5EF4-FFF2-40B4-BE49-F238E27FC236}">
                <a16:creationId xmlns:a16="http://schemas.microsoft.com/office/drawing/2014/main" id="{8EC3D7AA-A926-4CDA-817B-8504C38F2FCB}"/>
              </a:ext>
            </a:extLst>
          </p:cNvPr>
          <p:cNvSpPr txBox="1"/>
          <p:nvPr/>
        </p:nvSpPr>
        <p:spPr>
          <a:xfrm>
            <a:off x="3192588" y="74266"/>
            <a:ext cx="5806825" cy="830997"/>
          </a:xfrm>
          <a:prstGeom prst="rect">
            <a:avLst/>
          </a:prstGeom>
          <a:noFill/>
        </p:spPr>
        <p:txBody>
          <a:bodyPr wrap="square" rtlCol="0">
            <a:spAutoFit/>
          </a:bodyPr>
          <a:lstStyle/>
          <a:p>
            <a:pPr lvl="0" algn="ctr"/>
            <a:r>
              <a:rPr lang="bn-BD" sz="2400" b="1" spc="-100" dirty="0">
                <a:latin typeface="Kalpurush" pitchFamily="2" charset="0"/>
                <a:cs typeface="Kalpurush" pitchFamily="2" charset="0"/>
              </a:rPr>
              <a:t>১৯৩৫ সালের নোয়াখালী জেলার সোনাইমুড়ি উপজেলার বাঘপাঁচড়া গ্রামে জন্মগ্রহণ করেন ।</a:t>
            </a:r>
            <a:endParaRPr lang="en-US" sz="2400" b="1" spc="-100" dirty="0">
              <a:latin typeface="Kalpurush" pitchFamily="2" charset="0"/>
              <a:cs typeface="Kalpurush" pitchFamily="2" charset="0"/>
            </a:endParaRPr>
          </a:p>
        </p:txBody>
      </p:sp>
      <p:sp>
        <p:nvSpPr>
          <p:cNvPr id="18" name="Oval 17">
            <a:extLst>
              <a:ext uri="{FF2B5EF4-FFF2-40B4-BE49-F238E27FC236}">
                <a16:creationId xmlns:a16="http://schemas.microsoft.com/office/drawing/2014/main" id="{DC2A97F7-8D1F-48EC-AA6F-C0CF34E95249}"/>
              </a:ext>
            </a:extLst>
          </p:cNvPr>
          <p:cNvSpPr/>
          <p:nvPr/>
        </p:nvSpPr>
        <p:spPr>
          <a:xfrm>
            <a:off x="5122938" y="3171631"/>
            <a:ext cx="1976716" cy="1839733"/>
          </a:xfrm>
          <a:prstGeom prst="ellipse">
            <a:avLst/>
          </a:prstGeom>
          <a:blipFill>
            <a:blip r:embed="rId2"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600" dirty="0"/>
          </a:p>
        </p:txBody>
      </p:sp>
      <p:sp>
        <p:nvSpPr>
          <p:cNvPr id="20" name="Oval 19">
            <a:extLst>
              <a:ext uri="{FF2B5EF4-FFF2-40B4-BE49-F238E27FC236}">
                <a16:creationId xmlns:a16="http://schemas.microsoft.com/office/drawing/2014/main" id="{4DCCCC62-DEC3-4F16-A6DD-24DA9D8C92F7}"/>
              </a:ext>
            </a:extLst>
          </p:cNvPr>
          <p:cNvSpPr/>
          <p:nvPr/>
        </p:nvSpPr>
        <p:spPr>
          <a:xfrm>
            <a:off x="7902015" y="2589012"/>
            <a:ext cx="1362629" cy="1362629"/>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err="1">
                <a:solidFill>
                  <a:schemeClr val="tx1"/>
                </a:solidFill>
              </a:rPr>
              <a:t>পিতার</a:t>
            </a:r>
            <a:r>
              <a:rPr lang="en-US" sz="2000" dirty="0">
                <a:solidFill>
                  <a:schemeClr val="tx1"/>
                </a:solidFill>
              </a:rPr>
              <a:t> </a:t>
            </a:r>
            <a:r>
              <a:rPr lang="en-US" sz="2000" dirty="0" err="1">
                <a:solidFill>
                  <a:schemeClr val="tx1"/>
                </a:solidFill>
              </a:rPr>
              <a:t>নাম</a:t>
            </a:r>
            <a:endParaRPr lang="en-US" sz="2000" dirty="0">
              <a:solidFill>
                <a:schemeClr val="tx1"/>
              </a:solidFill>
            </a:endParaRPr>
          </a:p>
        </p:txBody>
      </p:sp>
      <p:sp>
        <p:nvSpPr>
          <p:cNvPr id="21" name="TextBox 20">
            <a:extLst>
              <a:ext uri="{FF2B5EF4-FFF2-40B4-BE49-F238E27FC236}">
                <a16:creationId xmlns:a16="http://schemas.microsoft.com/office/drawing/2014/main" id="{009B4CC0-42B2-4CF1-9974-C76DE9768954}"/>
              </a:ext>
            </a:extLst>
          </p:cNvPr>
          <p:cNvSpPr txBox="1"/>
          <p:nvPr/>
        </p:nvSpPr>
        <p:spPr>
          <a:xfrm>
            <a:off x="9303226" y="3171631"/>
            <a:ext cx="2150914" cy="461665"/>
          </a:xfrm>
          <a:prstGeom prst="rect">
            <a:avLst/>
          </a:prstGeom>
          <a:noFill/>
        </p:spPr>
        <p:txBody>
          <a:bodyPr wrap="square" rtlCol="0">
            <a:spAutoFit/>
          </a:bodyPr>
          <a:lstStyle/>
          <a:p>
            <a:pPr lvl="0"/>
            <a:r>
              <a:rPr lang="bn-BD" sz="2400" b="1" spc="-100" dirty="0">
                <a:latin typeface="Kalpurush" pitchFamily="2" charset="0"/>
                <a:cs typeface="Kalpurush" pitchFamily="2" charset="0"/>
              </a:rPr>
              <a:t>আজহার পাটোয়ারি </a:t>
            </a:r>
            <a:endParaRPr lang="en-US" sz="2400" dirty="0"/>
          </a:p>
        </p:txBody>
      </p:sp>
      <p:sp>
        <p:nvSpPr>
          <p:cNvPr id="22" name="Oval 21">
            <a:extLst>
              <a:ext uri="{FF2B5EF4-FFF2-40B4-BE49-F238E27FC236}">
                <a16:creationId xmlns:a16="http://schemas.microsoft.com/office/drawing/2014/main" id="{B2C13BCA-56AB-4821-9AA6-119C2EE211DE}"/>
              </a:ext>
            </a:extLst>
          </p:cNvPr>
          <p:cNvSpPr/>
          <p:nvPr/>
        </p:nvSpPr>
        <p:spPr>
          <a:xfrm>
            <a:off x="6941428" y="4940501"/>
            <a:ext cx="1362629" cy="1362629"/>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err="1">
                <a:solidFill>
                  <a:schemeClr val="tx1"/>
                </a:solidFill>
              </a:rPr>
              <a:t>মাতার</a:t>
            </a:r>
            <a:r>
              <a:rPr lang="en-US" sz="2000" dirty="0">
                <a:solidFill>
                  <a:schemeClr val="tx1"/>
                </a:solidFill>
              </a:rPr>
              <a:t> </a:t>
            </a:r>
            <a:r>
              <a:rPr lang="en-US" sz="2000" dirty="0" err="1">
                <a:solidFill>
                  <a:schemeClr val="tx1"/>
                </a:solidFill>
              </a:rPr>
              <a:t>নাম</a:t>
            </a:r>
            <a:endParaRPr lang="en-US" sz="2000" dirty="0">
              <a:solidFill>
                <a:schemeClr val="tx1"/>
              </a:solidFill>
            </a:endParaRPr>
          </a:p>
        </p:txBody>
      </p:sp>
      <p:sp>
        <p:nvSpPr>
          <p:cNvPr id="23" name="TextBox 22">
            <a:extLst>
              <a:ext uri="{FF2B5EF4-FFF2-40B4-BE49-F238E27FC236}">
                <a16:creationId xmlns:a16="http://schemas.microsoft.com/office/drawing/2014/main" id="{F65A7AEB-BD5D-4E46-AA10-980FEA6B1A37}"/>
              </a:ext>
            </a:extLst>
          </p:cNvPr>
          <p:cNvSpPr txBox="1"/>
          <p:nvPr/>
        </p:nvSpPr>
        <p:spPr>
          <a:xfrm>
            <a:off x="8280352" y="5525950"/>
            <a:ext cx="1877734" cy="461665"/>
          </a:xfrm>
          <a:prstGeom prst="rect">
            <a:avLst/>
          </a:prstGeom>
          <a:noFill/>
        </p:spPr>
        <p:txBody>
          <a:bodyPr wrap="square" rtlCol="0">
            <a:spAutoFit/>
          </a:bodyPr>
          <a:lstStyle/>
          <a:p>
            <a:pPr lvl="0"/>
            <a:r>
              <a:rPr lang="bn-BD" sz="2400" b="1" spc="-100" dirty="0">
                <a:latin typeface="Kalpurush" pitchFamily="2" charset="0"/>
                <a:cs typeface="Kalpurush" pitchFamily="2" charset="0"/>
              </a:rPr>
              <a:t>জোলেখা খাতুন </a:t>
            </a:r>
            <a:endParaRPr lang="en-US" sz="2400" dirty="0"/>
          </a:p>
        </p:txBody>
      </p:sp>
      <p:sp>
        <p:nvSpPr>
          <p:cNvPr id="24" name="Oval 23">
            <a:extLst>
              <a:ext uri="{FF2B5EF4-FFF2-40B4-BE49-F238E27FC236}">
                <a16:creationId xmlns:a16="http://schemas.microsoft.com/office/drawing/2014/main" id="{38854EF6-3E6A-4E83-9CEB-A83CCA2C3D00}"/>
              </a:ext>
            </a:extLst>
          </p:cNvPr>
          <p:cNvSpPr/>
          <p:nvPr/>
        </p:nvSpPr>
        <p:spPr>
          <a:xfrm>
            <a:off x="4009543" y="5066201"/>
            <a:ext cx="1362629" cy="1362629"/>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পেশা</a:t>
            </a:r>
            <a:endParaRPr lang="en-US" sz="2400" dirty="0">
              <a:solidFill>
                <a:schemeClr val="tx1"/>
              </a:solidFill>
            </a:endParaRPr>
          </a:p>
        </p:txBody>
      </p:sp>
      <p:sp>
        <p:nvSpPr>
          <p:cNvPr id="25" name="TextBox 24">
            <a:extLst>
              <a:ext uri="{FF2B5EF4-FFF2-40B4-BE49-F238E27FC236}">
                <a16:creationId xmlns:a16="http://schemas.microsoft.com/office/drawing/2014/main" id="{D8B47A58-A166-4371-B449-0EB73E279366}"/>
              </a:ext>
            </a:extLst>
          </p:cNvPr>
          <p:cNvSpPr txBox="1"/>
          <p:nvPr/>
        </p:nvSpPr>
        <p:spPr>
          <a:xfrm>
            <a:off x="1424833" y="5702546"/>
            <a:ext cx="3066050" cy="1015663"/>
          </a:xfrm>
          <a:prstGeom prst="rect">
            <a:avLst/>
          </a:prstGeom>
          <a:noFill/>
        </p:spPr>
        <p:txBody>
          <a:bodyPr wrap="square" rtlCol="0">
            <a:spAutoFit/>
          </a:bodyPr>
          <a:lstStyle/>
          <a:p>
            <a:pPr lvl="0" algn="ctr"/>
            <a:r>
              <a:rPr lang="bn-BD" sz="2000" b="1" dirty="0">
                <a:latin typeface="Kalpurush" pitchFamily="2" charset="0"/>
                <a:cs typeface="Kalpurush" pitchFamily="2" charset="0"/>
              </a:rPr>
              <a:t>ইআরএ ১</a:t>
            </a:r>
            <a:r>
              <a:rPr lang="en-US" sz="2000" b="1" dirty="0">
                <a:latin typeface="Kalpurush" pitchFamily="2" charset="0"/>
                <a:cs typeface="Kalpurush" pitchFamily="2" charset="0"/>
              </a:rPr>
              <a:t> </a:t>
            </a:r>
            <a:r>
              <a:rPr lang="bn-BD" sz="2000" b="1" dirty="0">
                <a:latin typeface="Kalpurush" pitchFamily="2" charset="0"/>
                <a:cs typeface="Kalpurush" pitchFamily="2" charset="0"/>
              </a:rPr>
              <a:t>(ইন্জিনরুম আর্টিফিসার-১</a:t>
            </a:r>
            <a:r>
              <a:rPr lang="bn-BD" sz="2000" b="1" dirty="0"/>
              <a:t>)</a:t>
            </a:r>
            <a:endParaRPr lang="en-US" sz="2000" b="1" dirty="0"/>
          </a:p>
          <a:p>
            <a:pPr lvl="0" algn="ctr"/>
            <a:r>
              <a:rPr lang="bn-BD" sz="2000" b="1" dirty="0">
                <a:latin typeface="Kalpurush" pitchFamily="2" charset="0"/>
                <a:cs typeface="Kalpurush" pitchFamily="2" charset="0"/>
              </a:rPr>
              <a:t>নৌবাহিনীতে যোগদান করেন ।</a:t>
            </a:r>
            <a:endParaRPr lang="en-US" sz="2000" b="1" dirty="0">
              <a:latin typeface="Kalpurush" pitchFamily="2" charset="0"/>
              <a:cs typeface="Kalpurush" pitchFamily="2" charset="0"/>
            </a:endParaRPr>
          </a:p>
        </p:txBody>
      </p:sp>
      <p:sp>
        <p:nvSpPr>
          <p:cNvPr id="26" name="Oval 25">
            <a:extLst>
              <a:ext uri="{FF2B5EF4-FFF2-40B4-BE49-F238E27FC236}">
                <a16:creationId xmlns:a16="http://schemas.microsoft.com/office/drawing/2014/main" id="{FD9FEC74-D12F-48AE-921F-EF6ECA7FDFDB}"/>
              </a:ext>
            </a:extLst>
          </p:cNvPr>
          <p:cNvSpPr/>
          <p:nvPr/>
        </p:nvSpPr>
        <p:spPr>
          <a:xfrm>
            <a:off x="3155373" y="2316592"/>
            <a:ext cx="1362629" cy="1362629"/>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err="1">
                <a:solidFill>
                  <a:schemeClr val="tx1"/>
                </a:solidFill>
              </a:rPr>
              <a:t>মৃত্ত</a:t>
            </a:r>
            <a:endParaRPr lang="en-US" sz="3200" dirty="0">
              <a:solidFill>
                <a:schemeClr val="tx1"/>
              </a:solidFill>
            </a:endParaRPr>
          </a:p>
        </p:txBody>
      </p:sp>
      <p:sp>
        <p:nvSpPr>
          <p:cNvPr id="27" name="TextBox 26">
            <a:extLst>
              <a:ext uri="{FF2B5EF4-FFF2-40B4-BE49-F238E27FC236}">
                <a16:creationId xmlns:a16="http://schemas.microsoft.com/office/drawing/2014/main" id="{C2772A76-CDEA-4586-9097-6597D9C864D6}"/>
              </a:ext>
            </a:extLst>
          </p:cNvPr>
          <p:cNvSpPr txBox="1"/>
          <p:nvPr/>
        </p:nvSpPr>
        <p:spPr>
          <a:xfrm>
            <a:off x="569684" y="2455237"/>
            <a:ext cx="2994035" cy="1200329"/>
          </a:xfrm>
          <a:prstGeom prst="rect">
            <a:avLst/>
          </a:prstGeom>
          <a:noFill/>
        </p:spPr>
        <p:txBody>
          <a:bodyPr wrap="square" rtlCol="0">
            <a:spAutoFit/>
          </a:bodyPr>
          <a:lstStyle/>
          <a:p>
            <a:pPr lvl="0" algn="ctr"/>
            <a:r>
              <a:rPr lang="bn-BD" sz="2400" b="1" dirty="0">
                <a:latin typeface="Kalpurush" pitchFamily="2" charset="0"/>
                <a:cs typeface="Kalpurush" pitchFamily="2" charset="0"/>
              </a:rPr>
              <a:t>১৯৭১ সালের ১০ই ডিসেম্বর</a:t>
            </a:r>
            <a:endParaRPr lang="en-US" sz="2400" b="1" dirty="0">
              <a:latin typeface="Kalpurush" pitchFamily="2" charset="0"/>
              <a:cs typeface="Kalpurush" pitchFamily="2" charset="0"/>
            </a:endParaRPr>
          </a:p>
          <a:p>
            <a:pPr algn="ctr"/>
            <a:r>
              <a:rPr lang="bn-BD" sz="2400" b="1" dirty="0">
                <a:latin typeface="Kalpurush" pitchFamily="2" charset="0"/>
                <a:cs typeface="Kalpurush" pitchFamily="2" charset="0"/>
              </a:rPr>
              <a:t>তিনি শহিদ হলেন </a:t>
            </a:r>
            <a:r>
              <a:rPr lang="bn-BD" sz="2400" b="1" dirty="0"/>
              <a:t>।</a:t>
            </a:r>
            <a:r>
              <a:rPr lang="bn-BD" sz="2400" b="1" dirty="0">
                <a:latin typeface="Kalpurush" pitchFamily="2" charset="0"/>
                <a:cs typeface="Kalpurush" pitchFamily="2" charset="0"/>
              </a:rPr>
              <a:t>  </a:t>
            </a:r>
            <a:endParaRPr lang="en-US" sz="2400" dirty="0"/>
          </a:p>
        </p:txBody>
      </p:sp>
      <p:sp>
        <p:nvSpPr>
          <p:cNvPr id="28" name="TextBox 27">
            <a:extLst>
              <a:ext uri="{FF2B5EF4-FFF2-40B4-BE49-F238E27FC236}">
                <a16:creationId xmlns:a16="http://schemas.microsoft.com/office/drawing/2014/main" id="{C88878F7-D0D9-41DF-81B6-1F6D33659D58}"/>
              </a:ext>
            </a:extLst>
          </p:cNvPr>
          <p:cNvSpPr txBox="1"/>
          <p:nvPr/>
        </p:nvSpPr>
        <p:spPr>
          <a:xfrm>
            <a:off x="4860474" y="4622431"/>
            <a:ext cx="2546551" cy="979961"/>
          </a:xfrm>
          <a:prstGeom prst="rect">
            <a:avLst/>
          </a:prstGeom>
          <a:noFill/>
        </p:spPr>
        <p:txBody>
          <a:bodyPr wrap="square" lIns="117043" tIns="58522" rIns="117043" bIns="58522" rtlCol="0">
            <a:spAutoFit/>
          </a:bodyPr>
          <a:lstStyle/>
          <a:p>
            <a:pPr algn="ctr"/>
            <a:r>
              <a:rPr lang="bn-BD" sz="2800" b="1" dirty="0">
                <a:latin typeface="Kalpurush" pitchFamily="2" charset="0"/>
                <a:cs typeface="Kalpurush" pitchFamily="2" charset="0"/>
              </a:rPr>
              <a:t>বীরশ্রেষ্ঠ মোহাম্মাদ রুহুল আমিন </a:t>
            </a:r>
            <a:endParaRPr lang="en-US" sz="2800" b="1" dirty="0">
              <a:latin typeface="Kalpurush" pitchFamily="2" charset="0"/>
              <a:cs typeface="Kalpurush" pitchFamily="2" charset="0"/>
            </a:endParaRPr>
          </a:p>
        </p:txBody>
      </p:sp>
    </p:spTree>
    <p:extLst>
      <p:ext uri="{BB962C8B-B14F-4D97-AF65-F5344CB8AC3E}">
        <p14:creationId xmlns:p14="http://schemas.microsoft.com/office/powerpoint/2010/main" val="2942053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4320000">
                                      <p:cBhvr>
                                        <p:cTn id="29" dur="500" fill="hold"/>
                                        <p:tgtEl>
                                          <p:spTgt spid="13"/>
                                        </p:tgtEl>
                                        <p:attrNameLst>
                                          <p:attrName>r</p:attrName>
                                        </p:attrNameLst>
                                      </p:cBhvr>
                                    </p:animRo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4320000">
                                      <p:cBhvr>
                                        <p:cTn id="41" dur="500" fill="hold"/>
                                        <p:tgtEl>
                                          <p:spTgt spid="13"/>
                                        </p:tgtEl>
                                        <p:attrNameLst>
                                          <p:attrName>r</p:attrName>
                                        </p:attrNameLst>
                                      </p:cBhvr>
                                    </p:animRot>
                                  </p:childTnLst>
                                </p:cTn>
                              </p:par>
                              <p:par>
                                <p:cTn id="42" presetID="53" presetClass="entr" presetSubtype="16"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nodeType="clickEffect">
                                  <p:stCondLst>
                                    <p:cond delay="0"/>
                                  </p:stCondLst>
                                  <p:childTnLst>
                                    <p:animRot by="4320000">
                                      <p:cBhvr>
                                        <p:cTn id="53" dur="500" fill="hold"/>
                                        <p:tgtEl>
                                          <p:spTgt spid="13"/>
                                        </p:tgtEl>
                                        <p:attrNameLst>
                                          <p:attrName>r</p:attrName>
                                        </p:attrNameLst>
                                      </p:cBhvr>
                                    </p:animRot>
                                  </p:childTnLst>
                                </p:cTn>
                              </p:par>
                              <p:par>
                                <p:cTn id="54" presetID="53" presetClass="entr" presetSubtype="16"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nodeType="clickEffect">
                                  <p:stCondLst>
                                    <p:cond delay="0"/>
                                  </p:stCondLst>
                                  <p:childTnLst>
                                    <p:animRot by="4320000">
                                      <p:cBhvr>
                                        <p:cTn id="65" dur="500" fill="hold"/>
                                        <p:tgtEl>
                                          <p:spTgt spid="13"/>
                                        </p:tgtEl>
                                        <p:attrNameLst>
                                          <p:attrName>r</p:attrName>
                                        </p:attrNameLst>
                                      </p:cBhvr>
                                    </p:animRot>
                                  </p:childTnLst>
                                </p:cTn>
                              </p:par>
                              <p:par>
                                <p:cTn id="66" presetID="53" presetClass="entr" presetSubtype="16"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mph" presetSubtype="0" fill="hold" nodeType="clickEffect">
                                  <p:stCondLst>
                                    <p:cond delay="0"/>
                                  </p:stCondLst>
                                  <p:childTnLst>
                                    <p:animRot by="4320000">
                                      <p:cBhvr>
                                        <p:cTn id="77"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0" grpId="0" animBg="1"/>
      <p:bldP spid="21" grpId="0"/>
      <p:bldP spid="22" grpId="0" animBg="1"/>
      <p:bldP spid="23" grpId="0"/>
      <p:bldP spid="24" grpId="0" animBg="1"/>
      <p:bldP spid="25" grpId="0"/>
      <p:bldP spid="26" grpId="0" animBg="1"/>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ggg.jpg">
            <a:extLst>
              <a:ext uri="{FF2B5EF4-FFF2-40B4-BE49-F238E27FC236}">
                <a16:creationId xmlns:a16="http://schemas.microsoft.com/office/drawing/2014/main" id="{8F8681BE-FA43-4EDE-BD33-433BB9075A0A}"/>
              </a:ext>
            </a:extLst>
          </p:cNvPr>
          <p:cNvPicPr>
            <a:picLocks noChangeAspect="1"/>
          </p:cNvPicPr>
          <p:nvPr/>
        </p:nvPicPr>
        <p:blipFill>
          <a:blip r:embed="rId2" cstate="print"/>
          <a:srcRect/>
          <a:stretch>
            <a:fillRect/>
          </a:stretch>
        </p:blipFill>
        <p:spPr bwMode="auto">
          <a:xfrm>
            <a:off x="-609599" y="0"/>
            <a:ext cx="4960848" cy="6858000"/>
          </a:xfrm>
          <a:custGeom>
            <a:avLst/>
            <a:gdLst>
              <a:gd name="connsiteX0" fmla="*/ 32353 w 4960848"/>
              <a:gd name="connsiteY0" fmla="*/ 0 h 6858000"/>
              <a:gd name="connsiteX1" fmla="*/ 2917159 w 4960848"/>
              <a:gd name="connsiteY1" fmla="*/ 0 h 6858000"/>
              <a:gd name="connsiteX2" fmla="*/ 3153446 w 4960848"/>
              <a:gd name="connsiteY2" fmla="*/ 126257 h 6858000"/>
              <a:gd name="connsiteX3" fmla="*/ 4955959 w 4960848"/>
              <a:gd name="connsiteY3" fmla="*/ 2966280 h 6858000"/>
              <a:gd name="connsiteX4" fmla="*/ 4960848 w 4960848"/>
              <a:gd name="connsiteY4" fmla="*/ 3008956 h 6858000"/>
              <a:gd name="connsiteX5" fmla="*/ 4960848 w 4960848"/>
              <a:gd name="connsiteY5" fmla="*/ 4113421 h 6858000"/>
              <a:gd name="connsiteX6" fmla="*/ 4955959 w 4960848"/>
              <a:gd name="connsiteY6" fmla="*/ 4156096 h 6858000"/>
              <a:gd name="connsiteX7" fmla="*/ 3443818 w 4960848"/>
              <a:gd name="connsiteY7" fmla="*/ 6800448 h 6858000"/>
              <a:gd name="connsiteX8" fmla="*/ 3358412 w 4960848"/>
              <a:gd name="connsiteY8" fmla="*/ 6858000 h 6858000"/>
              <a:gd name="connsiteX9" fmla="*/ 0 w 4960848"/>
              <a:gd name="connsiteY9" fmla="*/ 6858000 h 6858000"/>
              <a:gd name="connsiteX10" fmla="*/ 0 w 4960848"/>
              <a:gd name="connsiteY10" fmla="*/ 17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60848" h="6858000">
                <a:moveTo>
                  <a:pt x="32353" y="0"/>
                </a:moveTo>
                <a:lnTo>
                  <a:pt x="2917159" y="0"/>
                </a:lnTo>
                <a:lnTo>
                  <a:pt x="3153446" y="126257"/>
                </a:lnTo>
                <a:cubicBezTo>
                  <a:pt x="4101571" y="697561"/>
                  <a:pt x="4786728" y="1737764"/>
                  <a:pt x="4955959" y="2966280"/>
                </a:cubicBezTo>
                <a:lnTo>
                  <a:pt x="4960848" y="3008956"/>
                </a:lnTo>
                <a:lnTo>
                  <a:pt x="4960848" y="4113421"/>
                </a:lnTo>
                <a:lnTo>
                  <a:pt x="4955959" y="4156096"/>
                </a:lnTo>
                <a:cubicBezTo>
                  <a:pt x="4804542" y="5255295"/>
                  <a:pt x="4240098" y="6203739"/>
                  <a:pt x="3443818" y="6800448"/>
                </a:cubicBezTo>
                <a:lnTo>
                  <a:pt x="3358412" y="6858000"/>
                </a:lnTo>
                <a:lnTo>
                  <a:pt x="0" y="6858000"/>
                </a:lnTo>
                <a:lnTo>
                  <a:pt x="0" y="17288"/>
                </a:lnTo>
                <a:close/>
              </a:path>
            </a:pathLst>
          </a:custGeom>
          <a:noFill/>
          <a:ln w="9525">
            <a:noFill/>
            <a:miter lim="800000"/>
            <a:headEnd/>
            <a:tailEnd/>
          </a:ln>
        </p:spPr>
      </p:pic>
      <p:sp>
        <p:nvSpPr>
          <p:cNvPr id="29" name="Circle: Hollow 28">
            <a:extLst>
              <a:ext uri="{FF2B5EF4-FFF2-40B4-BE49-F238E27FC236}">
                <a16:creationId xmlns:a16="http://schemas.microsoft.com/office/drawing/2014/main" id="{4320CEE9-E206-44FB-95FD-1F76D7866F4E}"/>
              </a:ext>
            </a:extLst>
          </p:cNvPr>
          <p:cNvSpPr/>
          <p:nvPr/>
        </p:nvSpPr>
        <p:spPr>
          <a:xfrm>
            <a:off x="-4536831" y="-1125415"/>
            <a:ext cx="9355013" cy="9355013"/>
          </a:xfrm>
          <a:prstGeom prst="donut">
            <a:avLst>
              <a:gd name="adj" fmla="val 50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CCB453E7-EA05-4AE6-8784-CEB4C400DA0C}"/>
              </a:ext>
            </a:extLst>
          </p:cNvPr>
          <p:cNvSpPr/>
          <p:nvPr/>
        </p:nvSpPr>
        <p:spPr>
          <a:xfrm>
            <a:off x="-5247784" y="-1506332"/>
            <a:ext cx="10684534" cy="1046207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1B82E64-C980-45EA-84DB-13D877E1A19C}"/>
              </a:ext>
            </a:extLst>
          </p:cNvPr>
          <p:cNvSpPr/>
          <p:nvPr/>
        </p:nvSpPr>
        <p:spPr>
          <a:xfrm>
            <a:off x="-3487849" y="-966120"/>
            <a:ext cx="806823" cy="806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503E10C-6598-4641-ACCA-E4BC69594D51}"/>
              </a:ext>
            </a:extLst>
          </p:cNvPr>
          <p:cNvSpPr/>
          <p:nvPr/>
        </p:nvSpPr>
        <p:spPr>
          <a:xfrm>
            <a:off x="-1020047" y="-1909744"/>
            <a:ext cx="806823" cy="80682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9D1D666-CF75-407E-98E6-28160D996525}"/>
              </a:ext>
            </a:extLst>
          </p:cNvPr>
          <p:cNvSpPr/>
          <p:nvPr/>
        </p:nvSpPr>
        <p:spPr>
          <a:xfrm>
            <a:off x="1767500" y="-1532966"/>
            <a:ext cx="806823" cy="8068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D48B32-D88D-4827-B795-EAC43215B4F8}"/>
              </a:ext>
            </a:extLst>
          </p:cNvPr>
          <p:cNvSpPr/>
          <p:nvPr/>
        </p:nvSpPr>
        <p:spPr>
          <a:xfrm>
            <a:off x="4035759" y="269161"/>
            <a:ext cx="806823" cy="80682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DC10185-A8C4-4F33-98CF-C8BF7D99E417}"/>
              </a:ext>
            </a:extLst>
          </p:cNvPr>
          <p:cNvSpPr/>
          <p:nvPr/>
        </p:nvSpPr>
        <p:spPr>
          <a:xfrm>
            <a:off x="4842582" y="1777293"/>
            <a:ext cx="806823" cy="806823"/>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BDD1EEF-F5D4-4852-922A-3983F79A67ED}"/>
              </a:ext>
            </a:extLst>
          </p:cNvPr>
          <p:cNvSpPr/>
          <p:nvPr/>
        </p:nvSpPr>
        <p:spPr>
          <a:xfrm>
            <a:off x="5085571" y="3724704"/>
            <a:ext cx="806823" cy="80682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4ECCEE0-2E08-4B6A-9546-499CA5276A62}"/>
              </a:ext>
            </a:extLst>
          </p:cNvPr>
          <p:cNvSpPr/>
          <p:nvPr/>
        </p:nvSpPr>
        <p:spPr>
          <a:xfrm>
            <a:off x="4563904" y="5366517"/>
            <a:ext cx="806823" cy="806823"/>
          </a:xfrm>
          <a:prstGeom prst="ellipse">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322F309-DC19-4496-AFEA-ADE0464A31C6}"/>
              </a:ext>
            </a:extLst>
          </p:cNvPr>
          <p:cNvSpPr txBox="1"/>
          <p:nvPr/>
        </p:nvSpPr>
        <p:spPr>
          <a:xfrm>
            <a:off x="6096000" y="269161"/>
            <a:ext cx="4966084" cy="903017"/>
          </a:xfrm>
          <a:prstGeom prst="rect">
            <a:avLst/>
          </a:prstGeom>
          <a:noFill/>
        </p:spPr>
        <p:txBody>
          <a:bodyPr wrap="square" lIns="117043" tIns="58522" rIns="117043" bIns="58522" rtlCol="0">
            <a:spAutoFit/>
          </a:bodyPr>
          <a:lstStyle/>
          <a:p>
            <a:pPr algn="ctr"/>
            <a:r>
              <a:rPr lang="en-US" sz="5100" b="1" dirty="0" err="1">
                <a:latin typeface="Kalpurush" pitchFamily="2" charset="0"/>
                <a:cs typeface="Kalpurush" pitchFamily="2" charset="0"/>
              </a:rPr>
              <a:t>শিক্ষকের</a:t>
            </a:r>
            <a:r>
              <a:rPr lang="en-US" sz="5100" b="1" dirty="0">
                <a:latin typeface="Kalpurush" pitchFamily="2" charset="0"/>
                <a:cs typeface="Kalpurush" pitchFamily="2" charset="0"/>
              </a:rPr>
              <a:t> </a:t>
            </a:r>
            <a:r>
              <a:rPr lang="en-US" sz="5100" b="1" dirty="0" err="1">
                <a:latin typeface="Kalpurush" pitchFamily="2" charset="0"/>
                <a:cs typeface="Kalpurush" pitchFamily="2" charset="0"/>
              </a:rPr>
              <a:t>আদর্শ</a:t>
            </a:r>
            <a:r>
              <a:rPr lang="en-US" sz="5100" b="1" dirty="0">
                <a:latin typeface="Kalpurush" pitchFamily="2" charset="0"/>
                <a:cs typeface="Kalpurush" pitchFamily="2" charset="0"/>
              </a:rPr>
              <a:t> </a:t>
            </a:r>
            <a:r>
              <a:rPr lang="en-US" sz="5100" b="1" dirty="0" err="1">
                <a:latin typeface="Kalpurush" pitchFamily="2" charset="0"/>
                <a:cs typeface="Kalpurush" pitchFamily="2" charset="0"/>
              </a:rPr>
              <a:t>পাঠ</a:t>
            </a:r>
            <a:endParaRPr lang="en-US" sz="5100" b="1" dirty="0">
              <a:latin typeface="Kalpurush" pitchFamily="2" charset="0"/>
              <a:cs typeface="Kalpurush" pitchFamily="2" charset="0"/>
            </a:endParaRPr>
          </a:p>
        </p:txBody>
      </p:sp>
      <p:sp>
        <p:nvSpPr>
          <p:cNvPr id="48" name="TextBox 47">
            <a:extLst>
              <a:ext uri="{FF2B5EF4-FFF2-40B4-BE49-F238E27FC236}">
                <a16:creationId xmlns:a16="http://schemas.microsoft.com/office/drawing/2014/main" id="{EE14F72F-EA3A-4B38-AF3C-576381D9669C}"/>
              </a:ext>
            </a:extLst>
          </p:cNvPr>
          <p:cNvSpPr txBox="1"/>
          <p:nvPr/>
        </p:nvSpPr>
        <p:spPr>
          <a:xfrm>
            <a:off x="6096000" y="1905000"/>
            <a:ext cx="5951696" cy="3996172"/>
          </a:xfrm>
          <a:prstGeom prst="rect">
            <a:avLst/>
          </a:prstGeom>
          <a:noFill/>
        </p:spPr>
        <p:txBody>
          <a:bodyPr wrap="square" lIns="117043" tIns="58522" rIns="117043" bIns="58522" rtlCol="0">
            <a:spAutoFit/>
          </a:bodyPr>
          <a:lstStyle/>
          <a:p>
            <a:r>
              <a:rPr lang="bn-BD" sz="3600" b="1" spc="-128" dirty="0">
                <a:latin typeface="Kalpurush" pitchFamily="2" charset="0"/>
                <a:cs typeface="Kalpurush" pitchFamily="2" charset="0"/>
              </a:rPr>
              <a:t>একাত্তরে পাকিস্তানি সেনাবাহিনীর বিরুদ্ধে কতভাবেই না যুদ্ধ করতে হয়েছিল আমাদের।</a:t>
            </a:r>
            <a:r>
              <a:rPr lang="en-US" sz="3600" b="1" spc="-128" dirty="0">
                <a:latin typeface="Kalpurush" pitchFamily="2" charset="0"/>
                <a:cs typeface="Kalpurush" pitchFamily="2" charset="0"/>
              </a:rPr>
              <a:t> </a:t>
            </a:r>
            <a:r>
              <a:rPr lang="bn-BD" sz="3600" b="1" spc="-128" dirty="0">
                <a:latin typeface="Kalpurush" pitchFamily="2" charset="0"/>
                <a:cs typeface="Kalpurush" pitchFamily="2" charset="0"/>
              </a:rPr>
              <a:t>এই যুদ্ধে জয়ী বাহিনী হিসেবে মুক্তিযোদ্ধারা বয়ে এনেছেন </a:t>
            </a:r>
            <a:r>
              <a:rPr lang="bn-BD" sz="3600" b="1" spc="-128">
                <a:latin typeface="Kalpurush" pitchFamily="2" charset="0"/>
                <a:cs typeface="Kalpurush" pitchFamily="2" charset="0"/>
              </a:rPr>
              <a:t>অসীম গেীরব। </a:t>
            </a:r>
            <a:r>
              <a:rPr lang="bn-BD" sz="3600" b="1" spc="-128" dirty="0">
                <a:latin typeface="Kalpurush" pitchFamily="2" charset="0"/>
                <a:cs typeface="Kalpurush" pitchFamily="2" charset="0"/>
              </a:rPr>
              <a:t>এ রকমই এক যুদ্ধে শহিদ হন বীরশ্রেষ্ঠ মোহাম্মদ </a:t>
            </a:r>
            <a:r>
              <a:rPr lang="bn-BD" sz="3600" b="1" spc="-128">
                <a:latin typeface="Kalpurush" pitchFamily="2" charset="0"/>
                <a:cs typeface="Kalpurush" pitchFamily="2" charset="0"/>
              </a:rPr>
              <a:t>রুহুল আমীন।</a:t>
            </a:r>
            <a:endParaRPr lang="en-US" sz="3600" b="1" spc="-128" dirty="0">
              <a:latin typeface="Kalpurush" pitchFamily="2" charset="0"/>
              <a:cs typeface="Kalpurush"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ppt_x</p:attrName>
                                        </p:attrNameLst>
                                      </p:cBhvr>
                                      <p:tavLst>
                                        <p:tav tm="0">
                                          <p:val>
                                            <p:strVal val="#ppt_x-.2"/>
                                          </p:val>
                                        </p:tav>
                                        <p:tav tm="100000">
                                          <p:val>
                                            <p:strVal val="#ppt_x"/>
                                          </p:val>
                                        </p:tav>
                                      </p:tavLst>
                                    </p:anim>
                                    <p:anim calcmode="lin" valueType="num">
                                      <p:cBhvr>
                                        <p:cTn id="8"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grpId="1" nodeType="clickEffect">
                                  <p:stCondLst>
                                    <p:cond delay="0"/>
                                  </p:stCondLst>
                                  <p:childTnLst>
                                    <p:animEffect transition="out" filter="wipe(down)">
                                      <p:cBhvr>
                                        <p:cTn id="13" dur="500"/>
                                        <p:tgtEl>
                                          <p:spTgt spid="48"/>
                                        </p:tgtEl>
                                      </p:cBhvr>
                                    </p:animEffect>
                                    <p:set>
                                      <p:cBhvr>
                                        <p:cTn id="14"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1200px-Bangladesh_navy_frigate_Somudro_Joy_(F-28)_at_Pearl_Harbor_in_2013.jpg">
            <a:extLst>
              <a:ext uri="{FF2B5EF4-FFF2-40B4-BE49-F238E27FC236}">
                <a16:creationId xmlns:a16="http://schemas.microsoft.com/office/drawing/2014/main" id="{3BFF6AF1-7820-4BAD-BAA5-C73111C08B97}"/>
              </a:ext>
            </a:extLst>
          </p:cNvPr>
          <p:cNvPicPr>
            <a:picLocks noChangeAspect="1"/>
          </p:cNvPicPr>
          <p:nvPr/>
        </p:nvPicPr>
        <p:blipFill>
          <a:blip r:embed="rId2" cstate="email">
            <a:lum bright="7000" contrast="7000"/>
            <a:extLst>
              <a:ext uri="{28A0092B-C50C-407E-A947-70E740481C1C}">
                <a14:useLocalDpi xmlns:a14="http://schemas.microsoft.com/office/drawing/2010/main"/>
              </a:ext>
            </a:extLst>
          </a:blip>
          <a:srcRect r="816"/>
          <a:stretch>
            <a:fillRect/>
          </a:stretch>
        </p:blipFill>
        <p:spPr>
          <a:xfrm>
            <a:off x="11036" y="45463"/>
            <a:ext cx="4340214" cy="6812537"/>
          </a:xfrm>
          <a:custGeom>
            <a:avLst/>
            <a:gdLst>
              <a:gd name="connsiteX0" fmla="*/ 0 w 4340214"/>
              <a:gd name="connsiteY0" fmla="*/ 0 h 6812537"/>
              <a:gd name="connsiteX1" fmla="*/ 2517339 w 4340214"/>
              <a:gd name="connsiteY1" fmla="*/ 0 h 6812537"/>
              <a:gd name="connsiteX2" fmla="*/ 2683200 w 4340214"/>
              <a:gd name="connsiteY2" fmla="*/ 97333 h 6812537"/>
              <a:gd name="connsiteX3" fmla="*/ 4340214 w 4340214"/>
              <a:gd name="connsiteY3" fmla="*/ 3488872 h 6812537"/>
              <a:gd name="connsiteX4" fmla="*/ 2944256 w 4340214"/>
              <a:gd name="connsiteY4" fmla="*/ 6687212 h 6812537"/>
              <a:gd name="connsiteX5" fmla="*/ 2774913 w 4340214"/>
              <a:gd name="connsiteY5" fmla="*/ 6812537 h 6812537"/>
              <a:gd name="connsiteX6" fmla="*/ 0 w 4340214"/>
              <a:gd name="connsiteY6" fmla="*/ 6812537 h 68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0214" h="6812537">
                <a:moveTo>
                  <a:pt x="0" y="0"/>
                </a:moveTo>
                <a:lnTo>
                  <a:pt x="2517339" y="0"/>
                </a:lnTo>
                <a:lnTo>
                  <a:pt x="2683200" y="97333"/>
                </a:lnTo>
                <a:cubicBezTo>
                  <a:pt x="3670192" y="750486"/>
                  <a:pt x="4340214" y="2024360"/>
                  <a:pt x="4340214" y="3488872"/>
                </a:cubicBezTo>
                <a:cubicBezTo>
                  <a:pt x="4340214" y="4820247"/>
                  <a:pt x="3786477" y="5994069"/>
                  <a:pt x="2944256" y="6687212"/>
                </a:cubicBezTo>
                <a:lnTo>
                  <a:pt x="2774913" y="6812537"/>
                </a:lnTo>
                <a:lnTo>
                  <a:pt x="0" y="6812537"/>
                </a:lnTo>
                <a:close/>
              </a:path>
            </a:pathLst>
          </a:custGeom>
          <a:ln w="9525">
            <a:solidFill>
              <a:schemeClr val="tx1"/>
            </a:solidFill>
          </a:ln>
        </p:spPr>
      </p:pic>
      <p:sp>
        <p:nvSpPr>
          <p:cNvPr id="14" name="Circle: Hollow 13">
            <a:extLst>
              <a:ext uri="{FF2B5EF4-FFF2-40B4-BE49-F238E27FC236}">
                <a16:creationId xmlns:a16="http://schemas.microsoft.com/office/drawing/2014/main" id="{41A386B5-8BA2-45C8-879E-676C981D2577}"/>
              </a:ext>
            </a:extLst>
          </p:cNvPr>
          <p:cNvSpPr/>
          <p:nvPr/>
        </p:nvSpPr>
        <p:spPr>
          <a:xfrm>
            <a:off x="-4536831" y="-1125415"/>
            <a:ext cx="9355013" cy="9355013"/>
          </a:xfrm>
          <a:prstGeom prst="donut">
            <a:avLst>
              <a:gd name="adj" fmla="val 509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79D82889-3B50-4C46-853C-2B0A5F6E8E9A}"/>
              </a:ext>
            </a:extLst>
          </p:cNvPr>
          <p:cNvSpPr/>
          <p:nvPr/>
        </p:nvSpPr>
        <p:spPr>
          <a:xfrm>
            <a:off x="-5247784" y="-1506332"/>
            <a:ext cx="10684534" cy="1046207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D08D62E-7EF2-4071-9E68-6B188B52EAA1}"/>
              </a:ext>
            </a:extLst>
          </p:cNvPr>
          <p:cNvSpPr/>
          <p:nvPr/>
        </p:nvSpPr>
        <p:spPr>
          <a:xfrm>
            <a:off x="-3487849" y="-966120"/>
            <a:ext cx="806823" cy="806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8CD6AD8-B46F-4093-8D99-0FC624B1CEEA}"/>
              </a:ext>
            </a:extLst>
          </p:cNvPr>
          <p:cNvSpPr/>
          <p:nvPr/>
        </p:nvSpPr>
        <p:spPr>
          <a:xfrm>
            <a:off x="-1020047" y="-1909744"/>
            <a:ext cx="806823" cy="80682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C8814DC-A895-4542-8614-5D853B694467}"/>
              </a:ext>
            </a:extLst>
          </p:cNvPr>
          <p:cNvSpPr/>
          <p:nvPr/>
        </p:nvSpPr>
        <p:spPr>
          <a:xfrm>
            <a:off x="1767500" y="-1532966"/>
            <a:ext cx="806823" cy="8068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61F56F8-C38F-4EF1-A9BD-90BDEBA0F633}"/>
              </a:ext>
            </a:extLst>
          </p:cNvPr>
          <p:cNvSpPr/>
          <p:nvPr/>
        </p:nvSpPr>
        <p:spPr>
          <a:xfrm>
            <a:off x="4035759" y="269161"/>
            <a:ext cx="806823" cy="80682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5956A64-7FFB-4B93-9F8B-0234B87C1026}"/>
              </a:ext>
            </a:extLst>
          </p:cNvPr>
          <p:cNvSpPr/>
          <p:nvPr/>
        </p:nvSpPr>
        <p:spPr>
          <a:xfrm>
            <a:off x="4842582" y="1777293"/>
            <a:ext cx="806823" cy="806823"/>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355265D-F018-41E4-A98C-B13EFA8AF9A4}"/>
              </a:ext>
            </a:extLst>
          </p:cNvPr>
          <p:cNvSpPr/>
          <p:nvPr/>
        </p:nvSpPr>
        <p:spPr>
          <a:xfrm>
            <a:off x="5085571" y="3724704"/>
            <a:ext cx="806823" cy="80682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F0727D-3593-4A95-82E0-533D9F74BC6F}"/>
              </a:ext>
            </a:extLst>
          </p:cNvPr>
          <p:cNvSpPr/>
          <p:nvPr/>
        </p:nvSpPr>
        <p:spPr>
          <a:xfrm>
            <a:off x="4563904" y="5366517"/>
            <a:ext cx="806823" cy="806823"/>
          </a:xfrm>
          <a:prstGeom prst="ellipse">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DBF1D44-CDA4-4210-8ADA-0B8706B67312}"/>
              </a:ext>
            </a:extLst>
          </p:cNvPr>
          <p:cNvSpPr txBox="1"/>
          <p:nvPr/>
        </p:nvSpPr>
        <p:spPr>
          <a:xfrm>
            <a:off x="6096000" y="269161"/>
            <a:ext cx="4966084" cy="903017"/>
          </a:xfrm>
          <a:prstGeom prst="rect">
            <a:avLst/>
          </a:prstGeom>
          <a:noFill/>
        </p:spPr>
        <p:txBody>
          <a:bodyPr wrap="square" lIns="117043" tIns="58522" rIns="117043" bIns="58522" rtlCol="0">
            <a:spAutoFit/>
          </a:bodyPr>
          <a:lstStyle/>
          <a:p>
            <a:pPr algn="ctr"/>
            <a:r>
              <a:rPr lang="en-US" sz="5100" b="1" dirty="0" err="1">
                <a:latin typeface="Kalpurush" pitchFamily="2" charset="0"/>
                <a:cs typeface="Kalpurush" pitchFamily="2" charset="0"/>
              </a:rPr>
              <a:t>শিক্ষকের</a:t>
            </a:r>
            <a:r>
              <a:rPr lang="en-US" sz="5100" b="1" dirty="0">
                <a:latin typeface="Kalpurush" pitchFamily="2" charset="0"/>
                <a:cs typeface="Kalpurush" pitchFamily="2" charset="0"/>
              </a:rPr>
              <a:t> </a:t>
            </a:r>
            <a:r>
              <a:rPr lang="en-US" sz="5100" b="1" dirty="0" err="1">
                <a:latin typeface="Kalpurush" pitchFamily="2" charset="0"/>
                <a:cs typeface="Kalpurush" pitchFamily="2" charset="0"/>
              </a:rPr>
              <a:t>আদর্শ</a:t>
            </a:r>
            <a:r>
              <a:rPr lang="en-US" sz="5100" b="1" dirty="0">
                <a:latin typeface="Kalpurush" pitchFamily="2" charset="0"/>
                <a:cs typeface="Kalpurush" pitchFamily="2" charset="0"/>
              </a:rPr>
              <a:t> </a:t>
            </a:r>
            <a:r>
              <a:rPr lang="en-US" sz="5100" b="1" dirty="0" err="1">
                <a:latin typeface="Kalpurush" pitchFamily="2" charset="0"/>
                <a:cs typeface="Kalpurush" pitchFamily="2" charset="0"/>
              </a:rPr>
              <a:t>পাঠ</a:t>
            </a:r>
            <a:endParaRPr lang="en-US" sz="5100" b="1" dirty="0">
              <a:latin typeface="Kalpurush" pitchFamily="2" charset="0"/>
              <a:cs typeface="Kalpurush" pitchFamily="2" charset="0"/>
            </a:endParaRPr>
          </a:p>
        </p:txBody>
      </p:sp>
      <p:sp>
        <p:nvSpPr>
          <p:cNvPr id="28" name="Rectangle 27">
            <a:extLst>
              <a:ext uri="{FF2B5EF4-FFF2-40B4-BE49-F238E27FC236}">
                <a16:creationId xmlns:a16="http://schemas.microsoft.com/office/drawing/2014/main" id="{A6E3E579-CDD9-4425-A137-CD17FFA1901B}"/>
              </a:ext>
            </a:extLst>
          </p:cNvPr>
          <p:cNvSpPr/>
          <p:nvPr/>
        </p:nvSpPr>
        <p:spPr>
          <a:xfrm>
            <a:off x="6542597" y="1759150"/>
            <a:ext cx="5120481" cy="3539430"/>
          </a:xfrm>
          <a:prstGeom prst="rect">
            <a:avLst/>
          </a:prstGeom>
        </p:spPr>
        <p:txBody>
          <a:bodyPr wrap="square">
            <a:spAutoFit/>
          </a:bodyPr>
          <a:lstStyle/>
          <a:p>
            <a:r>
              <a:rPr lang="bn-BD" sz="3200" b="1" dirty="0">
                <a:solidFill>
                  <a:srgbClr val="002060"/>
                </a:solidFill>
                <a:latin typeface="Kalpurush" pitchFamily="2" charset="0"/>
                <a:cs typeface="Kalpurush" pitchFamily="2" charset="0"/>
              </a:rPr>
              <a:t>ডিসেম্বরের ১০ তারিখ। মুক্তিযুদ্ধের শেষ প্রান্তে আমরা। মুক্তিযোদ্ধাদের নৌজাহাজ বিএনএস পলাশ এবং বিএনএস পদ্মা মংলা বন্দর দখল করে নিয়েছে। এবার খলুনা দখলই লক্ষ্য। ভৈরব নদী বেয়ে খলুনার দিকে ধেয়ে আসছেন তাঁরা।</a:t>
            </a:r>
            <a:endParaRPr lang="en-US" sz="3200" b="1" dirty="0">
              <a:solidFill>
                <a:srgbClr val="002060"/>
              </a:solidFill>
              <a:latin typeface="Kalpurush" pitchFamily="2" charset="0"/>
              <a:cs typeface="Kalpurush" pitchFamily="2" charset="0"/>
            </a:endParaRPr>
          </a:p>
        </p:txBody>
      </p:sp>
    </p:spTree>
    <p:extLst>
      <p:ext uri="{BB962C8B-B14F-4D97-AF65-F5344CB8AC3E}">
        <p14:creationId xmlns:p14="http://schemas.microsoft.com/office/powerpoint/2010/main" val="1300581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8" name="Picture 27" descr="8_50644.jpg">
            <a:extLst>
              <a:ext uri="{FF2B5EF4-FFF2-40B4-BE49-F238E27FC236}">
                <a16:creationId xmlns:a16="http://schemas.microsoft.com/office/drawing/2014/main" id="{8E629275-F92F-44B4-ACD9-C5D5EE42CFAD}"/>
              </a:ext>
            </a:extLst>
          </p:cNvPr>
          <p:cNvPicPr>
            <a:picLocks noChangeAspect="1"/>
          </p:cNvPicPr>
          <p:nvPr/>
        </p:nvPicPr>
        <p:blipFill rotWithShape="1">
          <a:blip r:embed="rId2"/>
          <a:srcRect t="23384" r="1666"/>
          <a:stretch/>
        </p:blipFill>
        <p:spPr>
          <a:xfrm>
            <a:off x="0" y="1633751"/>
            <a:ext cx="4629927" cy="5142725"/>
          </a:xfrm>
          <a:custGeom>
            <a:avLst/>
            <a:gdLst>
              <a:gd name="connsiteX0" fmla="*/ 0 w 4321916"/>
              <a:gd name="connsiteY0" fmla="*/ 0 h 6858000"/>
              <a:gd name="connsiteX1" fmla="*/ 2482185 w 4321916"/>
              <a:gd name="connsiteY1" fmla="*/ 0 h 6858000"/>
              <a:gd name="connsiteX2" fmla="*/ 2599326 w 4321916"/>
              <a:gd name="connsiteY2" fmla="*/ 67931 h 6858000"/>
              <a:gd name="connsiteX3" fmla="*/ 4321916 w 4321916"/>
              <a:gd name="connsiteY3" fmla="*/ 3552091 h 6858000"/>
              <a:gd name="connsiteX4" fmla="*/ 2870713 w 4321916"/>
              <a:gd name="connsiteY4" fmla="*/ 6837776 h 6858000"/>
              <a:gd name="connsiteX5" fmla="*/ 2843059 w 4321916"/>
              <a:gd name="connsiteY5" fmla="*/ 6858000 h 6858000"/>
              <a:gd name="connsiteX6" fmla="*/ 0 w 432191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1916" h="6858000">
                <a:moveTo>
                  <a:pt x="0" y="0"/>
                </a:moveTo>
                <a:lnTo>
                  <a:pt x="2482185" y="0"/>
                </a:lnTo>
                <a:lnTo>
                  <a:pt x="2599326" y="67931"/>
                </a:lnTo>
                <a:cubicBezTo>
                  <a:pt x="3625378" y="738922"/>
                  <a:pt x="4321916" y="2047585"/>
                  <a:pt x="4321916" y="3552091"/>
                </a:cubicBezTo>
                <a:cubicBezTo>
                  <a:pt x="4321916" y="4919824"/>
                  <a:pt x="3746265" y="6125704"/>
                  <a:pt x="2870713" y="6837776"/>
                </a:cubicBezTo>
                <a:lnTo>
                  <a:pt x="2843059" y="6858000"/>
                </a:lnTo>
                <a:lnTo>
                  <a:pt x="0" y="6858000"/>
                </a:lnTo>
                <a:close/>
              </a:path>
            </a:pathLst>
          </a:custGeom>
        </p:spPr>
      </p:pic>
      <p:pic>
        <p:nvPicPr>
          <p:cNvPr id="17" name="Picture 16" descr="image-448956-1627805161.jpg">
            <a:extLst>
              <a:ext uri="{FF2B5EF4-FFF2-40B4-BE49-F238E27FC236}">
                <a16:creationId xmlns:a16="http://schemas.microsoft.com/office/drawing/2014/main" id="{61AECA06-EB6C-4CC5-AA1C-D9A60DEA0A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3" y="-137526"/>
            <a:ext cx="4470513" cy="2347326"/>
          </a:xfrm>
          <a:prstGeom prst="rect">
            <a:avLst/>
          </a:prstGeom>
        </p:spPr>
      </p:pic>
      <p:sp>
        <p:nvSpPr>
          <p:cNvPr id="5" name="Circle: Hollow 4">
            <a:extLst>
              <a:ext uri="{FF2B5EF4-FFF2-40B4-BE49-F238E27FC236}">
                <a16:creationId xmlns:a16="http://schemas.microsoft.com/office/drawing/2014/main" id="{9FAD8CDF-9CF5-48B2-B1E9-88DC071228B1}"/>
              </a:ext>
            </a:extLst>
          </p:cNvPr>
          <p:cNvSpPr/>
          <p:nvPr/>
        </p:nvSpPr>
        <p:spPr>
          <a:xfrm>
            <a:off x="-4536831" y="-1125415"/>
            <a:ext cx="9355013" cy="9355013"/>
          </a:xfrm>
          <a:prstGeom prst="donut">
            <a:avLst>
              <a:gd name="adj" fmla="val 509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Oval 5">
            <a:extLst>
              <a:ext uri="{FF2B5EF4-FFF2-40B4-BE49-F238E27FC236}">
                <a16:creationId xmlns:a16="http://schemas.microsoft.com/office/drawing/2014/main" id="{EDE1A87E-BE57-41F8-AA2B-ED611C366089}"/>
              </a:ext>
            </a:extLst>
          </p:cNvPr>
          <p:cNvSpPr/>
          <p:nvPr/>
        </p:nvSpPr>
        <p:spPr>
          <a:xfrm>
            <a:off x="-5247784" y="-1506332"/>
            <a:ext cx="10684534" cy="1046207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659CEF5-9A8B-4892-A00A-21192A5DF169}"/>
              </a:ext>
            </a:extLst>
          </p:cNvPr>
          <p:cNvSpPr/>
          <p:nvPr/>
        </p:nvSpPr>
        <p:spPr>
          <a:xfrm>
            <a:off x="-3487849" y="-966120"/>
            <a:ext cx="806823" cy="806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6D88E43-79B1-4FD4-81B8-70D598E122D2}"/>
              </a:ext>
            </a:extLst>
          </p:cNvPr>
          <p:cNvSpPr/>
          <p:nvPr/>
        </p:nvSpPr>
        <p:spPr>
          <a:xfrm>
            <a:off x="-1020047" y="-1909744"/>
            <a:ext cx="806823" cy="80682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9359AA5-0D6A-4454-9F7F-BE4AA9DB8D20}"/>
              </a:ext>
            </a:extLst>
          </p:cNvPr>
          <p:cNvSpPr/>
          <p:nvPr/>
        </p:nvSpPr>
        <p:spPr>
          <a:xfrm>
            <a:off x="1767500" y="-1532966"/>
            <a:ext cx="806823" cy="8068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34E59E2-C256-4F25-990C-A0F14AC297C7}"/>
              </a:ext>
            </a:extLst>
          </p:cNvPr>
          <p:cNvSpPr/>
          <p:nvPr/>
        </p:nvSpPr>
        <p:spPr>
          <a:xfrm>
            <a:off x="4035759" y="269161"/>
            <a:ext cx="806823" cy="80682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FA5BA8A-E34C-492D-B4E9-21EFCA68AB3D}"/>
              </a:ext>
            </a:extLst>
          </p:cNvPr>
          <p:cNvSpPr/>
          <p:nvPr/>
        </p:nvSpPr>
        <p:spPr>
          <a:xfrm>
            <a:off x="4842582" y="1777293"/>
            <a:ext cx="806823" cy="806823"/>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3110D0B-2D96-4D37-A8C7-847DE8C5861D}"/>
              </a:ext>
            </a:extLst>
          </p:cNvPr>
          <p:cNvSpPr/>
          <p:nvPr/>
        </p:nvSpPr>
        <p:spPr>
          <a:xfrm>
            <a:off x="5085571" y="3724704"/>
            <a:ext cx="806823" cy="80682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3B8EA54-70F3-461D-87D0-36C3F95F4B79}"/>
              </a:ext>
            </a:extLst>
          </p:cNvPr>
          <p:cNvSpPr/>
          <p:nvPr/>
        </p:nvSpPr>
        <p:spPr>
          <a:xfrm>
            <a:off x="4563904" y="5366517"/>
            <a:ext cx="806823" cy="806823"/>
          </a:xfrm>
          <a:prstGeom prst="ellipse">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DC91730-D6F2-4837-A5D3-D5EFDB0C9055}"/>
              </a:ext>
            </a:extLst>
          </p:cNvPr>
          <p:cNvSpPr txBox="1"/>
          <p:nvPr/>
        </p:nvSpPr>
        <p:spPr>
          <a:xfrm>
            <a:off x="6096000" y="269161"/>
            <a:ext cx="4966084" cy="903017"/>
          </a:xfrm>
          <a:prstGeom prst="rect">
            <a:avLst/>
          </a:prstGeom>
          <a:noFill/>
        </p:spPr>
        <p:txBody>
          <a:bodyPr wrap="square" lIns="117043" tIns="58522" rIns="117043" bIns="58522" rtlCol="0">
            <a:spAutoFit/>
          </a:bodyPr>
          <a:lstStyle/>
          <a:p>
            <a:pPr algn="ctr"/>
            <a:r>
              <a:rPr lang="en-US" sz="5100" b="1" dirty="0" err="1">
                <a:latin typeface="Kalpurush" pitchFamily="2" charset="0"/>
                <a:cs typeface="Kalpurush" pitchFamily="2" charset="0"/>
              </a:rPr>
              <a:t>শিক্ষকের</a:t>
            </a:r>
            <a:r>
              <a:rPr lang="en-US" sz="5100" b="1" dirty="0">
                <a:latin typeface="Kalpurush" pitchFamily="2" charset="0"/>
                <a:cs typeface="Kalpurush" pitchFamily="2" charset="0"/>
              </a:rPr>
              <a:t> </a:t>
            </a:r>
            <a:r>
              <a:rPr lang="en-US" sz="5100" b="1" dirty="0" err="1">
                <a:latin typeface="Kalpurush" pitchFamily="2" charset="0"/>
                <a:cs typeface="Kalpurush" pitchFamily="2" charset="0"/>
              </a:rPr>
              <a:t>আদর্শ</a:t>
            </a:r>
            <a:r>
              <a:rPr lang="en-US" sz="5100" b="1" dirty="0">
                <a:latin typeface="Kalpurush" pitchFamily="2" charset="0"/>
                <a:cs typeface="Kalpurush" pitchFamily="2" charset="0"/>
              </a:rPr>
              <a:t> </a:t>
            </a:r>
            <a:r>
              <a:rPr lang="en-US" sz="5100" b="1" dirty="0" err="1">
                <a:latin typeface="Kalpurush" pitchFamily="2" charset="0"/>
                <a:cs typeface="Kalpurush" pitchFamily="2" charset="0"/>
              </a:rPr>
              <a:t>পাঠ</a:t>
            </a:r>
            <a:endParaRPr lang="en-US" sz="5100" b="1" dirty="0">
              <a:latin typeface="Kalpurush" pitchFamily="2" charset="0"/>
              <a:cs typeface="Kalpurush" pitchFamily="2" charset="0"/>
            </a:endParaRPr>
          </a:p>
        </p:txBody>
      </p:sp>
      <p:sp>
        <p:nvSpPr>
          <p:cNvPr id="30" name="Rectangle 29">
            <a:extLst>
              <a:ext uri="{FF2B5EF4-FFF2-40B4-BE49-F238E27FC236}">
                <a16:creationId xmlns:a16="http://schemas.microsoft.com/office/drawing/2014/main" id="{0724DDB2-BEE2-4C44-8721-440DF1F00F02}"/>
              </a:ext>
            </a:extLst>
          </p:cNvPr>
          <p:cNvSpPr/>
          <p:nvPr/>
        </p:nvSpPr>
        <p:spPr>
          <a:xfrm>
            <a:off x="6159783" y="1341248"/>
            <a:ext cx="5515479" cy="483209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bn-BD" sz="2800" b="1" spc="-100" dirty="0">
                <a:solidFill>
                  <a:schemeClr val="tx1"/>
                </a:solidFill>
                <a:latin typeface="Kalpurush" pitchFamily="2" charset="0"/>
                <a:cs typeface="Kalpurush" pitchFamily="2" charset="0"/>
              </a:rPr>
              <a:t>জাহাজ দুটি খলুনার কাছাকাছি চলে আসে । এমন সময় একটা বোমারু বিমান থেকে জাহাজ দুটির ওপর বোমা এসে পড়ে। রুহুল আমিন বিএনএস পলাশের ইঞ্জিনরুমে ছিলেন।</a:t>
            </a:r>
            <a:r>
              <a:rPr lang="en-US" sz="2800" b="1" spc="-100" dirty="0">
                <a:solidFill>
                  <a:schemeClr val="tx1"/>
                </a:solidFill>
                <a:latin typeface="Kalpurush" pitchFamily="2" charset="0"/>
                <a:cs typeface="Kalpurush" pitchFamily="2" charset="0"/>
              </a:rPr>
              <a:t> </a:t>
            </a:r>
            <a:r>
              <a:rPr lang="bn-BD" sz="2800" b="1" spc="-100" dirty="0">
                <a:solidFill>
                  <a:schemeClr val="tx1"/>
                </a:solidFill>
                <a:latin typeface="Kalpurush" pitchFamily="2" charset="0"/>
                <a:cs typeface="Kalpurush" pitchFamily="2" charset="0"/>
              </a:rPr>
              <a:t>ইঞ্জিনরুমের ওপরে বোমা পড়েছিল। ইঞ্জিন বিকল হয়ে আগুন ধরে গিয়েছিল পলাশে । তাঁর ডান হাতটি উড়ে গিয়েছিল। তিনি অহত অবস্থায় ঝাঁপ দিয়ে নদী সাঁতরে পাড়ে উঠলেন। বোমার আঘাত থেকে তিনি রক্ষা পেলেন। রাজাকারদের হাতে নির্মমভাবে মৃত্যু হলো তাঁর।</a:t>
            </a:r>
            <a:r>
              <a:rPr lang="en-US" sz="2800" b="1" spc="-100" dirty="0">
                <a:solidFill>
                  <a:schemeClr val="tx1"/>
                </a:solidFill>
                <a:latin typeface="Kalpurush" pitchFamily="2" charset="0"/>
                <a:cs typeface="Kalpurush" pitchFamily="2" charset="0"/>
              </a:rPr>
              <a:t> </a:t>
            </a:r>
            <a:r>
              <a:rPr lang="bn-BD" sz="2800" b="1" spc="-100" dirty="0">
                <a:solidFill>
                  <a:schemeClr val="tx1"/>
                </a:solidFill>
                <a:latin typeface="Kalpurush" pitchFamily="2" charset="0"/>
                <a:cs typeface="Kalpurush" pitchFamily="2" charset="0"/>
              </a:rPr>
              <a:t>তিনি শহিদ হলেন।</a:t>
            </a:r>
            <a:endParaRPr lang="en-US" sz="2800" b="1" spc="-100" dirty="0">
              <a:solidFill>
                <a:schemeClr val="tx1"/>
              </a:solidFill>
              <a:latin typeface="Kalpurush" pitchFamily="2" charset="0"/>
              <a:cs typeface="Kalpurush" pitchFamily="2" charset="0"/>
            </a:endParaRPr>
          </a:p>
        </p:txBody>
      </p:sp>
    </p:spTree>
    <p:extLst>
      <p:ext uri="{BB962C8B-B14F-4D97-AF65-F5344CB8AC3E}">
        <p14:creationId xmlns:p14="http://schemas.microsoft.com/office/powerpoint/2010/main" val="1454658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287A86-ED6B-4CE0-993F-070228FDBA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875" t="14427" r="10000" b="18873"/>
          <a:stretch/>
        </p:blipFill>
        <p:spPr>
          <a:xfrm>
            <a:off x="2476500" y="0"/>
            <a:ext cx="7239000" cy="3474720"/>
          </a:xfrm>
          <a:prstGeom prst="rect">
            <a:avLst/>
          </a:prstGeom>
        </p:spPr>
      </p:pic>
      <p:sp>
        <p:nvSpPr>
          <p:cNvPr id="7" name="TextBox 6">
            <a:extLst>
              <a:ext uri="{FF2B5EF4-FFF2-40B4-BE49-F238E27FC236}">
                <a16:creationId xmlns:a16="http://schemas.microsoft.com/office/drawing/2014/main" id="{4015D1F9-D820-4EAE-90A3-C133CF871358}"/>
              </a:ext>
            </a:extLst>
          </p:cNvPr>
          <p:cNvSpPr txBox="1"/>
          <p:nvPr/>
        </p:nvSpPr>
        <p:spPr>
          <a:xfrm>
            <a:off x="197852" y="3862357"/>
            <a:ext cx="11796296" cy="929262"/>
          </a:xfrm>
          <a:prstGeom prst="rect">
            <a:avLst/>
          </a:prstGeom>
          <a:noFill/>
        </p:spPr>
        <p:txBody>
          <a:bodyPr wrap="square" lIns="117043" tIns="58522" rIns="117043" bIns="58522" rtlCol="0">
            <a:prstTxWarp prst="textPlain">
              <a:avLst/>
            </a:prstTxWarp>
            <a:spAutoFit/>
          </a:bodyPr>
          <a:lstStyle/>
          <a:p>
            <a:r>
              <a:rPr lang="bn-BD" sz="2000" b="1" spc="-128" dirty="0">
                <a:solidFill>
                  <a:srgbClr val="002060"/>
                </a:solidFill>
                <a:latin typeface="Kalpurush" pitchFamily="2" charset="0"/>
                <a:cs typeface="Kalpurush" pitchFamily="2" charset="0"/>
              </a:rPr>
              <a:t>খুলনা শিপইয়ার্ডের কাছেই চিরনিদ্রায় শায়িত আছেন এই বীর </a:t>
            </a:r>
          </a:p>
          <a:p>
            <a:r>
              <a:rPr lang="bn-BD" sz="2000" b="1" spc="-128" dirty="0">
                <a:solidFill>
                  <a:srgbClr val="002060"/>
                </a:solidFill>
                <a:latin typeface="Kalpurush" pitchFamily="2" charset="0"/>
                <a:cs typeface="Kalpurush" pitchFamily="2" charset="0"/>
              </a:rPr>
              <a:t>মুক্তিযোদ্ধা ।</a:t>
            </a:r>
            <a:r>
              <a:rPr lang="en-US" sz="2000" b="1" spc="-128" dirty="0">
                <a:solidFill>
                  <a:srgbClr val="002060"/>
                </a:solidFill>
                <a:latin typeface="Kalpurush" pitchFamily="2" charset="0"/>
                <a:cs typeface="Kalpurush" pitchFamily="2" charset="0"/>
              </a:rPr>
              <a:t> </a:t>
            </a:r>
            <a:r>
              <a:rPr lang="bn-BD" sz="2000" b="1" spc="-128" dirty="0">
                <a:solidFill>
                  <a:srgbClr val="002060"/>
                </a:solidFill>
                <a:latin typeface="Kalpurush" pitchFamily="2" charset="0"/>
                <a:cs typeface="Kalpurush" pitchFamily="2" charset="0"/>
              </a:rPr>
              <a:t>এখানে একটি স্মৃতিস্তম্ভ নির্মাণ করা হয়েছে । </a:t>
            </a:r>
            <a:endParaRPr lang="en-US" sz="2000" b="1" spc="-128" dirty="0">
              <a:solidFill>
                <a:srgbClr val="002060"/>
              </a:solidFill>
              <a:latin typeface="Kalpurush" pitchFamily="2" charset="0"/>
              <a:cs typeface="Kalpurush" pitchFamily="2" charset="0"/>
            </a:endParaRPr>
          </a:p>
        </p:txBody>
      </p:sp>
      <p:sp>
        <p:nvSpPr>
          <p:cNvPr id="8" name="TextBox 7">
            <a:extLst>
              <a:ext uri="{FF2B5EF4-FFF2-40B4-BE49-F238E27FC236}">
                <a16:creationId xmlns:a16="http://schemas.microsoft.com/office/drawing/2014/main" id="{2B2B5BDC-885F-43AC-81E1-D46298745D8C}"/>
              </a:ext>
            </a:extLst>
          </p:cNvPr>
          <p:cNvSpPr txBox="1"/>
          <p:nvPr/>
        </p:nvSpPr>
        <p:spPr>
          <a:xfrm>
            <a:off x="1221698" y="5181600"/>
            <a:ext cx="9525000" cy="1595515"/>
          </a:xfrm>
          <a:prstGeom prst="rect">
            <a:avLst/>
          </a:prstGeom>
          <a:noFill/>
        </p:spPr>
        <p:txBody>
          <a:bodyPr wrap="square" lIns="117043" tIns="58522" rIns="117043" bIns="58522" rtlCol="0">
            <a:spAutoFit/>
          </a:bodyPr>
          <a:lstStyle/>
          <a:p>
            <a:pPr algn="just"/>
            <a:r>
              <a:rPr lang="bn-BD" sz="3200" b="1" dirty="0">
                <a:latin typeface="Kalpurush" pitchFamily="2" charset="0"/>
                <a:cs typeface="Kalpurush" pitchFamily="2" charset="0"/>
              </a:rPr>
              <a:t>বাংলাদেশ আজ মুক্ত । লক্ষ প্রাণের বিনিময়ে আমরা ১৯৭১ সালের ১৬ই ডিসেম্বর বিজয় অর্জন করি</a:t>
            </a:r>
            <a:r>
              <a:rPr lang="en-US" sz="3200" b="1" dirty="0">
                <a:latin typeface="Kalpurush" pitchFamily="2" charset="0"/>
                <a:cs typeface="Kalpurush" pitchFamily="2" charset="0"/>
              </a:rPr>
              <a:t>।</a:t>
            </a:r>
            <a:r>
              <a:rPr lang="bn-BD" sz="3200" b="1" dirty="0">
                <a:latin typeface="Kalpurush" pitchFamily="2" charset="0"/>
                <a:cs typeface="Kalpurush" pitchFamily="2" charset="0"/>
              </a:rPr>
              <a:t>দেশের</a:t>
            </a:r>
            <a:r>
              <a:rPr lang="en-US" sz="3200" b="1" dirty="0">
                <a:latin typeface="Kalpurush" pitchFamily="2" charset="0"/>
                <a:cs typeface="Kalpurush" pitchFamily="2" charset="0"/>
              </a:rPr>
              <a:t> </a:t>
            </a:r>
            <a:r>
              <a:rPr lang="bn-BD" sz="3200" b="1" dirty="0">
                <a:latin typeface="Kalpurush" pitchFamily="2" charset="0"/>
                <a:cs typeface="Kalpurush" pitchFamily="2" charset="0"/>
              </a:rPr>
              <a:t>এ</a:t>
            </a:r>
            <a:r>
              <a:rPr lang="en-US" sz="3200" b="1" dirty="0">
                <a:latin typeface="Kalpurush" pitchFamily="2" charset="0"/>
                <a:cs typeface="Kalpurush" pitchFamily="2" charset="0"/>
              </a:rPr>
              <a:t> </a:t>
            </a:r>
            <a:r>
              <a:rPr lang="bn-BD" sz="3200" b="1" dirty="0">
                <a:latin typeface="Kalpurush" pitchFamily="2" charset="0"/>
                <a:cs typeface="Kalpurush" pitchFamily="2" charset="0"/>
              </a:rPr>
              <a:t>বীরশ্রেষ্ঠ মুক্তিযোদ্ধাদের জন্য আমরা গর্বিত ।</a:t>
            </a:r>
            <a:endParaRPr lang="en-US" sz="3200" b="1" dirty="0">
              <a:latin typeface="Kalpurush" pitchFamily="2" charset="0"/>
              <a:cs typeface="Kalpurush" pitchFamily="2" charset="0"/>
            </a:endParaRPr>
          </a:p>
        </p:txBody>
      </p:sp>
      <p:sp>
        <p:nvSpPr>
          <p:cNvPr id="2" name="Oval 1">
            <a:extLst>
              <a:ext uri="{FF2B5EF4-FFF2-40B4-BE49-F238E27FC236}">
                <a16:creationId xmlns:a16="http://schemas.microsoft.com/office/drawing/2014/main" id="{F5CDB6E9-6B66-4730-BE52-72E9E18C195A}"/>
              </a:ext>
            </a:extLst>
          </p:cNvPr>
          <p:cNvSpPr/>
          <p:nvPr/>
        </p:nvSpPr>
        <p:spPr>
          <a:xfrm>
            <a:off x="5698002" y="77372"/>
            <a:ext cx="381000" cy="3763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C1788FB-64A2-4764-BEAA-2C0CD9F59DFC}"/>
              </a:ext>
            </a:extLst>
          </p:cNvPr>
          <p:cNvSpPr/>
          <p:nvPr/>
        </p:nvSpPr>
        <p:spPr>
          <a:xfrm>
            <a:off x="2590800" y="189913"/>
            <a:ext cx="381000" cy="3763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2E22C67-5EBA-4EA4-AE4E-2EEF086FF4C8}"/>
              </a:ext>
            </a:extLst>
          </p:cNvPr>
          <p:cNvSpPr/>
          <p:nvPr/>
        </p:nvSpPr>
        <p:spPr>
          <a:xfrm>
            <a:off x="9525000" y="3022021"/>
            <a:ext cx="381000" cy="3763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13AA935D-0231-4BCD-9E6E-6D45290119B2}"/>
              </a:ext>
            </a:extLst>
          </p:cNvPr>
          <p:cNvGrpSpPr/>
          <p:nvPr/>
        </p:nvGrpSpPr>
        <p:grpSpPr>
          <a:xfrm>
            <a:off x="-12258837" y="0"/>
            <a:ext cx="12258837" cy="7163312"/>
            <a:chOff x="-19142" y="-30664"/>
            <a:chExt cx="12258837" cy="7163312"/>
          </a:xfrm>
        </p:grpSpPr>
        <p:sp>
          <p:nvSpPr>
            <p:cNvPr id="20" name="Freeform: Shape 19">
              <a:extLst>
                <a:ext uri="{FF2B5EF4-FFF2-40B4-BE49-F238E27FC236}">
                  <a16:creationId xmlns:a16="http://schemas.microsoft.com/office/drawing/2014/main" id="{6AF79933-6728-4009-B388-D78ACD325B03}"/>
                </a:ext>
              </a:extLst>
            </p:cNvPr>
            <p:cNvSpPr/>
            <p:nvPr/>
          </p:nvSpPr>
          <p:spPr>
            <a:xfrm>
              <a:off x="-19142" y="-30664"/>
              <a:ext cx="12192000" cy="6858000"/>
            </a:xfrm>
            <a:custGeom>
              <a:avLst/>
              <a:gdLst>
                <a:gd name="connsiteX0" fmla="*/ 0 w 12192000"/>
                <a:gd name="connsiteY0" fmla="*/ 0 h 6858000"/>
                <a:gd name="connsiteX1" fmla="*/ 10668000 w 12192000"/>
                <a:gd name="connsiteY1" fmla="*/ 0 h 6858000"/>
                <a:gd name="connsiteX2" fmla="*/ 10970302 w 12192000"/>
                <a:gd name="connsiteY2" fmla="*/ 0 h 6858000"/>
                <a:gd name="connsiteX3" fmla="*/ 12192000 w 12192000"/>
                <a:gd name="connsiteY3" fmla="*/ 0 h 6858000"/>
                <a:gd name="connsiteX4" fmla="*/ 12192000 w 12192000"/>
                <a:gd name="connsiteY4" fmla="*/ 550959 h 6858000"/>
                <a:gd name="connsiteX5" fmla="*/ 12192000 w 12192000"/>
                <a:gd name="connsiteY5" fmla="*/ 1066800 h 6858000"/>
                <a:gd name="connsiteX6" fmla="*/ 12192000 w 12192000"/>
                <a:gd name="connsiteY6" fmla="*/ 6842731 h 6858000"/>
                <a:gd name="connsiteX7" fmla="*/ 10970302 w 12192000"/>
                <a:gd name="connsiteY7" fmla="*/ 6842731 h 6858000"/>
                <a:gd name="connsiteX8" fmla="*/ 10970302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0668000" y="0"/>
                  </a:lnTo>
                  <a:lnTo>
                    <a:pt x="10970302" y="0"/>
                  </a:lnTo>
                  <a:lnTo>
                    <a:pt x="12192000" y="0"/>
                  </a:lnTo>
                  <a:lnTo>
                    <a:pt x="12192000" y="550959"/>
                  </a:lnTo>
                  <a:lnTo>
                    <a:pt x="12192000" y="1066800"/>
                  </a:lnTo>
                  <a:lnTo>
                    <a:pt x="12192000" y="6842731"/>
                  </a:lnTo>
                  <a:lnTo>
                    <a:pt x="10970302" y="6842731"/>
                  </a:lnTo>
                  <a:lnTo>
                    <a:pt x="10970302" y="6858000"/>
                  </a:lnTo>
                  <a:lnTo>
                    <a:pt x="0" y="6858000"/>
                  </a:lnTo>
                  <a:close/>
                </a:path>
              </a:pathLst>
            </a:custGeom>
            <a:solidFill>
              <a:srgbClr val="BFCF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53692A72-4D3A-4A2D-A6E2-85EBC38838E9}"/>
                </a:ext>
              </a:extLst>
            </p:cNvPr>
            <p:cNvGrpSpPr/>
            <p:nvPr/>
          </p:nvGrpSpPr>
          <p:grpSpPr>
            <a:xfrm>
              <a:off x="66605" y="77372"/>
              <a:ext cx="12173090" cy="7055276"/>
              <a:chOff x="66605" y="77372"/>
              <a:chExt cx="12173090" cy="7055276"/>
            </a:xfrm>
          </p:grpSpPr>
          <p:sp>
            <p:nvSpPr>
              <p:cNvPr id="21" name="TextBox 20">
                <a:extLst>
                  <a:ext uri="{FF2B5EF4-FFF2-40B4-BE49-F238E27FC236}">
                    <a16:creationId xmlns:a16="http://schemas.microsoft.com/office/drawing/2014/main" id="{488ECD70-9D37-4EF0-A958-05C9EB2AE693}"/>
                  </a:ext>
                </a:extLst>
              </p:cNvPr>
              <p:cNvSpPr txBox="1"/>
              <p:nvPr/>
            </p:nvSpPr>
            <p:spPr>
              <a:xfrm>
                <a:off x="3488202" y="2638401"/>
                <a:ext cx="5181600" cy="1569660"/>
              </a:xfrm>
              <a:prstGeom prst="rect">
                <a:avLst/>
              </a:prstGeom>
              <a:noFill/>
              <a:ln w="38100">
                <a:solidFill>
                  <a:schemeClr val="tx1"/>
                </a:solidFill>
              </a:ln>
            </p:spPr>
            <p:txBody>
              <a:bodyPr wrap="square" rtlCol="0">
                <a:spAutoFit/>
              </a:bodyPr>
              <a:lstStyle/>
              <a:p>
                <a:pPr algn="ctr"/>
                <a:r>
                  <a:rPr lang="bn-BD" sz="9600" dirty="0">
                    <a:latin typeface="NikoshBAN" pitchFamily="2" charset="0"/>
                    <a:cs typeface="NikoshBAN" pitchFamily="2" charset="0"/>
                  </a:rPr>
                  <a:t>আদর্শ পাঠ </a:t>
                </a:r>
                <a:endParaRPr lang="en-US" sz="9600" dirty="0">
                  <a:latin typeface="NikoshBAN" pitchFamily="2" charset="0"/>
                  <a:cs typeface="NikoshBAN" pitchFamily="2" charset="0"/>
                </a:endParaRPr>
              </a:p>
            </p:txBody>
          </p:sp>
          <p:pic>
            <p:nvPicPr>
              <p:cNvPr id="22" name="Picture 21">
                <a:extLst>
                  <a:ext uri="{FF2B5EF4-FFF2-40B4-BE49-F238E27FC236}">
                    <a16:creationId xmlns:a16="http://schemas.microsoft.com/office/drawing/2014/main" id="{90BE308D-CEC1-4A7E-A1B4-2DE6B8A9A6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888"/>
              <a:stretch/>
            </p:blipFill>
            <p:spPr>
              <a:xfrm>
                <a:off x="66605" y="1828800"/>
                <a:ext cx="2714695" cy="5303848"/>
              </a:xfrm>
              <a:prstGeom prst="rect">
                <a:avLst/>
              </a:prstGeom>
            </p:spPr>
          </p:pic>
          <p:pic>
            <p:nvPicPr>
              <p:cNvPr id="23" name="Content Placeholder 4">
                <a:extLst>
                  <a:ext uri="{FF2B5EF4-FFF2-40B4-BE49-F238E27FC236}">
                    <a16:creationId xmlns:a16="http://schemas.microsoft.com/office/drawing/2014/main" id="{C52CE169-FC03-470D-8734-515F2E972038}"/>
                  </a:ext>
                </a:extLst>
              </p:cNvPr>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525000" y="77372"/>
                <a:ext cx="2714695" cy="2212383"/>
              </a:xfrm>
              <a:prstGeom prst="ellipse">
                <a:avLst/>
              </a:prstGeom>
              <a:ln>
                <a:noFill/>
              </a:ln>
              <a:effectLst>
                <a:softEdge rad="112500"/>
              </a:effectLst>
            </p:spPr>
          </p:pic>
        </p:grpSp>
      </p:grpSp>
      <p:grpSp>
        <p:nvGrpSpPr>
          <p:cNvPr id="36" name="Group 35">
            <a:extLst>
              <a:ext uri="{FF2B5EF4-FFF2-40B4-BE49-F238E27FC236}">
                <a16:creationId xmlns:a16="http://schemas.microsoft.com/office/drawing/2014/main" id="{2B8833DC-4699-40A8-8BA0-1F58773C23E2}"/>
              </a:ext>
            </a:extLst>
          </p:cNvPr>
          <p:cNvGrpSpPr/>
          <p:nvPr/>
        </p:nvGrpSpPr>
        <p:grpSpPr>
          <a:xfrm>
            <a:off x="-12325674" y="-28760"/>
            <a:ext cx="12258837" cy="6893867"/>
            <a:chOff x="-1034146" y="-35867"/>
            <a:chExt cx="12258837" cy="6893867"/>
          </a:xfrm>
        </p:grpSpPr>
        <p:grpSp>
          <p:nvGrpSpPr>
            <p:cNvPr id="24" name="Group 23">
              <a:extLst>
                <a:ext uri="{FF2B5EF4-FFF2-40B4-BE49-F238E27FC236}">
                  <a16:creationId xmlns:a16="http://schemas.microsoft.com/office/drawing/2014/main" id="{E94A1CD0-A76D-4C07-B9E2-E3C08BA71EBD}"/>
                </a:ext>
              </a:extLst>
            </p:cNvPr>
            <p:cNvGrpSpPr/>
            <p:nvPr/>
          </p:nvGrpSpPr>
          <p:grpSpPr>
            <a:xfrm>
              <a:off x="-990585" y="-30664"/>
              <a:ext cx="12192000" cy="6888664"/>
              <a:chOff x="5862" y="-30664"/>
              <a:chExt cx="12192000" cy="6888664"/>
            </a:xfrm>
          </p:grpSpPr>
          <p:sp>
            <p:nvSpPr>
              <p:cNvPr id="25" name="Freeform: Shape 24">
                <a:extLst>
                  <a:ext uri="{FF2B5EF4-FFF2-40B4-BE49-F238E27FC236}">
                    <a16:creationId xmlns:a16="http://schemas.microsoft.com/office/drawing/2014/main" id="{5D4F6B67-2958-4D63-8D56-6CD6A993F739}"/>
                  </a:ext>
                </a:extLst>
              </p:cNvPr>
              <p:cNvSpPr/>
              <p:nvPr/>
            </p:nvSpPr>
            <p:spPr>
              <a:xfrm>
                <a:off x="5862" y="-30664"/>
                <a:ext cx="12192000" cy="6888664"/>
              </a:xfrm>
              <a:custGeom>
                <a:avLst/>
                <a:gdLst>
                  <a:gd name="connsiteX0" fmla="*/ 0 w 12192000"/>
                  <a:gd name="connsiteY0" fmla="*/ 0 h 6858000"/>
                  <a:gd name="connsiteX1" fmla="*/ 10668000 w 12192000"/>
                  <a:gd name="connsiteY1" fmla="*/ 0 h 6858000"/>
                  <a:gd name="connsiteX2" fmla="*/ 10970302 w 12192000"/>
                  <a:gd name="connsiteY2" fmla="*/ 0 h 6858000"/>
                  <a:gd name="connsiteX3" fmla="*/ 12192000 w 12192000"/>
                  <a:gd name="connsiteY3" fmla="*/ 0 h 6858000"/>
                  <a:gd name="connsiteX4" fmla="*/ 12192000 w 12192000"/>
                  <a:gd name="connsiteY4" fmla="*/ 550959 h 6858000"/>
                  <a:gd name="connsiteX5" fmla="*/ 12192000 w 12192000"/>
                  <a:gd name="connsiteY5" fmla="*/ 1066800 h 6858000"/>
                  <a:gd name="connsiteX6" fmla="*/ 12192000 w 12192000"/>
                  <a:gd name="connsiteY6" fmla="*/ 6842731 h 6858000"/>
                  <a:gd name="connsiteX7" fmla="*/ 10970302 w 12192000"/>
                  <a:gd name="connsiteY7" fmla="*/ 6842731 h 6858000"/>
                  <a:gd name="connsiteX8" fmla="*/ 10970302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0668000" y="0"/>
                    </a:lnTo>
                    <a:lnTo>
                      <a:pt x="10970302" y="0"/>
                    </a:lnTo>
                    <a:lnTo>
                      <a:pt x="12192000" y="0"/>
                    </a:lnTo>
                    <a:lnTo>
                      <a:pt x="12192000" y="550959"/>
                    </a:lnTo>
                    <a:lnTo>
                      <a:pt x="12192000" y="1066800"/>
                    </a:lnTo>
                    <a:lnTo>
                      <a:pt x="12192000" y="6842731"/>
                    </a:lnTo>
                    <a:lnTo>
                      <a:pt x="10970302" y="6842731"/>
                    </a:lnTo>
                    <a:lnTo>
                      <a:pt x="10970302" y="6858000"/>
                    </a:lnTo>
                    <a:lnTo>
                      <a:pt x="0" y="6858000"/>
                    </a:lnTo>
                    <a:close/>
                  </a:path>
                </a:pathLst>
              </a:custGeom>
              <a:solidFill>
                <a:srgbClr val="BFCF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itle 1">
                <a:extLst>
                  <a:ext uri="{FF2B5EF4-FFF2-40B4-BE49-F238E27FC236}">
                    <a16:creationId xmlns:a16="http://schemas.microsoft.com/office/drawing/2014/main" id="{A4E9642B-C238-4043-9254-322730243092}"/>
                  </a:ext>
                </a:extLst>
              </p:cNvPr>
              <p:cNvSpPr txBox="1">
                <a:spLocks/>
              </p:cNvSpPr>
              <p:nvPr/>
            </p:nvSpPr>
            <p:spPr>
              <a:xfrm>
                <a:off x="4419600" y="457200"/>
                <a:ext cx="3352800" cy="1447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300" dirty="0" err="1">
                    <a:latin typeface="NikoshBAN" pitchFamily="2" charset="0"/>
                    <a:cs typeface="NikoshBAN" pitchFamily="2" charset="0"/>
                  </a:rPr>
                  <a:t>সরব</a:t>
                </a:r>
                <a:r>
                  <a:rPr lang="bn-BD" sz="7300" dirty="0">
                    <a:latin typeface="NikoshBAN" pitchFamily="2" charset="0"/>
                    <a:cs typeface="NikoshBAN" pitchFamily="2" charset="0"/>
                  </a:rPr>
                  <a:t> পাঠ</a:t>
                </a:r>
                <a:endParaRPr lang="en-US" dirty="0"/>
              </a:p>
            </p:txBody>
          </p:sp>
          <p:pic>
            <p:nvPicPr>
              <p:cNvPr id="27" name="Picture 26" descr="index.jpgrey.jpg">
                <a:extLst>
                  <a:ext uri="{FF2B5EF4-FFF2-40B4-BE49-F238E27FC236}">
                    <a16:creationId xmlns:a16="http://schemas.microsoft.com/office/drawing/2014/main" id="{3C672F36-1135-45A6-84E1-98748EB55799}"/>
                  </a:ext>
                </a:extLst>
              </p:cNvPr>
              <p:cNvPicPr>
                <a:picLocks noChangeAspect="1"/>
              </p:cNvPicPr>
              <p:nvPr/>
            </p:nvPicPr>
            <p:blipFill>
              <a:blip r:embed="rId5" cstate="print"/>
              <a:stretch>
                <a:fillRect/>
              </a:stretch>
            </p:blipFill>
            <p:spPr>
              <a:xfrm>
                <a:off x="2362200" y="1981200"/>
                <a:ext cx="7467600" cy="4800600"/>
              </a:xfrm>
              <a:prstGeom prst="rect">
                <a:avLst/>
              </a:prstGeom>
            </p:spPr>
          </p:pic>
        </p:grpSp>
        <p:pic>
          <p:nvPicPr>
            <p:cNvPr id="34" name="Content Placeholder 4">
              <a:extLst>
                <a:ext uri="{FF2B5EF4-FFF2-40B4-BE49-F238E27FC236}">
                  <a16:creationId xmlns:a16="http://schemas.microsoft.com/office/drawing/2014/main" id="{1CF0E304-410A-4350-93E3-F5037D19BFAB}"/>
                </a:ext>
              </a:extLst>
            </p:cNvPr>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34146" y="0"/>
              <a:ext cx="2714695" cy="2212383"/>
            </a:xfrm>
            <a:prstGeom prst="ellipse">
              <a:avLst/>
            </a:prstGeom>
            <a:ln>
              <a:noFill/>
            </a:ln>
            <a:effectLst>
              <a:softEdge rad="112500"/>
            </a:effectLst>
          </p:spPr>
        </p:pic>
        <p:pic>
          <p:nvPicPr>
            <p:cNvPr id="35" name="Content Placeholder 4">
              <a:extLst>
                <a:ext uri="{FF2B5EF4-FFF2-40B4-BE49-F238E27FC236}">
                  <a16:creationId xmlns:a16="http://schemas.microsoft.com/office/drawing/2014/main" id="{E8DF7C16-6E45-47C8-A648-0FC7F8CE87B6}"/>
                </a:ext>
              </a:extLst>
            </p:cNvPr>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509996" y="-35867"/>
              <a:ext cx="2714695" cy="2212383"/>
            </a:xfrm>
            <a:prstGeom prst="ellipse">
              <a:avLst/>
            </a:prstGeom>
            <a:ln>
              <a:noFill/>
            </a:ln>
            <a:effectLst>
              <a:softEdge rad="112500"/>
            </a:effectLst>
          </p:spPr>
        </p:pic>
      </p:grpSp>
      <p:grpSp>
        <p:nvGrpSpPr>
          <p:cNvPr id="39" name="Group 38">
            <a:extLst>
              <a:ext uri="{FF2B5EF4-FFF2-40B4-BE49-F238E27FC236}">
                <a16:creationId xmlns:a16="http://schemas.microsoft.com/office/drawing/2014/main" id="{B7FAC703-7312-4C67-AECA-099DEB37B667}"/>
              </a:ext>
            </a:extLst>
          </p:cNvPr>
          <p:cNvGrpSpPr/>
          <p:nvPr/>
        </p:nvGrpSpPr>
        <p:grpSpPr>
          <a:xfrm>
            <a:off x="-12311669" y="-15377"/>
            <a:ext cx="12244832" cy="6873377"/>
            <a:chOff x="-52832" y="-15377"/>
            <a:chExt cx="12244832" cy="6873377"/>
          </a:xfrm>
        </p:grpSpPr>
        <p:grpSp>
          <p:nvGrpSpPr>
            <p:cNvPr id="28" name="Group 27">
              <a:extLst>
                <a:ext uri="{FF2B5EF4-FFF2-40B4-BE49-F238E27FC236}">
                  <a16:creationId xmlns:a16="http://schemas.microsoft.com/office/drawing/2014/main" id="{FC06CCAF-8E65-4BF2-8D0B-F849228DBA58}"/>
                </a:ext>
              </a:extLst>
            </p:cNvPr>
            <p:cNvGrpSpPr/>
            <p:nvPr/>
          </p:nvGrpSpPr>
          <p:grpSpPr>
            <a:xfrm>
              <a:off x="0" y="0"/>
              <a:ext cx="12192000" cy="6858000"/>
              <a:chOff x="5862" y="-30664"/>
              <a:chExt cx="12192000" cy="6858000"/>
            </a:xfrm>
          </p:grpSpPr>
          <p:sp>
            <p:nvSpPr>
              <p:cNvPr id="29" name="Freeform: Shape 28">
                <a:extLst>
                  <a:ext uri="{FF2B5EF4-FFF2-40B4-BE49-F238E27FC236}">
                    <a16:creationId xmlns:a16="http://schemas.microsoft.com/office/drawing/2014/main" id="{4297A3AD-8233-421C-AD47-E784CA6CEF88}"/>
                  </a:ext>
                </a:extLst>
              </p:cNvPr>
              <p:cNvSpPr/>
              <p:nvPr/>
            </p:nvSpPr>
            <p:spPr>
              <a:xfrm>
                <a:off x="5862" y="-30664"/>
                <a:ext cx="12192000" cy="6858000"/>
              </a:xfrm>
              <a:custGeom>
                <a:avLst/>
                <a:gdLst>
                  <a:gd name="connsiteX0" fmla="*/ 0 w 12192000"/>
                  <a:gd name="connsiteY0" fmla="*/ 0 h 6858000"/>
                  <a:gd name="connsiteX1" fmla="*/ 10668000 w 12192000"/>
                  <a:gd name="connsiteY1" fmla="*/ 0 h 6858000"/>
                  <a:gd name="connsiteX2" fmla="*/ 10970302 w 12192000"/>
                  <a:gd name="connsiteY2" fmla="*/ 0 h 6858000"/>
                  <a:gd name="connsiteX3" fmla="*/ 12192000 w 12192000"/>
                  <a:gd name="connsiteY3" fmla="*/ 0 h 6858000"/>
                  <a:gd name="connsiteX4" fmla="*/ 12192000 w 12192000"/>
                  <a:gd name="connsiteY4" fmla="*/ 550959 h 6858000"/>
                  <a:gd name="connsiteX5" fmla="*/ 12192000 w 12192000"/>
                  <a:gd name="connsiteY5" fmla="*/ 1066800 h 6858000"/>
                  <a:gd name="connsiteX6" fmla="*/ 12192000 w 12192000"/>
                  <a:gd name="connsiteY6" fmla="*/ 6842731 h 6858000"/>
                  <a:gd name="connsiteX7" fmla="*/ 10970302 w 12192000"/>
                  <a:gd name="connsiteY7" fmla="*/ 6842731 h 6858000"/>
                  <a:gd name="connsiteX8" fmla="*/ 10970302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0668000" y="0"/>
                    </a:lnTo>
                    <a:lnTo>
                      <a:pt x="10970302" y="0"/>
                    </a:lnTo>
                    <a:lnTo>
                      <a:pt x="12192000" y="0"/>
                    </a:lnTo>
                    <a:lnTo>
                      <a:pt x="12192000" y="550959"/>
                    </a:lnTo>
                    <a:lnTo>
                      <a:pt x="12192000" y="1066800"/>
                    </a:lnTo>
                    <a:lnTo>
                      <a:pt x="12192000" y="6842731"/>
                    </a:lnTo>
                    <a:lnTo>
                      <a:pt x="10970302" y="6842731"/>
                    </a:lnTo>
                    <a:lnTo>
                      <a:pt x="10970302" y="6858000"/>
                    </a:lnTo>
                    <a:lnTo>
                      <a:pt x="0" y="6858000"/>
                    </a:lnTo>
                    <a:close/>
                  </a:path>
                </a:pathLst>
              </a:custGeom>
              <a:solidFill>
                <a:srgbClr val="BFCF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descr="images.jpgdew.jpg">
                <a:extLst>
                  <a:ext uri="{FF2B5EF4-FFF2-40B4-BE49-F238E27FC236}">
                    <a16:creationId xmlns:a16="http://schemas.microsoft.com/office/drawing/2014/main" id="{45D85E96-66CF-4990-AA3B-7D63CEEFCD9D}"/>
                  </a:ext>
                </a:extLst>
              </p:cNvPr>
              <p:cNvPicPr>
                <a:picLocks noChangeAspect="1"/>
              </p:cNvPicPr>
              <p:nvPr/>
            </p:nvPicPr>
            <p:blipFill>
              <a:blip r:embed="rId6" cstate="print"/>
              <a:srcRect l="3214" t="4291" r="2507" b="7030"/>
              <a:stretch>
                <a:fillRect/>
              </a:stretch>
            </p:blipFill>
            <p:spPr>
              <a:xfrm>
                <a:off x="1943100" y="1935160"/>
                <a:ext cx="8305800" cy="4876799"/>
              </a:xfrm>
              <a:prstGeom prst="rect">
                <a:avLst/>
              </a:prstGeom>
            </p:spPr>
          </p:pic>
          <p:sp>
            <p:nvSpPr>
              <p:cNvPr id="31" name="Title 1">
                <a:extLst>
                  <a:ext uri="{FF2B5EF4-FFF2-40B4-BE49-F238E27FC236}">
                    <a16:creationId xmlns:a16="http://schemas.microsoft.com/office/drawing/2014/main" id="{BB7BB0A1-AF44-4152-A90F-ED982EF0B458}"/>
                  </a:ext>
                </a:extLst>
              </p:cNvPr>
              <p:cNvSpPr txBox="1">
                <a:spLocks/>
              </p:cNvSpPr>
              <p:nvPr/>
            </p:nvSpPr>
            <p:spPr>
              <a:xfrm>
                <a:off x="4419600" y="441319"/>
                <a:ext cx="3352800" cy="1447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300" dirty="0" err="1">
                    <a:latin typeface="NikoshBAN" pitchFamily="2" charset="0"/>
                    <a:cs typeface="NikoshBAN" pitchFamily="2" charset="0"/>
                  </a:rPr>
                  <a:t>নিরব</a:t>
                </a:r>
                <a:r>
                  <a:rPr lang="bn-BD" sz="7300" dirty="0">
                    <a:latin typeface="NikoshBAN" pitchFamily="2" charset="0"/>
                    <a:cs typeface="NikoshBAN" pitchFamily="2" charset="0"/>
                  </a:rPr>
                  <a:t> পাঠ</a:t>
                </a:r>
                <a:endParaRPr lang="en-US" dirty="0"/>
              </a:p>
            </p:txBody>
          </p:sp>
        </p:grpSp>
        <p:pic>
          <p:nvPicPr>
            <p:cNvPr id="37" name="Content Placeholder 4">
              <a:extLst>
                <a:ext uri="{FF2B5EF4-FFF2-40B4-BE49-F238E27FC236}">
                  <a16:creationId xmlns:a16="http://schemas.microsoft.com/office/drawing/2014/main" id="{69B0758D-8F9B-42C8-9B91-E2A8E2A1ABAB}"/>
                </a:ext>
              </a:extLst>
            </p:cNvPr>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2832" y="-9425"/>
              <a:ext cx="2714695" cy="2212383"/>
            </a:xfrm>
            <a:prstGeom prst="ellipse">
              <a:avLst/>
            </a:prstGeom>
            <a:ln>
              <a:noFill/>
            </a:ln>
            <a:effectLst>
              <a:softEdge rad="112500"/>
            </a:effectLst>
          </p:spPr>
        </p:pic>
        <p:pic>
          <p:nvPicPr>
            <p:cNvPr id="38" name="Content Placeholder 4">
              <a:extLst>
                <a:ext uri="{FF2B5EF4-FFF2-40B4-BE49-F238E27FC236}">
                  <a16:creationId xmlns:a16="http://schemas.microsoft.com/office/drawing/2014/main" id="{C51A2820-4EAF-4448-998E-ECE28BE0717C}"/>
                </a:ext>
              </a:extLst>
            </p:cNvPr>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65581" y="-15377"/>
              <a:ext cx="2714695" cy="2212383"/>
            </a:xfrm>
            <a:prstGeom prst="ellipse">
              <a:avLst/>
            </a:prstGeom>
            <a:ln>
              <a:noFill/>
            </a:ln>
            <a:effectLst>
              <a:softEdge rad="112500"/>
            </a:effectLst>
          </p:spPr>
        </p:pic>
      </p:grpSp>
    </p:spTree>
    <p:extLst>
      <p:ext uri="{BB962C8B-B14F-4D97-AF65-F5344CB8AC3E}">
        <p14:creationId xmlns:p14="http://schemas.microsoft.com/office/powerpoint/2010/main" val="3474512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4.375E-6 -2.22222E-6 L 1.00156 -2.22222E-6 " pathEditMode="relative" rAng="0" ptsTypes="AA">
                                      <p:cBhvr>
                                        <p:cTn id="18" dur="2000" fill="hold"/>
                                        <p:tgtEl>
                                          <p:spTgt spid="33"/>
                                        </p:tgtEl>
                                        <p:attrNameLst>
                                          <p:attrName>ppt_x</p:attrName>
                                          <p:attrName>ppt_y</p:attrName>
                                        </p:attrNameLst>
                                      </p:cBhvr>
                                      <p:rCtr x="50078" y="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3.125E-6 3.7037E-7 L 1.00156 3.7037E-7 " pathEditMode="relative" rAng="0" ptsTypes="AA">
                                      <p:cBhvr>
                                        <p:cTn id="22" dur="2000" fill="hold"/>
                                        <p:tgtEl>
                                          <p:spTgt spid="36"/>
                                        </p:tgtEl>
                                        <p:attrNameLst>
                                          <p:attrName>ppt_x</p:attrName>
                                          <p:attrName>ppt_y</p:attrName>
                                        </p:attrNameLst>
                                      </p:cBhvr>
                                      <p:rCtr x="50078"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2.08333E-6 -2.59259E-6 L 1.00156 -2.59259E-6 " pathEditMode="relative" rAng="0" ptsTypes="AA">
                                      <p:cBhvr>
                                        <p:cTn id="26" dur="2000" fill="hold"/>
                                        <p:tgtEl>
                                          <p:spTgt spid="39"/>
                                        </p:tgtEl>
                                        <p:attrNameLst>
                                          <p:attrName>ppt_x</p:attrName>
                                          <p:attrName>ppt_y</p:attrName>
                                        </p:attrNameLst>
                                      </p:cBhvr>
                                      <p:rCtr x="500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92300" y="446965"/>
            <a:ext cx="6407400" cy="457200"/>
          </a:xfrm>
          <a:noFill/>
        </p:spPr>
        <p:txBody>
          <a:bodyPr>
            <a:normAutofit fontScale="90000"/>
          </a:bodyPr>
          <a:lstStyle/>
          <a:p>
            <a:r>
              <a:rPr lang="en-US" b="1" dirty="0" err="1">
                <a:latin typeface="NikoshBAN" pitchFamily="2" charset="0"/>
                <a:cs typeface="NikoshBAN" pitchFamily="2" charset="0"/>
              </a:rPr>
              <a:t>দলীয়</a:t>
            </a:r>
            <a:r>
              <a:rPr lang="en-US" b="1" dirty="0">
                <a:latin typeface="NikoshBAN" pitchFamily="2" charset="0"/>
                <a:cs typeface="NikoshBAN" pitchFamily="2" charset="0"/>
              </a:rPr>
              <a:t> </a:t>
            </a:r>
            <a:r>
              <a:rPr lang="en-US" b="1" dirty="0" err="1">
                <a:latin typeface="NikoshBAN" pitchFamily="2" charset="0"/>
                <a:cs typeface="NikoshBAN" pitchFamily="2" charset="0"/>
              </a:rPr>
              <a:t>কাজ</a:t>
            </a:r>
            <a:r>
              <a:rPr lang="en-US" b="1" dirty="0">
                <a:latin typeface="NikoshBAN" pitchFamily="2" charset="0"/>
                <a:cs typeface="NikoshBAN" pitchFamily="2" charset="0"/>
              </a:rPr>
              <a:t>: </a:t>
            </a:r>
            <a:r>
              <a:rPr lang="bn-BD" b="1" dirty="0">
                <a:latin typeface="NikoshBAN" pitchFamily="2" charset="0"/>
                <a:cs typeface="NikoshBAN" pitchFamily="2" charset="0"/>
              </a:rPr>
              <a:t>প্রশ্নোত্তর আলোচনা</a:t>
            </a:r>
            <a:r>
              <a:rPr lang="en-US" b="1" dirty="0">
                <a:latin typeface="NikoshBAN" pitchFamily="2" charset="0"/>
                <a:cs typeface="NikoshBAN" pitchFamily="2" charset="0"/>
              </a:rPr>
              <a:t> </a:t>
            </a:r>
          </a:p>
        </p:txBody>
      </p:sp>
      <p:grpSp>
        <p:nvGrpSpPr>
          <p:cNvPr id="4" name="Group 3">
            <a:extLst>
              <a:ext uri="{FF2B5EF4-FFF2-40B4-BE49-F238E27FC236}">
                <a16:creationId xmlns:a16="http://schemas.microsoft.com/office/drawing/2014/main" id="{704D1E61-F451-450E-92B2-AAE444A07856}"/>
              </a:ext>
            </a:extLst>
          </p:cNvPr>
          <p:cNvGrpSpPr/>
          <p:nvPr/>
        </p:nvGrpSpPr>
        <p:grpSpPr>
          <a:xfrm>
            <a:off x="1676400" y="6019800"/>
            <a:ext cx="9390175" cy="645471"/>
            <a:chOff x="1163695" y="133082"/>
            <a:chExt cx="9831188" cy="675786"/>
          </a:xfrm>
        </p:grpSpPr>
        <p:pic>
          <p:nvPicPr>
            <p:cNvPr id="6" name="Picture 5">
              <a:extLst>
                <a:ext uri="{FF2B5EF4-FFF2-40B4-BE49-F238E27FC236}">
                  <a16:creationId xmlns:a16="http://schemas.microsoft.com/office/drawing/2014/main" id="{4AEF491F-20DC-41A0-B424-F34A0BC70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3695" y="199303"/>
              <a:ext cx="1357407" cy="607228"/>
            </a:xfrm>
            <a:prstGeom prst="rect">
              <a:avLst/>
            </a:prstGeom>
          </p:spPr>
        </p:pic>
        <p:pic>
          <p:nvPicPr>
            <p:cNvPr id="7" name="Picture 6">
              <a:extLst>
                <a:ext uri="{FF2B5EF4-FFF2-40B4-BE49-F238E27FC236}">
                  <a16:creationId xmlns:a16="http://schemas.microsoft.com/office/drawing/2014/main" id="{583604E2-F243-482F-88BE-B029939B06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4731" y="177952"/>
              <a:ext cx="1357407" cy="607228"/>
            </a:xfrm>
            <a:prstGeom prst="rect">
              <a:avLst/>
            </a:prstGeom>
          </p:spPr>
        </p:pic>
        <p:pic>
          <p:nvPicPr>
            <p:cNvPr id="8" name="Picture 7">
              <a:extLst>
                <a:ext uri="{FF2B5EF4-FFF2-40B4-BE49-F238E27FC236}">
                  <a16:creationId xmlns:a16="http://schemas.microsoft.com/office/drawing/2014/main" id="{FE142D8D-151C-41E9-A6EC-3550B28B28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767" y="177952"/>
              <a:ext cx="1357407" cy="607228"/>
            </a:xfrm>
            <a:prstGeom prst="rect">
              <a:avLst/>
            </a:prstGeom>
          </p:spPr>
        </p:pic>
        <p:pic>
          <p:nvPicPr>
            <p:cNvPr id="9" name="Picture 8">
              <a:extLst>
                <a:ext uri="{FF2B5EF4-FFF2-40B4-BE49-F238E27FC236}">
                  <a16:creationId xmlns:a16="http://schemas.microsoft.com/office/drawing/2014/main" id="{5AAD6619-A57C-4F6E-B376-8D17F72EEF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6803" y="186418"/>
              <a:ext cx="1357407" cy="607228"/>
            </a:xfrm>
            <a:prstGeom prst="rect">
              <a:avLst/>
            </a:prstGeom>
          </p:spPr>
        </p:pic>
        <p:pic>
          <p:nvPicPr>
            <p:cNvPr id="10" name="Picture 9">
              <a:extLst>
                <a:ext uri="{FF2B5EF4-FFF2-40B4-BE49-F238E27FC236}">
                  <a16:creationId xmlns:a16="http://schemas.microsoft.com/office/drawing/2014/main" id="{8C4DADDB-4921-48DA-9768-38D32618D8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8496" y="133082"/>
              <a:ext cx="1357407" cy="607228"/>
            </a:xfrm>
            <a:prstGeom prst="rect">
              <a:avLst/>
            </a:prstGeom>
          </p:spPr>
        </p:pic>
        <p:pic>
          <p:nvPicPr>
            <p:cNvPr id="11" name="Picture 10">
              <a:extLst>
                <a:ext uri="{FF2B5EF4-FFF2-40B4-BE49-F238E27FC236}">
                  <a16:creationId xmlns:a16="http://schemas.microsoft.com/office/drawing/2014/main" id="{9508AF4B-2853-4940-BB28-DCA643CC4B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7476" y="201640"/>
              <a:ext cx="1357407" cy="607228"/>
            </a:xfrm>
            <a:prstGeom prst="rect">
              <a:avLst/>
            </a:prstGeom>
          </p:spPr>
        </p:pic>
      </p:grpSp>
      <p:sp>
        <p:nvSpPr>
          <p:cNvPr id="12" name="Content Placeholder 2">
            <a:extLst>
              <a:ext uri="{FF2B5EF4-FFF2-40B4-BE49-F238E27FC236}">
                <a16:creationId xmlns:a16="http://schemas.microsoft.com/office/drawing/2014/main" id="{3D8665C4-62F5-472F-BA73-E0EE5A5EE524}"/>
              </a:ext>
            </a:extLst>
          </p:cNvPr>
          <p:cNvSpPr txBox="1">
            <a:spLocks/>
          </p:cNvSpPr>
          <p:nvPr/>
        </p:nvSpPr>
        <p:spPr>
          <a:xfrm>
            <a:off x="735976" y="1793002"/>
            <a:ext cx="10972800" cy="410041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3600" dirty="0">
                <a:latin typeface="NikoshBAN" pitchFamily="2" charset="0"/>
                <a:cs typeface="NikoshBAN" pitchFamily="2" charset="0"/>
              </a:rPr>
              <a:t>ক</a:t>
            </a:r>
            <a:r>
              <a:rPr lang="bn-BD" sz="3600" dirty="0">
                <a:latin typeface="NikoshBAN" pitchFamily="2" charset="0"/>
                <a:cs typeface="NikoshBAN" pitchFamily="2" charset="0"/>
              </a:rPr>
              <a:t>। কত সালে মুক্তিযুদ্ধ হয়েছিল ?</a:t>
            </a:r>
          </a:p>
          <a:p>
            <a:pPr>
              <a:buFont typeface="Arial" pitchFamily="34" charset="0"/>
              <a:buNone/>
            </a:pPr>
            <a:r>
              <a:rPr lang="bn-BD" sz="3600" dirty="0">
                <a:latin typeface="NikoshBAN" pitchFamily="2" charset="0"/>
                <a:cs typeface="NikoshBAN" pitchFamily="2" charset="0"/>
              </a:rPr>
              <a:t>উত্তর</a:t>
            </a:r>
            <a:r>
              <a:rPr lang="en-US" sz="3600" dirty="0">
                <a:latin typeface="NikoshBAN" pitchFamily="2" charset="0"/>
                <a:cs typeface="NikoshBAN" pitchFamily="2" charset="0"/>
              </a:rPr>
              <a:t>:</a:t>
            </a:r>
            <a:r>
              <a:rPr lang="bn-BD" sz="3600" dirty="0">
                <a:latin typeface="NikoshBAN" pitchFamily="2" charset="0"/>
                <a:cs typeface="NikoshBAN" pitchFamily="2" charset="0"/>
              </a:rPr>
              <a:t> </a:t>
            </a:r>
            <a:r>
              <a:rPr lang="bn-BD" sz="3600" dirty="0">
                <a:solidFill>
                  <a:srgbClr val="FF0000"/>
                </a:solidFill>
                <a:latin typeface="NikoshBAN" pitchFamily="2" charset="0"/>
                <a:cs typeface="NikoshBAN" pitchFamily="2" charset="0"/>
              </a:rPr>
              <a:t>১৯৭১ সালে।</a:t>
            </a:r>
            <a:endParaRPr lang="en-US" sz="3600" dirty="0">
              <a:solidFill>
                <a:srgbClr val="FF0000"/>
              </a:solidFill>
              <a:latin typeface="NikoshBAN" pitchFamily="2" charset="0"/>
              <a:cs typeface="NikoshBAN" pitchFamily="2" charset="0"/>
            </a:endParaRPr>
          </a:p>
          <a:p>
            <a:pPr>
              <a:buFont typeface="Arial" pitchFamily="34" charset="0"/>
              <a:buNone/>
            </a:pPr>
            <a:r>
              <a:rPr lang="en-US" sz="3600" dirty="0">
                <a:latin typeface="NikoshBAN" pitchFamily="2" charset="0"/>
                <a:cs typeface="NikoshBAN" pitchFamily="2" charset="0"/>
              </a:rPr>
              <a:t>খ। </a:t>
            </a:r>
            <a:r>
              <a:rPr lang="en-US" sz="3600" dirty="0" err="1">
                <a:latin typeface="NikoshBAN" pitchFamily="2" charset="0"/>
                <a:cs typeface="NikoshBAN" pitchFamily="2" charset="0"/>
              </a:rPr>
              <a:t>বীরশ্রেষ্ঠ</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মোহাম্মদ</a:t>
            </a:r>
            <a:r>
              <a:rPr lang="en-US" sz="3600" dirty="0">
                <a:latin typeface="NikoshBAN" pitchFamily="2" charset="0"/>
                <a:cs typeface="NikoshBAN" pitchFamily="2" charset="0"/>
              </a:rPr>
              <a:t> </a:t>
            </a:r>
            <a:r>
              <a:rPr lang="en-US" sz="3600" dirty="0" err="1">
                <a:latin typeface="NikoshBAN" pitchFamily="2" charset="0"/>
                <a:cs typeface="NikoshBAN" pitchFamily="2" charset="0"/>
              </a:rPr>
              <a:t>রুহুল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আমিন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জাহাজে</a:t>
            </a:r>
            <a:r>
              <a:rPr lang="en-US" sz="3600" dirty="0">
                <a:latin typeface="NikoshBAN" pitchFamily="2" charset="0"/>
                <a:cs typeface="NikoshBAN" pitchFamily="2" charset="0"/>
              </a:rPr>
              <a:t> </a:t>
            </a:r>
            <a:r>
              <a:rPr lang="en-US" sz="3600" dirty="0" err="1">
                <a:latin typeface="NikoshBAN" pitchFamily="2" charset="0"/>
                <a:cs typeface="NikoshBAN" pitchFamily="2" charset="0"/>
              </a:rPr>
              <a:t>ছিলেন</a:t>
            </a:r>
            <a:r>
              <a:rPr lang="en-US" sz="3600" dirty="0">
                <a:latin typeface="NikoshBAN" pitchFamily="2" charset="0"/>
                <a:cs typeface="NikoshBAN" pitchFamily="2" charset="0"/>
              </a:rPr>
              <a:t>? </a:t>
            </a:r>
            <a:endParaRPr lang="bn-BD" sz="3600" dirty="0">
              <a:latin typeface="NikoshBAN" pitchFamily="2" charset="0"/>
              <a:cs typeface="NikoshBAN" pitchFamily="2" charset="0"/>
            </a:endParaRPr>
          </a:p>
          <a:p>
            <a:pPr>
              <a:buNone/>
            </a:pPr>
            <a:r>
              <a:rPr lang="bn-BD" sz="3600" dirty="0">
                <a:latin typeface="NikoshBAN" pitchFamily="2" charset="0"/>
                <a:cs typeface="NikoshBAN" pitchFamily="2" charset="0"/>
              </a:rPr>
              <a:t>উত্তর</a:t>
            </a:r>
            <a:r>
              <a:rPr lang="en-US" sz="3600" dirty="0">
                <a:latin typeface="NikoshBAN" pitchFamily="2" charset="0"/>
                <a:cs typeface="NikoshBAN" pitchFamily="2" charset="0"/>
              </a:rPr>
              <a:t>:</a:t>
            </a:r>
            <a:r>
              <a:rPr lang="bn-BD" sz="3600" dirty="0">
                <a:latin typeface="NikoshBAN" pitchFamily="2" charset="0"/>
                <a:cs typeface="NikoshBAN" pitchFamily="2" charset="0"/>
              </a:rPr>
              <a:t> </a:t>
            </a:r>
            <a:r>
              <a:rPr lang="bn-BD" sz="3600" spc="-100" dirty="0">
                <a:solidFill>
                  <a:srgbClr val="FF0000"/>
                </a:solidFill>
                <a:latin typeface="Kalpurush" pitchFamily="2" charset="0"/>
                <a:cs typeface="Kalpurush" pitchFamily="2" charset="0"/>
              </a:rPr>
              <a:t>বিএনএস</a:t>
            </a:r>
            <a:r>
              <a:rPr lang="en-US" sz="3600" spc="-100" dirty="0">
                <a:solidFill>
                  <a:srgbClr val="FF0000"/>
                </a:solidFill>
                <a:latin typeface="Kalpurush" pitchFamily="2" charset="0"/>
                <a:cs typeface="Kalpurush" pitchFamily="2" charset="0"/>
              </a:rPr>
              <a:t> </a:t>
            </a:r>
            <a:r>
              <a:rPr lang="en-US" sz="3600" spc="-100" dirty="0" err="1">
                <a:solidFill>
                  <a:srgbClr val="FF0000"/>
                </a:solidFill>
                <a:latin typeface="Kalpurush" pitchFamily="2" charset="0"/>
                <a:cs typeface="Kalpurush" pitchFamily="2" charset="0"/>
              </a:rPr>
              <a:t>পলাশ</a:t>
            </a:r>
            <a:r>
              <a:rPr lang="en-US" sz="3600" spc="-100" dirty="0">
                <a:solidFill>
                  <a:srgbClr val="FF0000"/>
                </a:solidFill>
                <a:latin typeface="Kalpurush" pitchFamily="2" charset="0"/>
                <a:cs typeface="Kalpurush" pitchFamily="2" charset="0"/>
              </a:rPr>
              <a:t> </a:t>
            </a:r>
            <a:r>
              <a:rPr lang="en-US" sz="3600" spc="-100" dirty="0" err="1">
                <a:solidFill>
                  <a:srgbClr val="FF0000"/>
                </a:solidFill>
                <a:latin typeface="Kalpurush" pitchFamily="2" charset="0"/>
                <a:cs typeface="Kalpurush" pitchFamily="2" charset="0"/>
              </a:rPr>
              <a:t>জাহাজে</a:t>
            </a:r>
            <a:r>
              <a:rPr lang="en-US" sz="3600" spc="-100" dirty="0">
                <a:solidFill>
                  <a:srgbClr val="FF0000"/>
                </a:solidFill>
                <a:latin typeface="Kalpurush" pitchFamily="2" charset="0"/>
                <a:cs typeface="Kalpurush" pitchFamily="2" charset="0"/>
              </a:rPr>
              <a:t>।</a:t>
            </a:r>
          </a:p>
          <a:p>
            <a:pPr>
              <a:buNone/>
            </a:pPr>
            <a:r>
              <a:rPr lang="en-US" sz="3600" spc="-100" dirty="0">
                <a:latin typeface="Kalpurush" pitchFamily="2" charset="0"/>
                <a:cs typeface="Kalpurush" pitchFamily="2" charset="0"/>
              </a:rPr>
              <a:t>গ।</a:t>
            </a:r>
            <a:r>
              <a:rPr lang="en-US" sz="3600" b="1" spc="-100" dirty="0">
                <a:solidFill>
                  <a:srgbClr val="0070C0"/>
                </a:solidFill>
                <a:latin typeface="Kalpurush" pitchFamily="2" charset="0"/>
                <a:cs typeface="Kalpurush" pitchFamily="2" charset="0"/>
              </a:rPr>
              <a:t> </a:t>
            </a:r>
            <a:r>
              <a:rPr lang="en-US" sz="3600" dirty="0" err="1">
                <a:latin typeface="NikoshBAN" pitchFamily="2" charset="0"/>
                <a:cs typeface="NikoshBAN" pitchFamily="2" charset="0"/>
              </a:rPr>
              <a:t>বীরশ্রেষ্ঠ</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মোহাম্মদ</a:t>
            </a:r>
            <a:r>
              <a:rPr lang="en-US" sz="3600" dirty="0">
                <a:latin typeface="NikoshBAN" pitchFamily="2" charset="0"/>
                <a:cs typeface="NikoshBAN" pitchFamily="2" charset="0"/>
              </a:rPr>
              <a:t> </a:t>
            </a:r>
            <a:r>
              <a:rPr lang="en-US" sz="3600" dirty="0" err="1">
                <a:latin typeface="NikoshBAN" pitchFamily="2" charset="0"/>
                <a:cs typeface="NikoshBAN" pitchFamily="2" charset="0"/>
              </a:rPr>
              <a:t>রুহুল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আমিন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কোথায়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চিরনিদ্রায়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শুয়ে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আছেন</a:t>
            </a:r>
            <a:r>
              <a:rPr lang="en-US" sz="3600" dirty="0">
                <a:latin typeface="NikoshBAN" pitchFamily="2" charset="0"/>
                <a:cs typeface="NikoshBAN" pitchFamily="2" charset="0"/>
              </a:rPr>
              <a:t>?</a:t>
            </a:r>
            <a:endParaRPr lang="bn-BD" sz="3600" dirty="0">
              <a:latin typeface="NikoshBAN" pitchFamily="2" charset="0"/>
              <a:cs typeface="NikoshBAN" pitchFamily="2" charset="0"/>
            </a:endParaRPr>
          </a:p>
          <a:p>
            <a:pPr>
              <a:buNone/>
            </a:pPr>
            <a:r>
              <a:rPr lang="bn-BD" sz="3600" dirty="0">
                <a:latin typeface="NikoshBAN" pitchFamily="2" charset="0"/>
                <a:cs typeface="NikoshBAN" pitchFamily="2" charset="0"/>
              </a:rPr>
              <a:t>উত্তর</a:t>
            </a:r>
            <a:r>
              <a:rPr lang="en-US" sz="3600" dirty="0">
                <a:latin typeface="NikoshBAN" pitchFamily="2" charset="0"/>
                <a:cs typeface="NikoshBAN" pitchFamily="2" charset="0"/>
              </a:rPr>
              <a:t>:</a:t>
            </a:r>
            <a:r>
              <a:rPr lang="bn-BD" sz="3600" dirty="0">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বীরশ্রেষ্ঠ</a:t>
            </a:r>
            <a:r>
              <a:rPr lang="en-US" sz="3600" dirty="0">
                <a:solidFill>
                  <a:srgbClr val="FF0000"/>
                </a:solidFill>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মোহাম্মদ</a:t>
            </a:r>
            <a:r>
              <a:rPr lang="en-US" sz="3600" dirty="0">
                <a:solidFill>
                  <a:srgbClr val="FF0000"/>
                </a:solidFill>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রুহুল</a:t>
            </a:r>
            <a:r>
              <a:rPr lang="en-US" sz="3600" dirty="0">
                <a:solidFill>
                  <a:srgbClr val="FF0000"/>
                </a:solidFill>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আমিন</a:t>
            </a:r>
            <a:r>
              <a:rPr lang="en-US" sz="3600" dirty="0">
                <a:solidFill>
                  <a:srgbClr val="FF0000"/>
                </a:solidFill>
                <a:latin typeface="NikoshBAN" pitchFamily="2" charset="0"/>
                <a:cs typeface="NikoshBAN" pitchFamily="2" charset="0"/>
              </a:rPr>
              <a:t> </a:t>
            </a:r>
            <a:r>
              <a:rPr lang="bn-BD" sz="3600" spc="-128" dirty="0">
                <a:solidFill>
                  <a:srgbClr val="FF0000"/>
                </a:solidFill>
                <a:latin typeface="Kalpurush" pitchFamily="2" charset="0"/>
                <a:cs typeface="Kalpurush" pitchFamily="2" charset="0"/>
              </a:rPr>
              <a:t>খুলনা শিপইয়ার্ডের কাছেই চিরনিদ্রায় শায়িত আছেন</a:t>
            </a:r>
            <a:r>
              <a:rPr lang="en-US" sz="3600" spc="-128" dirty="0">
                <a:solidFill>
                  <a:srgbClr val="FF0000"/>
                </a:solidFill>
                <a:latin typeface="Kalpurush" pitchFamily="2" charset="0"/>
                <a:cs typeface="Kalpurush" pitchFamily="2" charset="0"/>
              </a:rPr>
              <a:t>।</a:t>
            </a:r>
            <a:endParaRPr lang="bn-BD" sz="3600" dirty="0">
              <a:solidFill>
                <a:srgbClr val="FF0000"/>
              </a:solidFill>
              <a:latin typeface="NikoshBAN" pitchFamily="2" charset="0"/>
              <a:cs typeface="NikoshBAN" pitchFamily="2" charset="0"/>
            </a:endParaRPr>
          </a:p>
          <a:p>
            <a:pPr>
              <a:buFont typeface="Arial" pitchFamily="34" charset="0"/>
              <a:buNone/>
            </a:pPr>
            <a:endParaRPr lang="bn-BD" sz="3600" dirty="0">
              <a:latin typeface="NikoshBAN" pitchFamily="2" charset="0"/>
              <a:cs typeface="NikoshBAN" pitchFamily="2" charset="0"/>
            </a:endParaRPr>
          </a:p>
          <a:p>
            <a:pPr>
              <a:buFont typeface="Arial" pitchFamily="34" charset="0"/>
              <a:buNone/>
            </a:pPr>
            <a:endParaRPr lang="en-US" sz="3600" dirty="0">
              <a:latin typeface="NikoshBAN" pitchFamily="2" charset="0"/>
              <a:cs typeface="NikoshBAN" pitchFamily="2" charset="0"/>
            </a:endParaRPr>
          </a:p>
        </p:txBody>
      </p:sp>
      <p:pic>
        <p:nvPicPr>
          <p:cNvPr id="13" name="Picture 12">
            <a:extLst>
              <a:ext uri="{FF2B5EF4-FFF2-40B4-BE49-F238E27FC236}">
                <a16:creationId xmlns:a16="http://schemas.microsoft.com/office/drawing/2014/main" id="{17ED5995-ED51-4EA0-994F-C0A11F985120}"/>
              </a:ext>
            </a:extLst>
          </p:cNvPr>
          <p:cNvPicPr>
            <a:picLocks noChangeAspect="1"/>
          </p:cNvPicPr>
          <p:nvPr/>
        </p:nvPicPr>
        <p:blipFill>
          <a:blip r:embed="rId3" cstate="email">
            <a:clrChange>
              <a:clrFrom>
                <a:srgbClr val="B5ACA3"/>
              </a:clrFrom>
              <a:clrTo>
                <a:srgbClr val="B5ACA3">
                  <a:alpha val="0"/>
                </a:srgbClr>
              </a:clrTo>
            </a:clrChange>
            <a:extLst>
              <a:ext uri="{BEBA8EAE-BF5A-486C-A8C5-ECC9F3942E4B}">
                <a14:imgProps xmlns:a14="http://schemas.microsoft.com/office/drawing/2010/main">
                  <a14:imgLayer r:embed="rId4">
                    <a14:imgEffect>
                      <a14:backgroundRemoval t="9596" b="100000" l="7018" r="95614">
                        <a14:foregroundMark x1="13596" y1="73232" x2="13596" y2="73232"/>
                        <a14:foregroundMark x1="14912" y1="87879" x2="14912" y2="87879"/>
                        <a14:foregroundMark x1="90351" y1="71717" x2="90351" y2="71717"/>
                        <a14:foregroundMark x1="88596" y1="86869" x2="88596" y2="86869"/>
                        <a14:foregroundMark x1="89474" y1="81818" x2="89474" y2="81818"/>
                        <a14:foregroundMark x1="85526" y1="81818" x2="85526" y2="81818"/>
                        <a14:foregroundMark x1="19298" y1="83838" x2="19298" y2="83838"/>
                        <a14:foregroundMark x1="14912" y1="94949" x2="14912" y2="94949"/>
                      </a14:backgroundRemoval>
                    </a14:imgEffect>
                  </a14:imgLayer>
                </a14:imgProps>
              </a:ext>
              <a:ext uri="{28A0092B-C50C-407E-A947-70E740481C1C}">
                <a14:useLocalDpi xmlns:a14="http://schemas.microsoft.com/office/drawing/2010/main"/>
              </a:ext>
            </a:extLst>
          </a:blip>
          <a:stretch>
            <a:fillRect/>
          </a:stretch>
        </p:blipFill>
        <p:spPr>
          <a:xfrm>
            <a:off x="10015936" y="0"/>
            <a:ext cx="2101278" cy="1592108"/>
          </a:xfrm>
          <a:prstGeom prst="rect">
            <a:avLst/>
          </a:prstGeom>
        </p:spPr>
      </p:pic>
      <p:pic>
        <p:nvPicPr>
          <p:cNvPr id="14" name="Picture 13">
            <a:extLst>
              <a:ext uri="{FF2B5EF4-FFF2-40B4-BE49-F238E27FC236}">
                <a16:creationId xmlns:a16="http://schemas.microsoft.com/office/drawing/2014/main" id="{C9ECFCB5-33C9-4432-B4F7-74FCC3D8D1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509" y="91334"/>
            <a:ext cx="1798435" cy="13413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79F1B-FE0E-4893-9824-55B5AE8FC787}"/>
              </a:ext>
            </a:extLst>
          </p:cNvPr>
          <p:cNvPicPr>
            <a:picLocks noChangeAspect="1"/>
          </p:cNvPicPr>
          <p:nvPr/>
        </p:nvPicPr>
        <p:blipFill rotWithShape="1">
          <a:blip r:embed="rId2">
            <a:extLst>
              <a:ext uri="{28A0092B-C50C-407E-A947-70E740481C1C}">
                <a14:useLocalDpi xmlns:a14="http://schemas.microsoft.com/office/drawing/2010/main" val="0"/>
              </a:ext>
            </a:extLst>
          </a:blip>
          <a:srcRect l="13589" t="26655" r="13895" b="30732"/>
          <a:stretch/>
        </p:blipFill>
        <p:spPr>
          <a:xfrm>
            <a:off x="0" y="1371600"/>
            <a:ext cx="12192000" cy="5486400"/>
          </a:xfrm>
          <a:prstGeom prst="rect">
            <a:avLst/>
          </a:prstGeom>
        </p:spPr>
      </p:pic>
      <p:sp>
        <p:nvSpPr>
          <p:cNvPr id="4" name="TextBox 3">
            <a:extLst>
              <a:ext uri="{FF2B5EF4-FFF2-40B4-BE49-F238E27FC236}">
                <a16:creationId xmlns:a16="http://schemas.microsoft.com/office/drawing/2014/main" id="{32F39C17-FFCF-4F92-B616-3F61C8DC4065}"/>
              </a:ext>
            </a:extLst>
          </p:cNvPr>
          <p:cNvSpPr txBox="1"/>
          <p:nvPr/>
        </p:nvSpPr>
        <p:spPr>
          <a:xfrm>
            <a:off x="9179756" y="1716390"/>
            <a:ext cx="1371599" cy="646331"/>
          </a:xfrm>
          <a:prstGeom prst="rect">
            <a:avLst/>
          </a:prstGeom>
          <a:noFill/>
        </p:spPr>
        <p:txBody>
          <a:bodyPr wrap="square" rtlCol="0">
            <a:spAutoFit/>
          </a:bodyPr>
          <a:lstStyle/>
          <a:p>
            <a:r>
              <a:rPr lang="en-US" sz="3600" dirty="0" err="1"/>
              <a:t>নেতা</a:t>
            </a:r>
            <a:endParaRPr lang="en-US" sz="3600" dirty="0"/>
          </a:p>
        </p:txBody>
      </p:sp>
      <p:sp>
        <p:nvSpPr>
          <p:cNvPr id="5" name="TextBox 4">
            <a:extLst>
              <a:ext uri="{FF2B5EF4-FFF2-40B4-BE49-F238E27FC236}">
                <a16:creationId xmlns:a16="http://schemas.microsoft.com/office/drawing/2014/main" id="{E84541AC-79DB-4664-A425-99611BFEE687}"/>
              </a:ext>
            </a:extLst>
          </p:cNvPr>
          <p:cNvSpPr txBox="1"/>
          <p:nvPr/>
        </p:nvSpPr>
        <p:spPr>
          <a:xfrm>
            <a:off x="9179756" y="2770336"/>
            <a:ext cx="1721534" cy="646331"/>
          </a:xfrm>
          <a:prstGeom prst="rect">
            <a:avLst/>
          </a:prstGeom>
          <a:noFill/>
        </p:spPr>
        <p:txBody>
          <a:bodyPr wrap="square" rtlCol="0">
            <a:spAutoFit/>
          </a:bodyPr>
          <a:lstStyle/>
          <a:p>
            <a:r>
              <a:rPr lang="en-US" sz="3600" dirty="0" err="1"/>
              <a:t>সাহসী</a:t>
            </a:r>
            <a:endParaRPr lang="en-US" sz="3600" dirty="0"/>
          </a:p>
        </p:txBody>
      </p:sp>
      <p:sp>
        <p:nvSpPr>
          <p:cNvPr id="6" name="TextBox 5">
            <a:extLst>
              <a:ext uri="{FF2B5EF4-FFF2-40B4-BE49-F238E27FC236}">
                <a16:creationId xmlns:a16="http://schemas.microsoft.com/office/drawing/2014/main" id="{B5C7854B-0AC5-49E8-9FF0-49463BE6569E}"/>
              </a:ext>
            </a:extLst>
          </p:cNvPr>
          <p:cNvSpPr txBox="1"/>
          <p:nvPr/>
        </p:nvSpPr>
        <p:spPr>
          <a:xfrm>
            <a:off x="9179756" y="3954897"/>
            <a:ext cx="1600200" cy="646331"/>
          </a:xfrm>
          <a:prstGeom prst="rect">
            <a:avLst/>
          </a:prstGeom>
          <a:noFill/>
        </p:spPr>
        <p:txBody>
          <a:bodyPr wrap="square" rtlCol="0">
            <a:spAutoFit/>
          </a:bodyPr>
          <a:lstStyle/>
          <a:p>
            <a:r>
              <a:rPr lang="en-US" sz="3600" dirty="0" err="1"/>
              <a:t>অসীম</a:t>
            </a:r>
            <a:endParaRPr lang="en-US" sz="3600" dirty="0"/>
          </a:p>
        </p:txBody>
      </p:sp>
      <p:sp>
        <p:nvSpPr>
          <p:cNvPr id="7" name="TextBox 6">
            <a:extLst>
              <a:ext uri="{FF2B5EF4-FFF2-40B4-BE49-F238E27FC236}">
                <a16:creationId xmlns:a16="http://schemas.microsoft.com/office/drawing/2014/main" id="{E93B6919-B931-4DBC-B129-8C1AF6A5E213}"/>
              </a:ext>
            </a:extLst>
          </p:cNvPr>
          <p:cNvSpPr txBox="1"/>
          <p:nvPr/>
        </p:nvSpPr>
        <p:spPr>
          <a:xfrm>
            <a:off x="9179756" y="4961415"/>
            <a:ext cx="2445434" cy="646331"/>
          </a:xfrm>
          <a:prstGeom prst="rect">
            <a:avLst/>
          </a:prstGeom>
          <a:noFill/>
        </p:spPr>
        <p:txBody>
          <a:bodyPr wrap="square" rtlCol="0">
            <a:spAutoFit/>
          </a:bodyPr>
          <a:lstStyle/>
          <a:p>
            <a:r>
              <a:rPr lang="en-US" sz="3600" dirty="0" err="1"/>
              <a:t>সেনাবাহিনী</a:t>
            </a:r>
            <a:endParaRPr lang="en-US" sz="3600" dirty="0"/>
          </a:p>
        </p:txBody>
      </p:sp>
      <p:sp>
        <p:nvSpPr>
          <p:cNvPr id="8" name="TextBox 7">
            <a:extLst>
              <a:ext uri="{FF2B5EF4-FFF2-40B4-BE49-F238E27FC236}">
                <a16:creationId xmlns:a16="http://schemas.microsoft.com/office/drawing/2014/main" id="{C0A1116A-6B12-4E3A-818C-C36A9B90E335}"/>
              </a:ext>
            </a:extLst>
          </p:cNvPr>
          <p:cNvSpPr txBox="1"/>
          <p:nvPr/>
        </p:nvSpPr>
        <p:spPr>
          <a:xfrm>
            <a:off x="9179756" y="5895128"/>
            <a:ext cx="1960686" cy="646331"/>
          </a:xfrm>
          <a:prstGeom prst="rect">
            <a:avLst/>
          </a:prstGeom>
          <a:noFill/>
        </p:spPr>
        <p:txBody>
          <a:bodyPr wrap="square" rtlCol="0">
            <a:spAutoFit/>
          </a:bodyPr>
          <a:lstStyle/>
          <a:p>
            <a:r>
              <a:rPr lang="en-US" sz="3600" dirty="0" err="1"/>
              <a:t>স্মৃতিস্তম্ভ</a:t>
            </a:r>
            <a:endParaRPr lang="en-US" sz="3600" dirty="0"/>
          </a:p>
        </p:txBody>
      </p:sp>
      <p:sp>
        <p:nvSpPr>
          <p:cNvPr id="10" name="Title 1">
            <a:extLst>
              <a:ext uri="{FF2B5EF4-FFF2-40B4-BE49-F238E27FC236}">
                <a16:creationId xmlns:a16="http://schemas.microsoft.com/office/drawing/2014/main" id="{B3FB4B5B-89FD-427B-A14A-F7A1CCA44D89}"/>
              </a:ext>
            </a:extLst>
          </p:cNvPr>
          <p:cNvSpPr txBox="1">
            <a:spLocks/>
          </p:cNvSpPr>
          <p:nvPr/>
        </p:nvSpPr>
        <p:spPr>
          <a:xfrm>
            <a:off x="2667000" y="477936"/>
            <a:ext cx="6858000" cy="4572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latin typeface="NikoshBAN" pitchFamily="2" charset="0"/>
                <a:cs typeface="NikoshBAN" pitchFamily="2" charset="0"/>
              </a:rPr>
              <a:t>জোড়ায়</a:t>
            </a:r>
            <a:r>
              <a:rPr lang="en-US" b="1" dirty="0">
                <a:latin typeface="NikoshBAN" pitchFamily="2" charset="0"/>
                <a:cs typeface="NikoshBAN" pitchFamily="2" charset="0"/>
              </a:rPr>
              <a:t> </a:t>
            </a:r>
            <a:r>
              <a:rPr lang="en-US" b="1" dirty="0" err="1">
                <a:latin typeface="NikoshBAN" pitchFamily="2" charset="0"/>
                <a:cs typeface="NikoshBAN" pitchFamily="2" charset="0"/>
              </a:rPr>
              <a:t>কাজ</a:t>
            </a:r>
            <a:r>
              <a:rPr lang="en-US" b="1" dirty="0">
                <a:latin typeface="NikoshBAN" pitchFamily="2" charset="0"/>
                <a:cs typeface="NikoshBAN" pitchFamily="2" charset="0"/>
              </a:rPr>
              <a:t>: </a:t>
            </a:r>
            <a:r>
              <a:rPr lang="en-US" b="1" dirty="0" err="1">
                <a:latin typeface="NikoshBAN" pitchFamily="2" charset="0"/>
                <a:cs typeface="NikoshBAN" pitchFamily="2" charset="0"/>
              </a:rPr>
              <a:t>এক</a:t>
            </a:r>
            <a:r>
              <a:rPr lang="en-US" b="1" dirty="0">
                <a:latin typeface="NikoshBAN" pitchFamily="2" charset="0"/>
                <a:cs typeface="NikoshBAN" pitchFamily="2" charset="0"/>
              </a:rPr>
              <a:t> </a:t>
            </a:r>
            <a:r>
              <a:rPr lang="en-US" b="1" dirty="0" err="1">
                <a:latin typeface="NikoshBAN" pitchFamily="2" charset="0"/>
                <a:cs typeface="NikoshBAN" pitchFamily="2" charset="0"/>
              </a:rPr>
              <a:t>কথায়</a:t>
            </a:r>
            <a:r>
              <a:rPr lang="en-US" b="1" dirty="0">
                <a:latin typeface="NikoshBAN" pitchFamily="2" charset="0"/>
                <a:cs typeface="NikoshBAN" pitchFamily="2" charset="0"/>
              </a:rPr>
              <a:t> </a:t>
            </a:r>
            <a:r>
              <a:rPr lang="en-US" b="1" dirty="0" err="1">
                <a:latin typeface="NikoshBAN" pitchFamily="2" charset="0"/>
                <a:cs typeface="NikoshBAN" pitchFamily="2" charset="0"/>
              </a:rPr>
              <a:t>প্রকাশ</a:t>
            </a:r>
            <a:r>
              <a:rPr lang="en-US" b="1" dirty="0">
                <a:latin typeface="NikoshBAN" pitchFamily="2" charset="0"/>
                <a:cs typeface="NikoshBAN" pitchFamily="2" charset="0"/>
              </a:rPr>
              <a:t> </a:t>
            </a:r>
            <a:r>
              <a:rPr lang="en-US" b="1" dirty="0" err="1">
                <a:latin typeface="NikoshBAN" pitchFamily="2" charset="0"/>
                <a:cs typeface="NikoshBAN" pitchFamily="2" charset="0"/>
              </a:rPr>
              <a:t>কর</a:t>
            </a:r>
            <a:endParaRPr lang="en-US" b="1" dirty="0">
              <a:latin typeface="NikoshBAN" pitchFamily="2" charset="0"/>
              <a:cs typeface="NikoshBAN" pitchFamily="2" charset="0"/>
            </a:endParaRPr>
          </a:p>
        </p:txBody>
      </p:sp>
      <p:pic>
        <p:nvPicPr>
          <p:cNvPr id="9" name="Picture 8">
            <a:extLst>
              <a:ext uri="{FF2B5EF4-FFF2-40B4-BE49-F238E27FC236}">
                <a16:creationId xmlns:a16="http://schemas.microsoft.com/office/drawing/2014/main" id="{B4764EE7-784F-4058-AC77-58C4A78016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8609" y="26433"/>
            <a:ext cx="1957369" cy="1345167"/>
          </a:xfrm>
          <a:prstGeom prst="roundRect">
            <a:avLst>
              <a:gd name="adj" fmla="val 16667"/>
            </a:avLst>
          </a:prstGeom>
          <a:ln>
            <a:solidFill>
              <a:srgbClr val="0000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8FE3CF82-3E55-4AFD-96A8-4631EC63FC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22" y="26432"/>
            <a:ext cx="1957369" cy="1345167"/>
          </a:xfrm>
          <a:prstGeom prst="roundRect">
            <a:avLst>
              <a:gd name="adj" fmla="val 16667"/>
            </a:avLst>
          </a:prstGeom>
          <a:ln>
            <a:solidFill>
              <a:srgbClr val="0000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53212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5E69A8-755C-4349-9E16-1795C5357FBB}"/>
              </a:ext>
            </a:extLst>
          </p:cNvPr>
          <p:cNvSpPr txBox="1"/>
          <p:nvPr/>
        </p:nvSpPr>
        <p:spPr>
          <a:xfrm>
            <a:off x="2955078" y="152401"/>
            <a:ext cx="6281844" cy="795295"/>
          </a:xfrm>
          <a:prstGeom prst="rect">
            <a:avLst/>
          </a:prstGeom>
          <a:noFill/>
        </p:spPr>
        <p:txBody>
          <a:bodyPr wrap="square" lIns="117043" tIns="58522" rIns="117043" bIns="58522" rtlCol="0">
            <a:spAutoFit/>
          </a:bodyPr>
          <a:lstStyle/>
          <a:p>
            <a:pPr algn="ctr"/>
            <a:r>
              <a:rPr lang="en-US" sz="4400" b="1" dirty="0" err="1">
                <a:latin typeface="Kalpurush" pitchFamily="2" charset="0"/>
                <a:cs typeface="Kalpurush" pitchFamily="2" charset="0"/>
              </a:rPr>
              <a:t>একক</a:t>
            </a:r>
            <a:r>
              <a:rPr lang="en-US" sz="4400" b="1" dirty="0">
                <a:latin typeface="Kalpurush" pitchFamily="2" charset="0"/>
                <a:cs typeface="Kalpurush" pitchFamily="2" charset="0"/>
              </a:rPr>
              <a:t> </a:t>
            </a:r>
            <a:r>
              <a:rPr lang="en-US" sz="4400" b="1" dirty="0" err="1">
                <a:latin typeface="Kalpurush" pitchFamily="2" charset="0"/>
                <a:cs typeface="Kalpurush" pitchFamily="2" charset="0"/>
              </a:rPr>
              <a:t>কাজ</a:t>
            </a:r>
            <a:r>
              <a:rPr lang="en-US" sz="4400" b="1" dirty="0">
                <a:latin typeface="Kalpurush" pitchFamily="2" charset="0"/>
                <a:cs typeface="Kalpurush" pitchFamily="2" charset="0"/>
              </a:rPr>
              <a:t>: </a:t>
            </a:r>
            <a:r>
              <a:rPr lang="bn-BD" sz="4400" b="1" dirty="0">
                <a:latin typeface="Kalpurush" pitchFamily="2" charset="0"/>
                <a:cs typeface="Kalpurush" pitchFamily="2" charset="0"/>
              </a:rPr>
              <a:t>শূন্যস্হান পূরণ </a:t>
            </a:r>
            <a:endParaRPr lang="en-US" sz="4400" b="1" dirty="0">
              <a:latin typeface="Kalpurush" pitchFamily="2" charset="0"/>
              <a:cs typeface="Kalpurush" pitchFamily="2" charset="0"/>
            </a:endParaRPr>
          </a:p>
        </p:txBody>
      </p:sp>
      <p:sp>
        <p:nvSpPr>
          <p:cNvPr id="5" name="TextBox 4">
            <a:extLst>
              <a:ext uri="{FF2B5EF4-FFF2-40B4-BE49-F238E27FC236}">
                <a16:creationId xmlns:a16="http://schemas.microsoft.com/office/drawing/2014/main" id="{6E77F2EF-4AE6-478A-B49E-3DFAB94BF28B}"/>
              </a:ext>
            </a:extLst>
          </p:cNvPr>
          <p:cNvSpPr txBox="1"/>
          <p:nvPr/>
        </p:nvSpPr>
        <p:spPr>
          <a:xfrm>
            <a:off x="506743" y="990601"/>
            <a:ext cx="10831976" cy="457200"/>
          </a:xfrm>
          <a:prstGeom prst="rect">
            <a:avLst/>
          </a:prstGeom>
          <a:noFill/>
        </p:spPr>
        <p:txBody>
          <a:bodyPr wrap="square" lIns="117043" tIns="58522" rIns="117043" bIns="58522" rtlCol="0">
            <a:prstTxWarp prst="textPlain">
              <a:avLst/>
            </a:prstTxWarp>
            <a:spAutoFit/>
          </a:bodyPr>
          <a:lstStyle/>
          <a:p>
            <a:r>
              <a:rPr lang="bn-BD" sz="3600" b="1" dirty="0">
                <a:solidFill>
                  <a:srgbClr val="0070C0"/>
                </a:solidFill>
                <a:latin typeface="Kalpurush" pitchFamily="2" charset="0"/>
                <a:cs typeface="Kalpurush" pitchFamily="2" charset="0"/>
              </a:rPr>
              <a:t>ঘরের ভিতরের শব্দগুলো খালি জায়গায় বসিয়ে বাক্য তৈরি করি -</a:t>
            </a:r>
            <a:endParaRPr lang="en-US" sz="3600" b="1" dirty="0">
              <a:solidFill>
                <a:srgbClr val="0070C0"/>
              </a:solidFill>
              <a:latin typeface="Kalpurush" pitchFamily="2" charset="0"/>
              <a:cs typeface="Kalpurush" pitchFamily="2" charset="0"/>
            </a:endParaRPr>
          </a:p>
        </p:txBody>
      </p:sp>
      <p:sp>
        <p:nvSpPr>
          <p:cNvPr id="6" name="TextBox 5">
            <a:extLst>
              <a:ext uri="{FF2B5EF4-FFF2-40B4-BE49-F238E27FC236}">
                <a16:creationId xmlns:a16="http://schemas.microsoft.com/office/drawing/2014/main" id="{96DA8C96-CB4A-4E87-82BE-7E8DC2ED14C9}"/>
              </a:ext>
            </a:extLst>
          </p:cNvPr>
          <p:cNvSpPr txBox="1"/>
          <p:nvPr/>
        </p:nvSpPr>
        <p:spPr>
          <a:xfrm>
            <a:off x="594519" y="1752601"/>
            <a:ext cx="2344592" cy="749129"/>
          </a:xfrm>
          <a:prstGeom prst="rect">
            <a:avLst/>
          </a:prstGeom>
          <a:noFill/>
        </p:spPr>
        <p:style>
          <a:lnRef idx="1">
            <a:schemeClr val="accent1"/>
          </a:lnRef>
          <a:fillRef idx="2">
            <a:schemeClr val="accent1"/>
          </a:fillRef>
          <a:effectRef idx="1">
            <a:schemeClr val="accent1"/>
          </a:effectRef>
          <a:fontRef idx="minor">
            <a:schemeClr val="dk1"/>
          </a:fontRef>
        </p:style>
        <p:txBody>
          <a:bodyPr wrap="square" lIns="117043" tIns="58522" rIns="117043" bIns="58522" rtlCol="0">
            <a:spAutoFit/>
          </a:bodyPr>
          <a:lstStyle/>
          <a:p>
            <a:pPr algn="ctr"/>
            <a:r>
              <a:rPr lang="bn-BD" sz="4100" b="1" dirty="0">
                <a:latin typeface="NikoshBAN" pitchFamily="2" charset="0"/>
                <a:cs typeface="NikoshBAN" pitchFamily="2" charset="0"/>
              </a:rPr>
              <a:t>খুলনার</a:t>
            </a:r>
            <a:endParaRPr lang="en-US" sz="4100" b="1" dirty="0">
              <a:latin typeface="NikoshBAN" pitchFamily="2" charset="0"/>
              <a:cs typeface="NikoshBAN" pitchFamily="2" charset="0"/>
            </a:endParaRPr>
          </a:p>
        </p:txBody>
      </p:sp>
      <p:sp>
        <p:nvSpPr>
          <p:cNvPr id="7" name="TextBox 6">
            <a:extLst>
              <a:ext uri="{FF2B5EF4-FFF2-40B4-BE49-F238E27FC236}">
                <a16:creationId xmlns:a16="http://schemas.microsoft.com/office/drawing/2014/main" id="{65FB835C-9053-4DB4-A92C-E6A58F20B51D}"/>
              </a:ext>
            </a:extLst>
          </p:cNvPr>
          <p:cNvSpPr txBox="1"/>
          <p:nvPr/>
        </p:nvSpPr>
        <p:spPr>
          <a:xfrm>
            <a:off x="3032919" y="1752601"/>
            <a:ext cx="2895600" cy="761999"/>
          </a:xfrm>
          <a:prstGeom prst="rect">
            <a:avLst/>
          </a:prstGeom>
          <a:noFill/>
        </p:spPr>
        <p:style>
          <a:lnRef idx="1">
            <a:schemeClr val="accent1"/>
          </a:lnRef>
          <a:fillRef idx="2">
            <a:schemeClr val="accent1"/>
          </a:fillRef>
          <a:effectRef idx="1">
            <a:schemeClr val="accent1"/>
          </a:effectRef>
          <a:fontRef idx="minor">
            <a:schemeClr val="dk1"/>
          </a:fontRef>
        </p:style>
        <p:txBody>
          <a:bodyPr wrap="square" lIns="117043" tIns="58522" rIns="117043" bIns="58522" rtlCol="0">
            <a:spAutoFit/>
          </a:bodyPr>
          <a:lstStyle/>
          <a:p>
            <a:pPr algn="ctr"/>
            <a:r>
              <a:rPr lang="bn-BD" sz="4100" b="1" dirty="0">
                <a:latin typeface="NikoshBAN" pitchFamily="2" charset="0"/>
                <a:cs typeface="NikoshBAN" pitchFamily="2" charset="0"/>
              </a:rPr>
              <a:t>শিপইয়ার্ডের</a:t>
            </a:r>
            <a:endParaRPr lang="en-US" sz="4100" b="1" dirty="0">
              <a:latin typeface="NikoshBAN" pitchFamily="2" charset="0"/>
              <a:cs typeface="NikoshBAN" pitchFamily="2" charset="0"/>
            </a:endParaRPr>
          </a:p>
        </p:txBody>
      </p:sp>
      <p:sp>
        <p:nvSpPr>
          <p:cNvPr id="8" name="TextBox 7">
            <a:extLst>
              <a:ext uri="{FF2B5EF4-FFF2-40B4-BE49-F238E27FC236}">
                <a16:creationId xmlns:a16="http://schemas.microsoft.com/office/drawing/2014/main" id="{3885A478-BFA3-4E0B-AB0E-AD43006FD3BC}"/>
              </a:ext>
            </a:extLst>
          </p:cNvPr>
          <p:cNvSpPr txBox="1"/>
          <p:nvPr/>
        </p:nvSpPr>
        <p:spPr>
          <a:xfrm>
            <a:off x="6004719" y="1752601"/>
            <a:ext cx="2971800" cy="749129"/>
          </a:xfrm>
          <a:prstGeom prst="rect">
            <a:avLst/>
          </a:prstGeom>
          <a:noFill/>
        </p:spPr>
        <p:style>
          <a:lnRef idx="1">
            <a:schemeClr val="accent1"/>
          </a:lnRef>
          <a:fillRef idx="2">
            <a:schemeClr val="accent1"/>
          </a:fillRef>
          <a:effectRef idx="1">
            <a:schemeClr val="accent1"/>
          </a:effectRef>
          <a:fontRef idx="minor">
            <a:schemeClr val="dk1"/>
          </a:fontRef>
        </p:style>
        <p:txBody>
          <a:bodyPr wrap="square" lIns="117043" tIns="58522" rIns="117043" bIns="58522" rtlCol="0">
            <a:spAutoFit/>
          </a:bodyPr>
          <a:lstStyle/>
          <a:p>
            <a:pPr algn="ctr"/>
            <a:r>
              <a:rPr lang="bn-BD" sz="4100" b="1" dirty="0">
                <a:latin typeface="NikoshBAN" pitchFamily="2" charset="0"/>
                <a:cs typeface="NikoshBAN" pitchFamily="2" charset="0"/>
              </a:rPr>
              <a:t>ইঞ্জিনরুমে</a:t>
            </a:r>
            <a:endParaRPr lang="en-US" sz="4100" b="1" dirty="0">
              <a:latin typeface="NikoshBAN" pitchFamily="2" charset="0"/>
              <a:cs typeface="NikoshBAN" pitchFamily="2" charset="0"/>
            </a:endParaRPr>
          </a:p>
        </p:txBody>
      </p:sp>
      <p:sp>
        <p:nvSpPr>
          <p:cNvPr id="9" name="TextBox 8">
            <a:extLst>
              <a:ext uri="{FF2B5EF4-FFF2-40B4-BE49-F238E27FC236}">
                <a16:creationId xmlns:a16="http://schemas.microsoft.com/office/drawing/2014/main" id="{FE362E33-3C17-4BAF-876F-2DAF69348546}"/>
              </a:ext>
            </a:extLst>
          </p:cNvPr>
          <p:cNvSpPr txBox="1"/>
          <p:nvPr/>
        </p:nvSpPr>
        <p:spPr>
          <a:xfrm>
            <a:off x="213520" y="2971801"/>
            <a:ext cx="11582399" cy="672185"/>
          </a:xfrm>
          <a:prstGeom prst="rect">
            <a:avLst/>
          </a:prstGeom>
          <a:noFill/>
        </p:spPr>
        <p:txBody>
          <a:bodyPr wrap="square" lIns="117043" tIns="58522" rIns="117043" bIns="58522" rtlCol="0">
            <a:spAutoFit/>
          </a:bodyPr>
          <a:lstStyle/>
          <a:p>
            <a:r>
              <a:rPr lang="bn-BD" sz="3600" b="1" spc="-128" dirty="0">
                <a:latin typeface="Kalpurush" pitchFamily="2" charset="0"/>
                <a:cs typeface="Kalpurush" pitchFamily="2" charset="0"/>
              </a:rPr>
              <a:t>ক. রুহুল আমিন বিএনএস পলাশের  ------------------ ছিলেন ।</a:t>
            </a:r>
            <a:endParaRPr lang="en-US" sz="3600" b="1" spc="-128" dirty="0">
              <a:latin typeface="Kalpurush" pitchFamily="2" charset="0"/>
              <a:cs typeface="Kalpurush" pitchFamily="2" charset="0"/>
            </a:endParaRPr>
          </a:p>
        </p:txBody>
      </p:sp>
      <p:sp>
        <p:nvSpPr>
          <p:cNvPr id="10" name="TextBox 9">
            <a:extLst>
              <a:ext uri="{FF2B5EF4-FFF2-40B4-BE49-F238E27FC236}">
                <a16:creationId xmlns:a16="http://schemas.microsoft.com/office/drawing/2014/main" id="{034A5078-668E-45B7-BAF5-5F7E43777DDE}"/>
              </a:ext>
            </a:extLst>
          </p:cNvPr>
          <p:cNvSpPr txBox="1"/>
          <p:nvPr/>
        </p:nvSpPr>
        <p:spPr>
          <a:xfrm>
            <a:off x="213518" y="3886203"/>
            <a:ext cx="11506201" cy="749129"/>
          </a:xfrm>
          <a:prstGeom prst="rect">
            <a:avLst/>
          </a:prstGeom>
          <a:noFill/>
        </p:spPr>
        <p:txBody>
          <a:bodyPr wrap="square" lIns="117043" tIns="58522" rIns="117043" bIns="58522" rtlCol="0">
            <a:spAutoFit/>
          </a:bodyPr>
          <a:lstStyle/>
          <a:p>
            <a:r>
              <a:rPr lang="bn-BD" sz="4100" b="1" spc="-128" dirty="0">
                <a:latin typeface="Kalpurush" pitchFamily="2" charset="0"/>
                <a:cs typeface="Kalpurush" pitchFamily="2" charset="0"/>
              </a:rPr>
              <a:t>খ</a:t>
            </a:r>
            <a:r>
              <a:rPr lang="bn-BD" sz="3600" b="1" spc="-128" dirty="0">
                <a:latin typeface="Kalpurush" pitchFamily="2" charset="0"/>
                <a:cs typeface="Kalpurush" pitchFamily="2" charset="0"/>
              </a:rPr>
              <a:t>. ভৈরব নদী বেয়ে -------------- দিকে ধেয়ে আসছেন তাঁরা ।</a:t>
            </a:r>
            <a:endParaRPr lang="en-US" sz="3600" b="1" spc="-128" dirty="0">
              <a:latin typeface="Kalpurush" pitchFamily="2" charset="0"/>
              <a:cs typeface="Kalpurush" pitchFamily="2" charset="0"/>
            </a:endParaRPr>
          </a:p>
        </p:txBody>
      </p:sp>
      <p:sp>
        <p:nvSpPr>
          <p:cNvPr id="11" name="TextBox 10">
            <a:extLst>
              <a:ext uri="{FF2B5EF4-FFF2-40B4-BE49-F238E27FC236}">
                <a16:creationId xmlns:a16="http://schemas.microsoft.com/office/drawing/2014/main" id="{1084F5BF-5475-4868-AFC2-8B20DA4DA11D}"/>
              </a:ext>
            </a:extLst>
          </p:cNvPr>
          <p:cNvSpPr txBox="1"/>
          <p:nvPr/>
        </p:nvSpPr>
        <p:spPr>
          <a:xfrm>
            <a:off x="213519" y="4977825"/>
            <a:ext cx="11049000" cy="1303127"/>
          </a:xfrm>
          <a:prstGeom prst="rect">
            <a:avLst/>
          </a:prstGeom>
          <a:noFill/>
        </p:spPr>
        <p:txBody>
          <a:bodyPr wrap="square" lIns="117043" tIns="58522" rIns="117043" bIns="58522" rtlCol="0">
            <a:spAutoFit/>
          </a:bodyPr>
          <a:lstStyle/>
          <a:p>
            <a:r>
              <a:rPr lang="bn-BD" sz="3600" b="1" dirty="0">
                <a:latin typeface="Kalpurush" pitchFamily="2" charset="0"/>
                <a:cs typeface="Kalpurush" pitchFamily="2" charset="0"/>
              </a:rPr>
              <a:t>গ. খুলনা -------------------- কাছেই চিরনিদ্রায় শায়িত আছেন বীরশ্রেষ্ঠ -------------------- </a:t>
            </a:r>
            <a:r>
              <a:rPr lang="bn-BD" sz="4100" b="1" dirty="0">
                <a:latin typeface="Kalpurush" pitchFamily="2" charset="0"/>
                <a:cs typeface="Kalpurush" pitchFamily="2" charset="0"/>
              </a:rPr>
              <a:t>।</a:t>
            </a:r>
            <a:endParaRPr lang="en-US" sz="4100" b="1" dirty="0">
              <a:latin typeface="Kalpurush" pitchFamily="2" charset="0"/>
              <a:cs typeface="Kalpurush" pitchFamily="2" charset="0"/>
            </a:endParaRPr>
          </a:p>
        </p:txBody>
      </p:sp>
      <p:sp>
        <p:nvSpPr>
          <p:cNvPr id="12" name="TextBox 11">
            <a:extLst>
              <a:ext uri="{FF2B5EF4-FFF2-40B4-BE49-F238E27FC236}">
                <a16:creationId xmlns:a16="http://schemas.microsoft.com/office/drawing/2014/main" id="{F22675B0-1526-40E3-8AD0-0B628D7B8D56}"/>
              </a:ext>
            </a:extLst>
          </p:cNvPr>
          <p:cNvSpPr txBox="1"/>
          <p:nvPr/>
        </p:nvSpPr>
        <p:spPr>
          <a:xfrm>
            <a:off x="9128919" y="1752600"/>
            <a:ext cx="3032919" cy="749129"/>
          </a:xfrm>
          <a:prstGeom prst="rect">
            <a:avLst/>
          </a:prstGeom>
          <a:noFill/>
        </p:spPr>
        <p:style>
          <a:lnRef idx="1">
            <a:schemeClr val="accent1"/>
          </a:lnRef>
          <a:fillRef idx="2">
            <a:schemeClr val="accent1"/>
          </a:fillRef>
          <a:effectRef idx="1">
            <a:schemeClr val="accent1"/>
          </a:effectRef>
          <a:fontRef idx="minor">
            <a:schemeClr val="dk1"/>
          </a:fontRef>
        </p:style>
        <p:txBody>
          <a:bodyPr wrap="square" lIns="117043" tIns="58522" rIns="117043" bIns="58522" rtlCol="0">
            <a:spAutoFit/>
          </a:bodyPr>
          <a:lstStyle/>
          <a:p>
            <a:pPr algn="ctr"/>
            <a:r>
              <a:rPr lang="bn-BD" sz="4100" b="1" dirty="0">
                <a:latin typeface="NikoshBAN" pitchFamily="2" charset="0"/>
                <a:cs typeface="NikoshBAN" pitchFamily="2" charset="0"/>
              </a:rPr>
              <a:t>রুহুল আমিন</a:t>
            </a:r>
            <a:endParaRPr lang="en-US" sz="4100" b="1" dirty="0">
              <a:latin typeface="NikoshBAN" pitchFamily="2" charset="0"/>
              <a:cs typeface="NikoshBAN" pitchFamily="2" charset="0"/>
            </a:endParaRPr>
          </a:p>
        </p:txBody>
      </p:sp>
      <p:pic>
        <p:nvPicPr>
          <p:cNvPr id="13" name="Picture 12">
            <a:extLst>
              <a:ext uri="{FF2B5EF4-FFF2-40B4-BE49-F238E27FC236}">
                <a16:creationId xmlns:a16="http://schemas.microsoft.com/office/drawing/2014/main" id="{B3BF1A4E-BC3C-4C2E-841C-0446FF0174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05318" y="5638799"/>
            <a:ext cx="1856520" cy="1196927"/>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3585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3.125E-6 4.81481E-6 L -0.02695 0.12314 " pathEditMode="relative" rAng="0" ptsTypes="AA">
                                      <p:cBhvr>
                                        <p:cTn id="6" dur="1000" fill="hold"/>
                                        <p:tgtEl>
                                          <p:spTgt spid="8"/>
                                        </p:tgtEl>
                                        <p:attrNameLst>
                                          <p:attrName>ppt_x</p:attrName>
                                          <p:attrName>ppt_y</p:attrName>
                                        </p:attrNameLst>
                                      </p:cBhvr>
                                      <p:rCtr x="-1354" y="615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875E-6 4.81481E-6 L 0.21758 0.25648 " pathEditMode="relative" rAng="0" ptsTypes="AA">
                                      <p:cBhvr>
                                        <p:cTn id="10" dur="2000" fill="hold"/>
                                        <p:tgtEl>
                                          <p:spTgt spid="6"/>
                                        </p:tgtEl>
                                        <p:attrNameLst>
                                          <p:attrName>ppt_x</p:attrName>
                                          <p:attrName>ppt_y</p:attrName>
                                        </p:attrNameLst>
                                      </p:cBhvr>
                                      <p:rCtr x="10872" y="1282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1.875E-6 -1.11111E-6 L -0.08008 0.41482 " pathEditMode="relative" rAng="0" ptsTypes="AA">
                                      <p:cBhvr>
                                        <p:cTn id="14" dur="2000" fill="hold"/>
                                        <p:tgtEl>
                                          <p:spTgt spid="7"/>
                                        </p:tgtEl>
                                        <p:attrNameLst>
                                          <p:attrName>ppt_x</p:attrName>
                                          <p:attrName>ppt_y</p:attrName>
                                        </p:attrNameLst>
                                      </p:cBhvr>
                                      <p:rCtr x="-4010" y="2074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2.91667E-6 4.81481E-6 L -0.59818 0.51203 " pathEditMode="relative" rAng="0" ptsTypes="AA">
                                      <p:cBhvr>
                                        <p:cTn id="18" dur="1000" fill="hold"/>
                                        <p:tgtEl>
                                          <p:spTgt spid="12"/>
                                        </p:tgtEl>
                                        <p:attrNameLst>
                                          <p:attrName>ppt_x</p:attrName>
                                          <p:attrName>ppt_y</p:attrName>
                                        </p:attrNameLst>
                                      </p:cBhvr>
                                      <p:rCtr x="-29909" y="25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1"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0" y="152400"/>
            <a:ext cx="3238500" cy="1524000"/>
          </a:xfrm>
          <a:noFill/>
        </p:spPr>
        <p:txBody>
          <a:bodyPr>
            <a:normAutofit fontScale="90000"/>
          </a:bodyPr>
          <a:lstStyle/>
          <a:p>
            <a:r>
              <a:rPr lang="bn-BD" sz="8000" dirty="0">
                <a:solidFill>
                  <a:srgbClr val="00B050"/>
                </a:solidFill>
                <a:latin typeface="NikoshBAN" pitchFamily="2" charset="0"/>
                <a:cs typeface="NikoshBAN" pitchFamily="2" charset="0"/>
              </a:rPr>
              <a:t>মূল্যায়ন</a:t>
            </a:r>
            <a:br>
              <a:rPr lang="bn-BD" u="sng" dirty="0">
                <a:solidFill>
                  <a:srgbClr val="00B050"/>
                </a:solidFill>
                <a:latin typeface="NikoshBAN" pitchFamily="2" charset="0"/>
                <a:cs typeface="NikoshBAN" pitchFamily="2" charset="0"/>
              </a:rPr>
            </a:br>
            <a:endParaRPr lang="en-US" dirty="0"/>
          </a:p>
        </p:txBody>
      </p:sp>
      <p:pic>
        <p:nvPicPr>
          <p:cNvPr id="9" name="Picture 8">
            <a:extLst>
              <a:ext uri="{FF2B5EF4-FFF2-40B4-BE49-F238E27FC236}">
                <a16:creationId xmlns:a16="http://schemas.microsoft.com/office/drawing/2014/main" id="{409DFCF2-07F0-463A-B2D0-EEE29F90FF2B}"/>
              </a:ext>
            </a:extLst>
          </p:cNvPr>
          <p:cNvPicPr>
            <a:picLocks noChangeAspect="1"/>
          </p:cNvPicPr>
          <p:nvPr/>
        </p:nvPicPr>
        <p:blipFill rotWithShape="1">
          <a:blip r:embed="rId2">
            <a:extLst>
              <a:ext uri="{28A0092B-C50C-407E-A947-70E740481C1C}">
                <a14:useLocalDpi xmlns:a14="http://schemas.microsoft.com/office/drawing/2010/main" val="0"/>
              </a:ext>
            </a:extLst>
          </a:blip>
          <a:srcRect l="22500" t="24341" r="23125" b="32846"/>
          <a:stretch/>
        </p:blipFill>
        <p:spPr>
          <a:xfrm>
            <a:off x="0" y="1219200"/>
            <a:ext cx="12192000" cy="5638800"/>
          </a:xfrm>
          <a:prstGeom prst="rect">
            <a:avLst/>
          </a:prstGeom>
        </p:spPr>
      </p:pic>
      <p:pic>
        <p:nvPicPr>
          <p:cNvPr id="4" name="Picture 3" descr="aaddd.png">
            <a:extLst>
              <a:ext uri="{FF2B5EF4-FFF2-40B4-BE49-F238E27FC236}">
                <a16:creationId xmlns:a16="http://schemas.microsoft.com/office/drawing/2014/main" id="{5F797B2A-1092-42DA-B66E-7577B49D9E46}"/>
              </a:ext>
            </a:extLst>
          </p:cNvPr>
          <p:cNvPicPr>
            <a:picLocks noChangeAspect="1"/>
          </p:cNvPicPr>
          <p:nvPr/>
        </p:nvPicPr>
        <p:blipFill>
          <a:blip r:embed="rId3" cstate="print"/>
          <a:stretch>
            <a:fillRect/>
          </a:stretch>
        </p:blipFill>
        <p:spPr>
          <a:xfrm rot="16874581">
            <a:off x="9802103" y="278923"/>
            <a:ext cx="2456405" cy="18805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32825"/>
            <a:ext cx="2895600" cy="1524000"/>
          </a:xfrm>
          <a:noFill/>
        </p:spPr>
        <p:txBody>
          <a:bodyPr>
            <a:normAutofit/>
          </a:bodyPr>
          <a:lstStyle/>
          <a:p>
            <a:r>
              <a:rPr lang="bn-BD" sz="2700" dirty="0">
                <a:latin typeface="NikoshBAN" pitchFamily="2" charset="0"/>
                <a:cs typeface="NikoshBAN" pitchFamily="2" charset="0"/>
              </a:rPr>
              <a:t> </a:t>
            </a:r>
            <a:r>
              <a:rPr lang="bn-BD" dirty="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1524000" y="2971800"/>
            <a:ext cx="9144000" cy="2133600"/>
          </a:xfrm>
          <a:noFill/>
        </p:spPr>
        <p:txBody>
          <a:bodyPr/>
          <a:lstStyle/>
          <a:p>
            <a:pPr algn="ctr">
              <a:buNone/>
            </a:pPr>
            <a:r>
              <a:rPr lang="bn-BD" sz="4400" dirty="0">
                <a:latin typeface="NikoshBAN" pitchFamily="2" charset="0"/>
                <a:cs typeface="NikoshBAN" pitchFamily="2" charset="0"/>
              </a:rPr>
              <a:t>মুক্তিযুদ্ধ সম্পর্কে </a:t>
            </a:r>
            <a:r>
              <a:rPr lang="en-US" sz="4400" dirty="0">
                <a:latin typeface="NikoshBAN" pitchFamily="2" charset="0"/>
                <a:cs typeface="NikoshBAN" pitchFamily="2" charset="0"/>
              </a:rPr>
              <a:t>৫</a:t>
            </a:r>
            <a:r>
              <a:rPr lang="bn-BD" sz="4400" dirty="0">
                <a:latin typeface="NikoshBAN" pitchFamily="2" charset="0"/>
                <a:cs typeface="NikoshBAN" pitchFamily="2" charset="0"/>
              </a:rPr>
              <a:t>টি বাক্য লিখে নিয়ে আসবে। </a:t>
            </a:r>
          </a:p>
          <a:p>
            <a:pPr>
              <a:buNone/>
            </a:pPr>
            <a:endParaRPr lang="en-US" dirty="0"/>
          </a:p>
        </p:txBody>
      </p:sp>
      <p:pic>
        <p:nvPicPr>
          <p:cNvPr id="4" name="Picture 3">
            <a:extLst>
              <a:ext uri="{FF2B5EF4-FFF2-40B4-BE49-F238E27FC236}">
                <a16:creationId xmlns:a16="http://schemas.microsoft.com/office/drawing/2014/main" id="{2C0A03DE-5414-4CA9-B5C4-99E4F86EC4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77400" y="66550"/>
            <a:ext cx="2408294" cy="1552664"/>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9C3E5103-5FB0-44A3-80CB-1F7C72C0BD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 y="5250510"/>
            <a:ext cx="2408294" cy="1552664"/>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97226EB0-D0BA-4C38-AA3A-2285F3DC7F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6550"/>
            <a:ext cx="2408294" cy="1552664"/>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A13BDF31-BEF7-4D85-B276-3C3D8D9D52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07506" y="5234097"/>
            <a:ext cx="2408294" cy="1552664"/>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0465C9A3-78C4-4A35-8FD0-9CFBC013804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06" b="98585" l="833" r="98452"/>
                    </a14:imgEffect>
                  </a14:imgLayer>
                </a14:imgProps>
              </a:ext>
              <a:ext uri="{28A0092B-C50C-407E-A947-70E740481C1C}">
                <a14:useLocalDpi xmlns:a14="http://schemas.microsoft.com/office/drawing/2010/main"/>
              </a:ext>
            </a:extLst>
          </a:blip>
          <a:stretch>
            <a:fillRect/>
          </a:stretch>
        </p:blipFill>
        <p:spPr>
          <a:xfrm>
            <a:off x="2286000" y="5230745"/>
            <a:ext cx="7543800" cy="17034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742BB1-E1E3-4EB3-A9BE-3BCCEE4DFAF5}"/>
              </a:ext>
            </a:extLst>
          </p:cNvPr>
          <p:cNvSpPr/>
          <p:nvPr/>
        </p:nvSpPr>
        <p:spPr>
          <a:xfrm>
            <a:off x="447823" y="60996"/>
            <a:ext cx="5626443"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10BA47D-9327-482B-9F44-90D6E4D5051B}"/>
              </a:ext>
            </a:extLst>
          </p:cNvPr>
          <p:cNvGrpSpPr/>
          <p:nvPr/>
        </p:nvGrpSpPr>
        <p:grpSpPr>
          <a:xfrm flipH="1">
            <a:off x="685800" y="236384"/>
            <a:ext cx="5308216" cy="6385232"/>
            <a:chOff x="6162712" y="170933"/>
            <a:chExt cx="5308216" cy="6385232"/>
          </a:xfrm>
        </p:grpSpPr>
        <p:sp>
          <p:nvSpPr>
            <p:cNvPr id="4" name="Rectangle 3">
              <a:extLst>
                <a:ext uri="{FF2B5EF4-FFF2-40B4-BE49-F238E27FC236}">
                  <a16:creationId xmlns:a16="http://schemas.microsoft.com/office/drawing/2014/main" id="{1869E11B-50AD-4AAC-B37D-381AFAFD4671}"/>
                </a:ext>
              </a:extLst>
            </p:cNvPr>
            <p:cNvSpPr/>
            <p:nvPr/>
          </p:nvSpPr>
          <p:spPr>
            <a:xfrm>
              <a:off x="10708105" y="3653744"/>
              <a:ext cx="762823" cy="2902421"/>
            </a:xfrm>
            <a:prstGeom prst="rect">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E18BF1B-3C09-4D77-AE25-3266E005B6B3}"/>
                </a:ext>
              </a:extLst>
            </p:cNvPr>
            <p:cNvSpPr/>
            <p:nvPr/>
          </p:nvSpPr>
          <p:spPr>
            <a:xfrm>
              <a:off x="6162712" y="170933"/>
              <a:ext cx="5161943" cy="6385232"/>
            </a:xfrm>
            <a:custGeom>
              <a:avLst/>
              <a:gdLst>
                <a:gd name="connsiteX0" fmla="*/ 0 w 5161943"/>
                <a:gd name="connsiteY0" fmla="*/ 0 h 6385232"/>
                <a:gd name="connsiteX1" fmla="*/ 5161943 w 5161943"/>
                <a:gd name="connsiteY1" fmla="*/ 0 h 6385232"/>
                <a:gd name="connsiteX2" fmla="*/ 5161943 w 5161943"/>
                <a:gd name="connsiteY2" fmla="*/ 3583822 h 6385232"/>
                <a:gd name="connsiteX3" fmla="*/ 5020574 w 5161943"/>
                <a:gd name="connsiteY3" fmla="*/ 3583822 h 6385232"/>
                <a:gd name="connsiteX4" fmla="*/ 4641647 w 5161943"/>
                <a:gd name="connsiteY4" fmla="*/ 3962749 h 6385232"/>
                <a:gd name="connsiteX5" fmla="*/ 4641647 w 5161943"/>
                <a:gd name="connsiteY5" fmla="*/ 6385232 h 6385232"/>
                <a:gd name="connsiteX6" fmla="*/ 0 w 5161943"/>
                <a:gd name="connsiteY6" fmla="*/ 6385232 h 638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943" h="6385232">
                  <a:moveTo>
                    <a:pt x="0" y="0"/>
                  </a:moveTo>
                  <a:lnTo>
                    <a:pt x="5161943" y="0"/>
                  </a:lnTo>
                  <a:lnTo>
                    <a:pt x="5161943" y="3583822"/>
                  </a:lnTo>
                  <a:lnTo>
                    <a:pt x="5020574" y="3583822"/>
                  </a:lnTo>
                  <a:cubicBezTo>
                    <a:pt x="4811298" y="3583822"/>
                    <a:pt x="4641647" y="3753473"/>
                    <a:pt x="4641647" y="3962749"/>
                  </a:cubicBezTo>
                  <a:lnTo>
                    <a:pt x="4641647" y="6385232"/>
                  </a:lnTo>
                  <a:lnTo>
                    <a:pt x="0" y="6385232"/>
                  </a:lnTo>
                  <a:close/>
                </a:path>
              </a:pathLst>
            </a:custGeom>
            <a:solidFill>
              <a:schemeClr val="bg1"/>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Rectangle 5">
            <a:extLst>
              <a:ext uri="{FF2B5EF4-FFF2-40B4-BE49-F238E27FC236}">
                <a16:creationId xmlns:a16="http://schemas.microsoft.com/office/drawing/2014/main" id="{FEFAA42D-DA64-49CC-9D93-E89FE15B4B65}"/>
              </a:ext>
            </a:extLst>
          </p:cNvPr>
          <p:cNvSpPr/>
          <p:nvPr/>
        </p:nvSpPr>
        <p:spPr>
          <a:xfrm>
            <a:off x="6136051" y="77483"/>
            <a:ext cx="5626443"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6D025C3-5B3D-4605-B3CC-FACFE4C4BFDF}"/>
              </a:ext>
            </a:extLst>
          </p:cNvPr>
          <p:cNvGrpSpPr/>
          <p:nvPr/>
        </p:nvGrpSpPr>
        <p:grpSpPr>
          <a:xfrm>
            <a:off x="6202764" y="208660"/>
            <a:ext cx="5308216" cy="6385232"/>
            <a:chOff x="6162712" y="170933"/>
            <a:chExt cx="5308216" cy="6385232"/>
          </a:xfrm>
        </p:grpSpPr>
        <p:sp>
          <p:nvSpPr>
            <p:cNvPr id="8" name="Rectangle 7">
              <a:extLst>
                <a:ext uri="{FF2B5EF4-FFF2-40B4-BE49-F238E27FC236}">
                  <a16:creationId xmlns:a16="http://schemas.microsoft.com/office/drawing/2014/main" id="{A30E838E-2059-4624-9647-BFF5AB86A984}"/>
                </a:ext>
              </a:extLst>
            </p:cNvPr>
            <p:cNvSpPr/>
            <p:nvPr/>
          </p:nvSpPr>
          <p:spPr>
            <a:xfrm>
              <a:off x="10708105" y="3653744"/>
              <a:ext cx="762823" cy="2902421"/>
            </a:xfrm>
            <a:prstGeom prst="rect">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3073F7F-06E0-4594-9FC7-984DB13F207D}"/>
                </a:ext>
              </a:extLst>
            </p:cNvPr>
            <p:cNvSpPr/>
            <p:nvPr/>
          </p:nvSpPr>
          <p:spPr>
            <a:xfrm>
              <a:off x="6162712" y="170933"/>
              <a:ext cx="5161943" cy="6385232"/>
            </a:xfrm>
            <a:custGeom>
              <a:avLst/>
              <a:gdLst>
                <a:gd name="connsiteX0" fmla="*/ 0 w 5161943"/>
                <a:gd name="connsiteY0" fmla="*/ 0 h 6385232"/>
                <a:gd name="connsiteX1" fmla="*/ 5161943 w 5161943"/>
                <a:gd name="connsiteY1" fmla="*/ 0 h 6385232"/>
                <a:gd name="connsiteX2" fmla="*/ 5161943 w 5161943"/>
                <a:gd name="connsiteY2" fmla="*/ 3583822 h 6385232"/>
                <a:gd name="connsiteX3" fmla="*/ 5020574 w 5161943"/>
                <a:gd name="connsiteY3" fmla="*/ 3583822 h 6385232"/>
                <a:gd name="connsiteX4" fmla="*/ 4641647 w 5161943"/>
                <a:gd name="connsiteY4" fmla="*/ 3962749 h 6385232"/>
                <a:gd name="connsiteX5" fmla="*/ 4641647 w 5161943"/>
                <a:gd name="connsiteY5" fmla="*/ 6385232 h 6385232"/>
                <a:gd name="connsiteX6" fmla="*/ 0 w 5161943"/>
                <a:gd name="connsiteY6" fmla="*/ 6385232 h 638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943" h="6385232">
                  <a:moveTo>
                    <a:pt x="0" y="0"/>
                  </a:moveTo>
                  <a:lnTo>
                    <a:pt x="5161943" y="0"/>
                  </a:lnTo>
                  <a:lnTo>
                    <a:pt x="5161943" y="3583822"/>
                  </a:lnTo>
                  <a:lnTo>
                    <a:pt x="5020574" y="3583822"/>
                  </a:lnTo>
                  <a:cubicBezTo>
                    <a:pt x="4811298" y="3583822"/>
                    <a:pt x="4641647" y="3753473"/>
                    <a:pt x="4641647" y="3962749"/>
                  </a:cubicBezTo>
                  <a:lnTo>
                    <a:pt x="4641647" y="6385232"/>
                  </a:lnTo>
                  <a:lnTo>
                    <a:pt x="0" y="6385232"/>
                  </a:lnTo>
                  <a:close/>
                </a:path>
              </a:pathLst>
            </a:cu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82542290-F4B1-4449-85BE-CEF0BBEEE3F1}"/>
              </a:ext>
            </a:extLst>
          </p:cNvPr>
          <p:cNvGrpSpPr/>
          <p:nvPr/>
        </p:nvGrpSpPr>
        <p:grpSpPr>
          <a:xfrm>
            <a:off x="6259620" y="363209"/>
            <a:ext cx="376745" cy="6167212"/>
            <a:chOff x="6219568" y="189470"/>
            <a:chExt cx="376745" cy="6167212"/>
          </a:xfrm>
          <a:solidFill>
            <a:schemeClr val="accent2">
              <a:lumMod val="50000"/>
            </a:schemeClr>
          </a:solidFill>
        </p:grpSpPr>
        <p:sp>
          <p:nvSpPr>
            <p:cNvPr id="11" name="Rectangle 10">
              <a:extLst>
                <a:ext uri="{FF2B5EF4-FFF2-40B4-BE49-F238E27FC236}">
                  <a16:creationId xmlns:a16="http://schemas.microsoft.com/office/drawing/2014/main" id="{9585E33E-8F75-4AAB-B819-F5747343F18B}"/>
                </a:ext>
              </a:extLst>
            </p:cNvPr>
            <p:cNvSpPr/>
            <p:nvPr/>
          </p:nvSpPr>
          <p:spPr>
            <a:xfrm>
              <a:off x="6219568" y="189470"/>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ectangle 11">
              <a:extLst>
                <a:ext uri="{FF2B5EF4-FFF2-40B4-BE49-F238E27FC236}">
                  <a16:creationId xmlns:a16="http://schemas.microsoft.com/office/drawing/2014/main" id="{3E21E0D7-AD1E-48B2-B478-4C649791FA08}"/>
                </a:ext>
              </a:extLst>
            </p:cNvPr>
            <p:cNvSpPr/>
            <p:nvPr/>
          </p:nvSpPr>
          <p:spPr>
            <a:xfrm>
              <a:off x="6219568" y="555328"/>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a:extLst>
                <a:ext uri="{FF2B5EF4-FFF2-40B4-BE49-F238E27FC236}">
                  <a16:creationId xmlns:a16="http://schemas.microsoft.com/office/drawing/2014/main" id="{5F0936BE-1F6E-4B74-A560-494DFA9F9EE2}"/>
                </a:ext>
              </a:extLst>
            </p:cNvPr>
            <p:cNvSpPr/>
            <p:nvPr/>
          </p:nvSpPr>
          <p:spPr>
            <a:xfrm>
              <a:off x="6219568" y="921186"/>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ectangle 13">
              <a:extLst>
                <a:ext uri="{FF2B5EF4-FFF2-40B4-BE49-F238E27FC236}">
                  <a16:creationId xmlns:a16="http://schemas.microsoft.com/office/drawing/2014/main" id="{5F1A7855-5BC6-4239-94EB-F792FC1FD388}"/>
                </a:ext>
              </a:extLst>
            </p:cNvPr>
            <p:cNvSpPr/>
            <p:nvPr/>
          </p:nvSpPr>
          <p:spPr>
            <a:xfrm>
              <a:off x="6219568" y="1328773"/>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Rectangle 14">
              <a:extLst>
                <a:ext uri="{FF2B5EF4-FFF2-40B4-BE49-F238E27FC236}">
                  <a16:creationId xmlns:a16="http://schemas.microsoft.com/office/drawing/2014/main" id="{5C97D9B2-A4BA-4099-B775-246DDC864B73}"/>
                </a:ext>
              </a:extLst>
            </p:cNvPr>
            <p:cNvSpPr/>
            <p:nvPr/>
          </p:nvSpPr>
          <p:spPr>
            <a:xfrm>
              <a:off x="6219568" y="1732400"/>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a16="http://schemas.microsoft.com/office/drawing/2014/main" id="{8EC1AE11-447B-40B3-9908-5307C3502361}"/>
                </a:ext>
              </a:extLst>
            </p:cNvPr>
            <p:cNvSpPr/>
            <p:nvPr/>
          </p:nvSpPr>
          <p:spPr>
            <a:xfrm>
              <a:off x="6219568" y="2136027"/>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ectangle 16">
              <a:extLst>
                <a:ext uri="{FF2B5EF4-FFF2-40B4-BE49-F238E27FC236}">
                  <a16:creationId xmlns:a16="http://schemas.microsoft.com/office/drawing/2014/main" id="{1639A5F4-663C-4034-81C4-CB76663FDF0E}"/>
                </a:ext>
              </a:extLst>
            </p:cNvPr>
            <p:cNvSpPr/>
            <p:nvPr/>
          </p:nvSpPr>
          <p:spPr>
            <a:xfrm>
              <a:off x="6219568" y="2539654"/>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Rectangle 17">
              <a:extLst>
                <a:ext uri="{FF2B5EF4-FFF2-40B4-BE49-F238E27FC236}">
                  <a16:creationId xmlns:a16="http://schemas.microsoft.com/office/drawing/2014/main" id="{A9EEC9FF-00C8-4151-BEB0-1CE602290A4F}"/>
                </a:ext>
              </a:extLst>
            </p:cNvPr>
            <p:cNvSpPr/>
            <p:nvPr/>
          </p:nvSpPr>
          <p:spPr>
            <a:xfrm>
              <a:off x="6219568" y="2943281"/>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ectangle 18">
              <a:extLst>
                <a:ext uri="{FF2B5EF4-FFF2-40B4-BE49-F238E27FC236}">
                  <a16:creationId xmlns:a16="http://schemas.microsoft.com/office/drawing/2014/main" id="{D040DA78-EF77-495A-BBAB-8922B68C6DB4}"/>
                </a:ext>
              </a:extLst>
            </p:cNvPr>
            <p:cNvSpPr/>
            <p:nvPr/>
          </p:nvSpPr>
          <p:spPr>
            <a:xfrm>
              <a:off x="6219568" y="3346908"/>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Rectangle 19">
              <a:extLst>
                <a:ext uri="{FF2B5EF4-FFF2-40B4-BE49-F238E27FC236}">
                  <a16:creationId xmlns:a16="http://schemas.microsoft.com/office/drawing/2014/main" id="{F55E1947-A863-4D0C-8394-6FA5C8FE2500}"/>
                </a:ext>
              </a:extLst>
            </p:cNvPr>
            <p:cNvSpPr/>
            <p:nvPr/>
          </p:nvSpPr>
          <p:spPr>
            <a:xfrm>
              <a:off x="6219568" y="3750535"/>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Rectangle 20">
              <a:extLst>
                <a:ext uri="{FF2B5EF4-FFF2-40B4-BE49-F238E27FC236}">
                  <a16:creationId xmlns:a16="http://schemas.microsoft.com/office/drawing/2014/main" id="{61A79FB5-5DFF-40F4-A7C4-9D9DB7C0D634}"/>
                </a:ext>
              </a:extLst>
            </p:cNvPr>
            <p:cNvSpPr/>
            <p:nvPr/>
          </p:nvSpPr>
          <p:spPr>
            <a:xfrm>
              <a:off x="6219568" y="4154162"/>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Rectangle 21">
              <a:extLst>
                <a:ext uri="{FF2B5EF4-FFF2-40B4-BE49-F238E27FC236}">
                  <a16:creationId xmlns:a16="http://schemas.microsoft.com/office/drawing/2014/main" id="{85B852D9-4988-455D-B75E-746B9D7E03EE}"/>
                </a:ext>
              </a:extLst>
            </p:cNvPr>
            <p:cNvSpPr/>
            <p:nvPr/>
          </p:nvSpPr>
          <p:spPr>
            <a:xfrm>
              <a:off x="6219568" y="4557789"/>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Rectangle 22">
              <a:extLst>
                <a:ext uri="{FF2B5EF4-FFF2-40B4-BE49-F238E27FC236}">
                  <a16:creationId xmlns:a16="http://schemas.microsoft.com/office/drawing/2014/main" id="{1102A0E8-4B5F-4649-B919-41AEC28385D1}"/>
                </a:ext>
              </a:extLst>
            </p:cNvPr>
            <p:cNvSpPr/>
            <p:nvPr/>
          </p:nvSpPr>
          <p:spPr>
            <a:xfrm>
              <a:off x="6219568" y="4961416"/>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Rectangle 23">
              <a:extLst>
                <a:ext uri="{FF2B5EF4-FFF2-40B4-BE49-F238E27FC236}">
                  <a16:creationId xmlns:a16="http://schemas.microsoft.com/office/drawing/2014/main" id="{31179BD0-57FB-4419-8FCD-92B83252FD59}"/>
                </a:ext>
              </a:extLst>
            </p:cNvPr>
            <p:cNvSpPr/>
            <p:nvPr/>
          </p:nvSpPr>
          <p:spPr>
            <a:xfrm>
              <a:off x="6219568" y="5365043"/>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5" name="Rectangle 24">
              <a:extLst>
                <a:ext uri="{FF2B5EF4-FFF2-40B4-BE49-F238E27FC236}">
                  <a16:creationId xmlns:a16="http://schemas.microsoft.com/office/drawing/2014/main" id="{779AF585-9946-4603-A1F4-11CD5E46EA4F}"/>
                </a:ext>
              </a:extLst>
            </p:cNvPr>
            <p:cNvSpPr/>
            <p:nvPr/>
          </p:nvSpPr>
          <p:spPr>
            <a:xfrm>
              <a:off x="6219568" y="5754198"/>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Rectangle 25">
              <a:extLst>
                <a:ext uri="{FF2B5EF4-FFF2-40B4-BE49-F238E27FC236}">
                  <a16:creationId xmlns:a16="http://schemas.microsoft.com/office/drawing/2014/main" id="{4DEFB84E-C516-40EE-9DD3-11D4507D8297}"/>
                </a:ext>
              </a:extLst>
            </p:cNvPr>
            <p:cNvSpPr/>
            <p:nvPr/>
          </p:nvSpPr>
          <p:spPr>
            <a:xfrm>
              <a:off x="6219568" y="6146102"/>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27" name="Group 26">
            <a:extLst>
              <a:ext uri="{FF2B5EF4-FFF2-40B4-BE49-F238E27FC236}">
                <a16:creationId xmlns:a16="http://schemas.microsoft.com/office/drawing/2014/main" id="{8B32273F-CFB8-48D8-8134-7116544F7EFA}"/>
              </a:ext>
            </a:extLst>
          </p:cNvPr>
          <p:cNvGrpSpPr/>
          <p:nvPr/>
        </p:nvGrpSpPr>
        <p:grpSpPr>
          <a:xfrm>
            <a:off x="5577432" y="352195"/>
            <a:ext cx="376745" cy="6167212"/>
            <a:chOff x="6219568" y="189470"/>
            <a:chExt cx="376745" cy="6167212"/>
          </a:xfrm>
          <a:solidFill>
            <a:schemeClr val="accent2">
              <a:lumMod val="50000"/>
            </a:schemeClr>
          </a:solidFill>
        </p:grpSpPr>
        <p:sp>
          <p:nvSpPr>
            <p:cNvPr id="28" name="Rectangle 27">
              <a:extLst>
                <a:ext uri="{FF2B5EF4-FFF2-40B4-BE49-F238E27FC236}">
                  <a16:creationId xmlns:a16="http://schemas.microsoft.com/office/drawing/2014/main" id="{C028C030-4140-480D-B9EA-34A6A86DEFA1}"/>
                </a:ext>
              </a:extLst>
            </p:cNvPr>
            <p:cNvSpPr/>
            <p:nvPr/>
          </p:nvSpPr>
          <p:spPr>
            <a:xfrm>
              <a:off x="6219568" y="189470"/>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Rectangle 28">
              <a:extLst>
                <a:ext uri="{FF2B5EF4-FFF2-40B4-BE49-F238E27FC236}">
                  <a16:creationId xmlns:a16="http://schemas.microsoft.com/office/drawing/2014/main" id="{1C2E7E69-C889-41A0-9FD6-EAB68C45F422}"/>
                </a:ext>
              </a:extLst>
            </p:cNvPr>
            <p:cNvSpPr/>
            <p:nvPr/>
          </p:nvSpPr>
          <p:spPr>
            <a:xfrm>
              <a:off x="6219568" y="555328"/>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0" name="Rectangle 29">
              <a:extLst>
                <a:ext uri="{FF2B5EF4-FFF2-40B4-BE49-F238E27FC236}">
                  <a16:creationId xmlns:a16="http://schemas.microsoft.com/office/drawing/2014/main" id="{75BF58EE-1862-4E60-AECC-1D9707A7DD74}"/>
                </a:ext>
              </a:extLst>
            </p:cNvPr>
            <p:cNvSpPr/>
            <p:nvPr/>
          </p:nvSpPr>
          <p:spPr>
            <a:xfrm>
              <a:off x="6219568" y="921186"/>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Rectangle 30">
              <a:extLst>
                <a:ext uri="{FF2B5EF4-FFF2-40B4-BE49-F238E27FC236}">
                  <a16:creationId xmlns:a16="http://schemas.microsoft.com/office/drawing/2014/main" id="{A4728D23-63A8-4FC5-9D50-C754B9A689A2}"/>
                </a:ext>
              </a:extLst>
            </p:cNvPr>
            <p:cNvSpPr/>
            <p:nvPr/>
          </p:nvSpPr>
          <p:spPr>
            <a:xfrm>
              <a:off x="6219568" y="1328773"/>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 name="Rectangle 31">
              <a:extLst>
                <a:ext uri="{FF2B5EF4-FFF2-40B4-BE49-F238E27FC236}">
                  <a16:creationId xmlns:a16="http://schemas.microsoft.com/office/drawing/2014/main" id="{EB8174EB-16B3-4B7B-BC3A-EFC617D11054}"/>
                </a:ext>
              </a:extLst>
            </p:cNvPr>
            <p:cNvSpPr/>
            <p:nvPr/>
          </p:nvSpPr>
          <p:spPr>
            <a:xfrm>
              <a:off x="6219568" y="1732400"/>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3" name="Rectangle 32">
              <a:extLst>
                <a:ext uri="{FF2B5EF4-FFF2-40B4-BE49-F238E27FC236}">
                  <a16:creationId xmlns:a16="http://schemas.microsoft.com/office/drawing/2014/main" id="{C592E897-9590-4CD5-B669-B60DF309E6CB}"/>
                </a:ext>
              </a:extLst>
            </p:cNvPr>
            <p:cNvSpPr/>
            <p:nvPr/>
          </p:nvSpPr>
          <p:spPr>
            <a:xfrm>
              <a:off x="6219568" y="2136027"/>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Rectangle 33">
              <a:extLst>
                <a:ext uri="{FF2B5EF4-FFF2-40B4-BE49-F238E27FC236}">
                  <a16:creationId xmlns:a16="http://schemas.microsoft.com/office/drawing/2014/main" id="{3BF514ED-5A62-49DB-820F-1EC6EBE99B61}"/>
                </a:ext>
              </a:extLst>
            </p:cNvPr>
            <p:cNvSpPr/>
            <p:nvPr/>
          </p:nvSpPr>
          <p:spPr>
            <a:xfrm>
              <a:off x="6219568" y="2539654"/>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5" name="Rectangle 34">
              <a:extLst>
                <a:ext uri="{FF2B5EF4-FFF2-40B4-BE49-F238E27FC236}">
                  <a16:creationId xmlns:a16="http://schemas.microsoft.com/office/drawing/2014/main" id="{A0926D4E-E724-4C68-B936-5027DA1A1BE9}"/>
                </a:ext>
              </a:extLst>
            </p:cNvPr>
            <p:cNvSpPr/>
            <p:nvPr/>
          </p:nvSpPr>
          <p:spPr>
            <a:xfrm>
              <a:off x="6219568" y="2943281"/>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 name="Rectangle 35">
              <a:extLst>
                <a:ext uri="{FF2B5EF4-FFF2-40B4-BE49-F238E27FC236}">
                  <a16:creationId xmlns:a16="http://schemas.microsoft.com/office/drawing/2014/main" id="{F598DA7F-0E2D-4029-B10A-1981D0DBE03C}"/>
                </a:ext>
              </a:extLst>
            </p:cNvPr>
            <p:cNvSpPr/>
            <p:nvPr/>
          </p:nvSpPr>
          <p:spPr>
            <a:xfrm>
              <a:off x="6219568" y="3346908"/>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 name="Rectangle 36">
              <a:extLst>
                <a:ext uri="{FF2B5EF4-FFF2-40B4-BE49-F238E27FC236}">
                  <a16:creationId xmlns:a16="http://schemas.microsoft.com/office/drawing/2014/main" id="{771FED5E-549E-4490-A369-64E6F8F1B49E}"/>
                </a:ext>
              </a:extLst>
            </p:cNvPr>
            <p:cNvSpPr/>
            <p:nvPr/>
          </p:nvSpPr>
          <p:spPr>
            <a:xfrm>
              <a:off x="6219568" y="3750535"/>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 name="Rectangle 37">
              <a:extLst>
                <a:ext uri="{FF2B5EF4-FFF2-40B4-BE49-F238E27FC236}">
                  <a16:creationId xmlns:a16="http://schemas.microsoft.com/office/drawing/2014/main" id="{6ED54A56-834D-442E-B554-F008520F7EF2}"/>
                </a:ext>
              </a:extLst>
            </p:cNvPr>
            <p:cNvSpPr/>
            <p:nvPr/>
          </p:nvSpPr>
          <p:spPr>
            <a:xfrm>
              <a:off x="6219568" y="4154162"/>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 name="Rectangle 38">
              <a:extLst>
                <a:ext uri="{FF2B5EF4-FFF2-40B4-BE49-F238E27FC236}">
                  <a16:creationId xmlns:a16="http://schemas.microsoft.com/office/drawing/2014/main" id="{7BCD7626-357B-4528-B1B2-35157B56058A}"/>
                </a:ext>
              </a:extLst>
            </p:cNvPr>
            <p:cNvSpPr/>
            <p:nvPr/>
          </p:nvSpPr>
          <p:spPr>
            <a:xfrm>
              <a:off x="6219568" y="4557789"/>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0" name="Rectangle 39">
              <a:extLst>
                <a:ext uri="{FF2B5EF4-FFF2-40B4-BE49-F238E27FC236}">
                  <a16:creationId xmlns:a16="http://schemas.microsoft.com/office/drawing/2014/main" id="{F3573ECC-BDE2-4338-98F0-9EBD633AB937}"/>
                </a:ext>
              </a:extLst>
            </p:cNvPr>
            <p:cNvSpPr/>
            <p:nvPr/>
          </p:nvSpPr>
          <p:spPr>
            <a:xfrm>
              <a:off x="6219568" y="4961416"/>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1" name="Rectangle 40">
              <a:extLst>
                <a:ext uri="{FF2B5EF4-FFF2-40B4-BE49-F238E27FC236}">
                  <a16:creationId xmlns:a16="http://schemas.microsoft.com/office/drawing/2014/main" id="{BAE7646B-BDC1-47D9-9BBF-E3F3E92114DB}"/>
                </a:ext>
              </a:extLst>
            </p:cNvPr>
            <p:cNvSpPr/>
            <p:nvPr/>
          </p:nvSpPr>
          <p:spPr>
            <a:xfrm>
              <a:off x="6219568" y="5365043"/>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2" name="Rectangle 41">
              <a:extLst>
                <a:ext uri="{FF2B5EF4-FFF2-40B4-BE49-F238E27FC236}">
                  <a16:creationId xmlns:a16="http://schemas.microsoft.com/office/drawing/2014/main" id="{3F566B8E-50E9-4037-9EC0-7A55722F046F}"/>
                </a:ext>
              </a:extLst>
            </p:cNvPr>
            <p:cNvSpPr/>
            <p:nvPr/>
          </p:nvSpPr>
          <p:spPr>
            <a:xfrm>
              <a:off x="6219568" y="5754198"/>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3" name="Rectangle 42">
              <a:extLst>
                <a:ext uri="{FF2B5EF4-FFF2-40B4-BE49-F238E27FC236}">
                  <a16:creationId xmlns:a16="http://schemas.microsoft.com/office/drawing/2014/main" id="{05414B69-2C35-410E-AE7A-511485F94742}"/>
                </a:ext>
              </a:extLst>
            </p:cNvPr>
            <p:cNvSpPr/>
            <p:nvPr/>
          </p:nvSpPr>
          <p:spPr>
            <a:xfrm>
              <a:off x="6219568" y="6146102"/>
              <a:ext cx="376745" cy="210580"/>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44" name="Arc 43">
            <a:extLst>
              <a:ext uri="{FF2B5EF4-FFF2-40B4-BE49-F238E27FC236}">
                <a16:creationId xmlns:a16="http://schemas.microsoft.com/office/drawing/2014/main" id="{5A457B24-602F-4B41-8854-8DA92F767990}"/>
              </a:ext>
            </a:extLst>
          </p:cNvPr>
          <p:cNvSpPr/>
          <p:nvPr/>
        </p:nvSpPr>
        <p:spPr>
          <a:xfrm rot="21412616">
            <a:off x="5837013" y="328187"/>
            <a:ext cx="503557" cy="372469"/>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CDEDD21F-E1D0-44DE-BD47-83F8434E6AAE}"/>
              </a:ext>
            </a:extLst>
          </p:cNvPr>
          <p:cNvSpPr/>
          <p:nvPr/>
        </p:nvSpPr>
        <p:spPr>
          <a:xfrm rot="21412616">
            <a:off x="5834493" y="668847"/>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a:extLst>
              <a:ext uri="{FF2B5EF4-FFF2-40B4-BE49-F238E27FC236}">
                <a16:creationId xmlns:a16="http://schemas.microsoft.com/office/drawing/2014/main" id="{5478C47A-3D1B-48CF-9D62-B4B2A4813D15}"/>
              </a:ext>
            </a:extLst>
          </p:cNvPr>
          <p:cNvSpPr/>
          <p:nvPr/>
        </p:nvSpPr>
        <p:spPr>
          <a:xfrm rot="21412616">
            <a:off x="5843221" y="1027785"/>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a:extLst>
              <a:ext uri="{FF2B5EF4-FFF2-40B4-BE49-F238E27FC236}">
                <a16:creationId xmlns:a16="http://schemas.microsoft.com/office/drawing/2014/main" id="{19F86865-5DED-4F0E-99F7-811F139E3493}"/>
              </a:ext>
            </a:extLst>
          </p:cNvPr>
          <p:cNvSpPr/>
          <p:nvPr/>
        </p:nvSpPr>
        <p:spPr>
          <a:xfrm rot="21412616">
            <a:off x="5851949" y="1430314"/>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a:extLst>
              <a:ext uri="{FF2B5EF4-FFF2-40B4-BE49-F238E27FC236}">
                <a16:creationId xmlns:a16="http://schemas.microsoft.com/office/drawing/2014/main" id="{C54962ED-EB40-4D8D-A2C5-9ECD16C78582}"/>
              </a:ext>
            </a:extLst>
          </p:cNvPr>
          <p:cNvSpPr/>
          <p:nvPr/>
        </p:nvSpPr>
        <p:spPr>
          <a:xfrm rot="21412616">
            <a:off x="5860677" y="1832843"/>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F69E7261-C88C-4321-B969-41F442A11A9C}"/>
              </a:ext>
            </a:extLst>
          </p:cNvPr>
          <p:cNvSpPr/>
          <p:nvPr/>
        </p:nvSpPr>
        <p:spPr>
          <a:xfrm rot="21412616">
            <a:off x="5869405" y="2235372"/>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B5CCE2D1-6CC2-4DEC-96FF-0BD04F38740F}"/>
              </a:ext>
            </a:extLst>
          </p:cNvPr>
          <p:cNvSpPr/>
          <p:nvPr/>
        </p:nvSpPr>
        <p:spPr>
          <a:xfrm rot="21412616">
            <a:off x="5864676" y="2637248"/>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FDF009D4-2779-48DE-A76E-7E517FFD89E8}"/>
              </a:ext>
            </a:extLst>
          </p:cNvPr>
          <p:cNvSpPr/>
          <p:nvPr/>
        </p:nvSpPr>
        <p:spPr>
          <a:xfrm rot="21412616">
            <a:off x="5886861" y="3040430"/>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A554FB0E-3C96-4EEF-B32F-C4C8C8B5B425}"/>
              </a:ext>
            </a:extLst>
          </p:cNvPr>
          <p:cNvSpPr/>
          <p:nvPr/>
        </p:nvSpPr>
        <p:spPr>
          <a:xfrm rot="21412616">
            <a:off x="5895589" y="3442959"/>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a:extLst>
              <a:ext uri="{FF2B5EF4-FFF2-40B4-BE49-F238E27FC236}">
                <a16:creationId xmlns:a16="http://schemas.microsoft.com/office/drawing/2014/main" id="{8E7C03C7-FEC9-4515-AA41-B2F775E140C7}"/>
              </a:ext>
            </a:extLst>
          </p:cNvPr>
          <p:cNvSpPr/>
          <p:nvPr/>
        </p:nvSpPr>
        <p:spPr>
          <a:xfrm rot="21412616">
            <a:off x="5857112" y="3882827"/>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a:extLst>
              <a:ext uri="{FF2B5EF4-FFF2-40B4-BE49-F238E27FC236}">
                <a16:creationId xmlns:a16="http://schemas.microsoft.com/office/drawing/2014/main" id="{CF950A41-96ED-499B-B774-4ADEB897534F}"/>
              </a:ext>
            </a:extLst>
          </p:cNvPr>
          <p:cNvSpPr/>
          <p:nvPr/>
        </p:nvSpPr>
        <p:spPr>
          <a:xfrm rot="21412616">
            <a:off x="5851949" y="4248071"/>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Arc 54">
            <a:extLst>
              <a:ext uri="{FF2B5EF4-FFF2-40B4-BE49-F238E27FC236}">
                <a16:creationId xmlns:a16="http://schemas.microsoft.com/office/drawing/2014/main" id="{4468D0F6-138C-463D-B4F1-B339370884A6}"/>
              </a:ext>
            </a:extLst>
          </p:cNvPr>
          <p:cNvSpPr/>
          <p:nvPr/>
        </p:nvSpPr>
        <p:spPr>
          <a:xfrm rot="21412616">
            <a:off x="5873313" y="4623526"/>
            <a:ext cx="523876" cy="447859"/>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a:extLst>
              <a:ext uri="{FF2B5EF4-FFF2-40B4-BE49-F238E27FC236}">
                <a16:creationId xmlns:a16="http://schemas.microsoft.com/office/drawing/2014/main" id="{599B6E51-0282-4BBA-89EE-C0CB583D689F}"/>
              </a:ext>
            </a:extLst>
          </p:cNvPr>
          <p:cNvSpPr/>
          <p:nvPr/>
        </p:nvSpPr>
        <p:spPr>
          <a:xfrm rot="21412616">
            <a:off x="5860676" y="5042449"/>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a:extLst>
              <a:ext uri="{FF2B5EF4-FFF2-40B4-BE49-F238E27FC236}">
                <a16:creationId xmlns:a16="http://schemas.microsoft.com/office/drawing/2014/main" id="{14F799CA-D531-4AAD-A6CD-24AD2AA2DD7A}"/>
              </a:ext>
            </a:extLst>
          </p:cNvPr>
          <p:cNvSpPr/>
          <p:nvPr/>
        </p:nvSpPr>
        <p:spPr>
          <a:xfrm rot="21412616">
            <a:off x="5826853" y="5480108"/>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C8810BA9-728C-44AE-9570-C624339C4624}"/>
              </a:ext>
            </a:extLst>
          </p:cNvPr>
          <p:cNvSpPr/>
          <p:nvPr/>
        </p:nvSpPr>
        <p:spPr>
          <a:xfrm rot="21412616">
            <a:off x="5827612" y="5860493"/>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a:extLst>
              <a:ext uri="{FF2B5EF4-FFF2-40B4-BE49-F238E27FC236}">
                <a16:creationId xmlns:a16="http://schemas.microsoft.com/office/drawing/2014/main" id="{D2255B06-A710-4C8F-A5C0-A844AC57E718}"/>
              </a:ext>
            </a:extLst>
          </p:cNvPr>
          <p:cNvSpPr/>
          <p:nvPr/>
        </p:nvSpPr>
        <p:spPr>
          <a:xfrm rot="21412616">
            <a:off x="5826853" y="6277429"/>
            <a:ext cx="523876" cy="419991"/>
          </a:xfrm>
          <a:prstGeom prst="arc">
            <a:avLst>
              <a:gd name="adj1" fmla="val 10707595"/>
              <a:gd name="adj2" fmla="val 102425"/>
            </a:avLst>
          </a:prstGeom>
          <a:noFill/>
          <a:ln w="63500">
            <a:gradFill>
              <a:gsLst>
                <a:gs pos="0">
                  <a:schemeClr val="tx1"/>
                </a:gs>
                <a:gs pos="34000">
                  <a:schemeClr val="bg1">
                    <a:lumMod val="95000"/>
                  </a:schemeClr>
                </a:gs>
                <a:gs pos="73000">
                  <a:schemeClr val="tx1">
                    <a:lumMod val="50000"/>
                    <a:lumOff val="5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61">
            <a:extLst>
              <a:ext uri="{FF2B5EF4-FFF2-40B4-BE49-F238E27FC236}">
                <a16:creationId xmlns:a16="http://schemas.microsoft.com/office/drawing/2014/main" id="{9DE6176E-E636-4F59-9A50-98452B73E8B6}"/>
              </a:ext>
            </a:extLst>
          </p:cNvPr>
          <p:cNvSpPr txBox="1"/>
          <p:nvPr/>
        </p:nvSpPr>
        <p:spPr>
          <a:xfrm>
            <a:off x="1589969" y="3765293"/>
            <a:ext cx="3502730" cy="2739724"/>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000" b="1" dirty="0" err="1">
                <a:ln w="22225">
                  <a:noFill/>
                  <a:prstDash val="solid"/>
                </a:ln>
                <a:solidFill>
                  <a:srgbClr val="002060"/>
                </a:solidFill>
                <a:latin typeface="SolaimanLipi" pitchFamily="65" charset="0"/>
                <a:cs typeface="SolaimanLipi" pitchFamily="65" charset="0"/>
              </a:rPr>
              <a:t>জামিলা</a:t>
            </a:r>
            <a:r>
              <a:rPr lang="en-US" sz="4000" b="1" dirty="0">
                <a:ln w="22225">
                  <a:noFill/>
                  <a:prstDash val="solid"/>
                </a:ln>
                <a:solidFill>
                  <a:srgbClr val="002060"/>
                </a:solidFill>
                <a:latin typeface="SolaimanLipi" pitchFamily="65" charset="0"/>
                <a:cs typeface="SolaimanLipi" pitchFamily="65" charset="0"/>
              </a:rPr>
              <a:t> </a:t>
            </a:r>
            <a:r>
              <a:rPr lang="en-US" sz="4000" b="1" dirty="0" err="1">
                <a:ln w="22225">
                  <a:noFill/>
                  <a:prstDash val="solid"/>
                </a:ln>
                <a:solidFill>
                  <a:srgbClr val="002060"/>
                </a:solidFill>
                <a:latin typeface="SolaimanLipi" pitchFamily="65" charset="0"/>
                <a:cs typeface="SolaimanLipi" pitchFamily="65" charset="0"/>
              </a:rPr>
              <a:t>খাতুন</a:t>
            </a:r>
            <a:endParaRPr lang="bn-IN" sz="4000" b="1" dirty="0">
              <a:ln w="22225">
                <a:noFill/>
                <a:prstDash val="solid"/>
              </a:ln>
              <a:solidFill>
                <a:srgbClr val="002060"/>
              </a:solidFill>
              <a:latin typeface="SolaimanLipi" pitchFamily="65" charset="0"/>
              <a:cs typeface="SolaimanLipi" pitchFamily="65" charset="0"/>
            </a:endParaRPr>
          </a:p>
          <a:p>
            <a:pPr algn="ctr"/>
            <a:r>
              <a:rPr lang="bn-BD" sz="3301" b="1" dirty="0">
                <a:ln w="22225">
                  <a:noFill/>
                  <a:prstDash val="solid"/>
                </a:ln>
                <a:solidFill>
                  <a:srgbClr val="002060"/>
                </a:solidFill>
                <a:latin typeface="NikoshBAN" pitchFamily="2" charset="0"/>
                <a:cs typeface="NikoshBAN" pitchFamily="2" charset="0"/>
              </a:rPr>
              <a:t> </a:t>
            </a:r>
            <a:r>
              <a:rPr lang="bn-BD" sz="3301" b="1" dirty="0">
                <a:ln w="22225">
                  <a:noFill/>
                  <a:prstDash val="solid"/>
                </a:ln>
                <a:solidFill>
                  <a:srgbClr val="002060"/>
                </a:solidFill>
                <a:latin typeface="SolaimanLipi" pitchFamily="65" charset="0"/>
                <a:cs typeface="SolaimanLipi" pitchFamily="65" charset="0"/>
              </a:rPr>
              <a:t>সহকারী শিক্ষক</a:t>
            </a:r>
            <a:br>
              <a:rPr lang="bn-BD" sz="3301" b="1" dirty="0">
                <a:ln w="22225">
                  <a:noFill/>
                  <a:prstDash val="solid"/>
                </a:ln>
                <a:solidFill>
                  <a:srgbClr val="002060"/>
                </a:solidFill>
                <a:latin typeface="SolaimanLipi" pitchFamily="65" charset="0"/>
                <a:cs typeface="SolaimanLipi" pitchFamily="65" charset="0"/>
              </a:rPr>
            </a:br>
            <a:r>
              <a:rPr lang="en-US" sz="3301" b="1" dirty="0" err="1">
                <a:ln w="22225">
                  <a:noFill/>
                  <a:prstDash val="solid"/>
                </a:ln>
                <a:solidFill>
                  <a:srgbClr val="002060"/>
                </a:solidFill>
                <a:latin typeface="SolaimanLipi" pitchFamily="65" charset="0"/>
                <a:cs typeface="SolaimanLipi" pitchFamily="65" charset="0"/>
              </a:rPr>
              <a:t>চুপড়িয়া</a:t>
            </a:r>
            <a:r>
              <a:rPr lang="bn-IN" sz="3301" b="1" dirty="0">
                <a:ln w="22225">
                  <a:noFill/>
                  <a:prstDash val="solid"/>
                </a:ln>
                <a:solidFill>
                  <a:srgbClr val="002060"/>
                </a:solidFill>
                <a:latin typeface="SolaimanLipi" pitchFamily="65" charset="0"/>
                <a:cs typeface="SolaimanLipi" pitchFamily="65" charset="0"/>
              </a:rPr>
              <a:t> </a:t>
            </a:r>
            <a:r>
              <a:rPr lang="en-US" sz="3301" b="1" dirty="0" err="1">
                <a:ln w="22225">
                  <a:noFill/>
                  <a:prstDash val="solid"/>
                </a:ln>
                <a:solidFill>
                  <a:srgbClr val="002060"/>
                </a:solidFill>
                <a:latin typeface="SolaimanLipi" pitchFamily="65" charset="0"/>
                <a:cs typeface="SolaimanLipi" pitchFamily="65" charset="0"/>
              </a:rPr>
              <a:t>স.প্রা.বি</a:t>
            </a:r>
            <a:r>
              <a:rPr lang="en-US" sz="3301" b="1" dirty="0">
                <a:ln w="22225">
                  <a:noFill/>
                  <a:prstDash val="solid"/>
                </a:ln>
                <a:solidFill>
                  <a:srgbClr val="002060"/>
                </a:solidFill>
                <a:latin typeface="SolaimanLipi" pitchFamily="65" charset="0"/>
                <a:cs typeface="SolaimanLipi" pitchFamily="65" charset="0"/>
              </a:rPr>
              <a:t>.</a:t>
            </a:r>
            <a:endParaRPr lang="bn-BD" sz="3301" b="1" dirty="0">
              <a:ln w="22225">
                <a:noFill/>
                <a:prstDash val="solid"/>
              </a:ln>
              <a:solidFill>
                <a:srgbClr val="002060"/>
              </a:solidFill>
              <a:latin typeface="SolaimanLipi" pitchFamily="65" charset="0"/>
              <a:cs typeface="SolaimanLipi" pitchFamily="65" charset="0"/>
            </a:endParaRPr>
          </a:p>
          <a:p>
            <a:pPr algn="ctr"/>
            <a:r>
              <a:rPr lang="en-US" sz="3301" b="1" dirty="0" err="1">
                <a:ln w="22225">
                  <a:noFill/>
                  <a:prstDash val="solid"/>
                </a:ln>
                <a:solidFill>
                  <a:srgbClr val="002060"/>
                </a:solidFill>
                <a:latin typeface="SolaimanLipi" pitchFamily="65" charset="0"/>
                <a:cs typeface="SolaimanLipi" pitchFamily="65" charset="0"/>
              </a:rPr>
              <a:t>সাতক্ষীরা</a:t>
            </a:r>
            <a:r>
              <a:rPr lang="en-US" sz="3301" b="1" dirty="0">
                <a:ln w="22225">
                  <a:noFill/>
                  <a:prstDash val="solid"/>
                </a:ln>
                <a:solidFill>
                  <a:srgbClr val="002060"/>
                </a:solidFill>
                <a:latin typeface="SolaimanLipi" pitchFamily="65" charset="0"/>
                <a:cs typeface="SolaimanLipi" pitchFamily="65" charset="0"/>
              </a:rPr>
              <a:t> </a:t>
            </a:r>
            <a:r>
              <a:rPr lang="en-US" sz="3301" b="1" dirty="0" err="1">
                <a:ln w="22225">
                  <a:noFill/>
                  <a:prstDash val="solid"/>
                </a:ln>
                <a:solidFill>
                  <a:srgbClr val="002060"/>
                </a:solidFill>
                <a:latin typeface="SolaimanLipi" pitchFamily="65" charset="0"/>
                <a:cs typeface="SolaimanLipi" pitchFamily="65" charset="0"/>
              </a:rPr>
              <a:t>সদর</a:t>
            </a:r>
            <a:r>
              <a:rPr lang="en-US" sz="3301" b="1" dirty="0">
                <a:ln w="22225">
                  <a:noFill/>
                  <a:prstDash val="solid"/>
                </a:ln>
                <a:solidFill>
                  <a:srgbClr val="002060"/>
                </a:solidFill>
                <a:latin typeface="SolaimanLipi" pitchFamily="65" charset="0"/>
                <a:cs typeface="SolaimanLipi" pitchFamily="65" charset="0"/>
              </a:rPr>
              <a:t>, </a:t>
            </a:r>
          </a:p>
          <a:p>
            <a:pPr algn="ctr"/>
            <a:r>
              <a:rPr lang="en-US" sz="3301" b="1" dirty="0" err="1">
                <a:ln w="22225">
                  <a:noFill/>
                  <a:prstDash val="solid"/>
                </a:ln>
                <a:solidFill>
                  <a:srgbClr val="002060"/>
                </a:solidFill>
                <a:latin typeface="SolaimanLipi" pitchFamily="65" charset="0"/>
                <a:cs typeface="SolaimanLipi" pitchFamily="65" charset="0"/>
              </a:rPr>
              <a:t>সাতক্ষীরা</a:t>
            </a:r>
            <a:r>
              <a:rPr lang="bn-IN" sz="3301" b="1" dirty="0">
                <a:ln w="22225">
                  <a:noFill/>
                  <a:prstDash val="solid"/>
                </a:ln>
                <a:solidFill>
                  <a:srgbClr val="002060"/>
                </a:solidFill>
                <a:latin typeface="SolaimanLipi" pitchFamily="65" charset="0"/>
                <a:cs typeface="SolaimanLipi" pitchFamily="65" charset="0"/>
              </a:rPr>
              <a:t>।</a:t>
            </a:r>
            <a:endParaRPr lang="en-US" sz="3301" b="1" dirty="0">
              <a:ln w="22225">
                <a:noFill/>
                <a:prstDash val="solid"/>
              </a:ln>
              <a:solidFill>
                <a:srgbClr val="002060"/>
              </a:solidFill>
              <a:latin typeface="SolaimanLipi" pitchFamily="65" charset="0"/>
              <a:cs typeface="SolaimanLipi" pitchFamily="65" charset="0"/>
            </a:endParaRPr>
          </a:p>
        </p:txBody>
      </p:sp>
      <p:pic>
        <p:nvPicPr>
          <p:cNvPr id="63" name="Picture 62">
            <a:extLst>
              <a:ext uri="{FF2B5EF4-FFF2-40B4-BE49-F238E27FC236}">
                <a16:creationId xmlns:a16="http://schemas.microsoft.com/office/drawing/2014/main" id="{BC6FE2FF-92EF-44E4-9B98-F8CF178120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2222"/>
          <a:stretch/>
        </p:blipFill>
        <p:spPr>
          <a:xfrm>
            <a:off x="2088087" y="1430223"/>
            <a:ext cx="2399505" cy="2180245"/>
          </a:xfrm>
          <a:prstGeom prst="ellipse">
            <a:avLst/>
          </a:prstGeom>
          <a:ln>
            <a:noFill/>
          </a:ln>
          <a:effectLst>
            <a:softEdge rad="112500"/>
          </a:effectLst>
        </p:spPr>
      </p:pic>
      <p:sp>
        <p:nvSpPr>
          <p:cNvPr id="65" name="TextBox 64">
            <a:extLst>
              <a:ext uri="{FF2B5EF4-FFF2-40B4-BE49-F238E27FC236}">
                <a16:creationId xmlns:a16="http://schemas.microsoft.com/office/drawing/2014/main" id="{98F889D7-B64D-4817-95C6-6C691F2DB2B0}"/>
              </a:ext>
            </a:extLst>
          </p:cNvPr>
          <p:cNvSpPr txBox="1"/>
          <p:nvPr/>
        </p:nvSpPr>
        <p:spPr>
          <a:xfrm>
            <a:off x="7312721" y="4753952"/>
            <a:ext cx="3312609" cy="1569660"/>
          </a:xfrm>
          <a:prstGeom prst="rect">
            <a:avLst/>
          </a:prstGeom>
          <a:noFill/>
        </p:spPr>
        <p:txBody>
          <a:bodyPr wrap="square">
            <a:spAutoFit/>
          </a:bodyPr>
          <a:lstStyle/>
          <a:p>
            <a:pPr algn="ctr">
              <a:buNone/>
            </a:pPr>
            <a:r>
              <a:rPr lang="en-US" sz="3200" b="1" dirty="0" err="1">
                <a:latin typeface="NikoshBAN" pitchFamily="2" charset="0"/>
                <a:cs typeface="NikoshBAN" pitchFamily="2" charset="0"/>
              </a:rPr>
              <a:t>অধ্যায়</a:t>
            </a:r>
            <a:r>
              <a:rPr lang="en-US" sz="3200" b="1" dirty="0">
                <a:latin typeface="NikoshBAN" pitchFamily="2" charset="0"/>
                <a:cs typeface="NikoshBAN" pitchFamily="2" charset="0"/>
              </a:rPr>
              <a:t>	- ৬</a:t>
            </a:r>
            <a:endParaRPr lang="bn-BD" sz="3200" b="1" dirty="0">
              <a:latin typeface="NikoshBAN" pitchFamily="2" charset="0"/>
              <a:cs typeface="NikoshBAN" pitchFamily="2" charset="0"/>
            </a:endParaRPr>
          </a:p>
          <a:p>
            <a:pPr algn="ctr">
              <a:buNone/>
            </a:pPr>
            <a:r>
              <a:rPr lang="bn-BD" sz="3200" b="1" dirty="0">
                <a:latin typeface="NikoshBAN" pitchFamily="2" charset="0"/>
                <a:cs typeface="NikoshBAN" pitchFamily="2" charset="0"/>
              </a:rPr>
              <a:t>পাঠ</a:t>
            </a:r>
            <a:r>
              <a:rPr lang="en-US" sz="3200" b="1" dirty="0">
                <a:latin typeface="NikoshBAN" pitchFamily="2" charset="0"/>
                <a:cs typeface="NikoshBAN" pitchFamily="2" charset="0"/>
              </a:rPr>
              <a:t> </a:t>
            </a:r>
            <a:r>
              <a:rPr lang="bn-BD" sz="3200" b="1" dirty="0">
                <a:latin typeface="NikoshBAN" pitchFamily="2" charset="0"/>
                <a:cs typeface="NikoshBAN" pitchFamily="2" charset="0"/>
              </a:rPr>
              <a:t>শিরোনাম </a:t>
            </a:r>
            <a:r>
              <a:rPr lang="en-US" sz="3200" b="1" dirty="0">
                <a:latin typeface="NikoshBAN" pitchFamily="2" charset="0"/>
                <a:cs typeface="NikoshBAN" pitchFamily="2" charset="0"/>
              </a:rPr>
              <a:t>-</a:t>
            </a:r>
            <a:r>
              <a:rPr lang="bn-BD" sz="3200" b="1" dirty="0">
                <a:latin typeface="NikoshBAN" pitchFamily="2" charset="0"/>
                <a:cs typeface="NikoshBAN" pitchFamily="2" charset="0"/>
              </a:rPr>
              <a:t> </a:t>
            </a:r>
            <a:r>
              <a:rPr lang="bn-BD" sz="3200" b="1" dirty="0">
                <a:solidFill>
                  <a:srgbClr val="0070C0"/>
                </a:solidFill>
                <a:latin typeface="NikoshBAN" pitchFamily="2" charset="0"/>
                <a:cs typeface="NikoshBAN" pitchFamily="2" charset="0"/>
              </a:rPr>
              <a:t>বীরের রক্তে- </a:t>
            </a:r>
            <a:r>
              <a:rPr lang="en-US" sz="3200" b="1" dirty="0" err="1">
                <a:solidFill>
                  <a:srgbClr val="0070C0"/>
                </a:solidFill>
                <a:latin typeface="NikoshBAN" pitchFamily="2" charset="0"/>
                <a:cs typeface="NikoshBAN" pitchFamily="2" charset="0"/>
              </a:rPr>
              <a:t>স্বাধীন</a:t>
            </a:r>
            <a:r>
              <a:rPr lang="en-US" sz="3200" b="1" dirty="0">
                <a:solidFill>
                  <a:srgbClr val="0070C0"/>
                </a:solidFill>
                <a:latin typeface="NikoshBAN" pitchFamily="2" charset="0"/>
                <a:cs typeface="NikoshBAN" pitchFamily="2" charset="0"/>
              </a:rPr>
              <a:t> এ</a:t>
            </a:r>
            <a:r>
              <a:rPr lang="bn-BD" sz="3200" b="1" dirty="0">
                <a:solidFill>
                  <a:srgbClr val="0070C0"/>
                </a:solidFill>
                <a:latin typeface="NikoshBAN" pitchFamily="2" charset="0"/>
                <a:cs typeface="NikoshBAN" pitchFamily="2" charset="0"/>
              </a:rPr>
              <a:t> দেশ</a:t>
            </a:r>
            <a:r>
              <a:rPr lang="en-US" sz="3200" b="1" dirty="0">
                <a:solidFill>
                  <a:srgbClr val="0070C0"/>
                </a:solidFill>
                <a:latin typeface="NikoshBAN" pitchFamily="2" charset="0"/>
                <a:cs typeface="NikoshBAN" pitchFamily="2" charset="0"/>
              </a:rPr>
              <a:t> </a:t>
            </a:r>
            <a:r>
              <a:rPr lang="bn-BD" sz="3200" b="1" dirty="0">
                <a:solidFill>
                  <a:srgbClr val="0070C0"/>
                </a:solidFill>
                <a:latin typeface="NikoshBAN" pitchFamily="2" charset="0"/>
                <a:cs typeface="NikoshBAN" pitchFamily="2" charset="0"/>
              </a:rPr>
              <a:t>।</a:t>
            </a:r>
          </a:p>
        </p:txBody>
      </p:sp>
      <p:pic>
        <p:nvPicPr>
          <p:cNvPr id="67" name="Picture 66" descr="Screenshot_11.png">
            <a:extLst>
              <a:ext uri="{FF2B5EF4-FFF2-40B4-BE49-F238E27FC236}">
                <a16:creationId xmlns:a16="http://schemas.microsoft.com/office/drawing/2014/main" id="{FA9E13ED-E89F-4BE8-8651-19593AA170B9}"/>
              </a:ext>
            </a:extLst>
          </p:cNvPr>
          <p:cNvPicPr>
            <a:picLocks noChangeAspect="1"/>
          </p:cNvPicPr>
          <p:nvPr/>
        </p:nvPicPr>
        <p:blipFill>
          <a:blip r:embed="rId4" cstate="email">
            <a:lum/>
            <a:extLst>
              <a:ext uri="{28A0092B-C50C-407E-A947-70E740481C1C}">
                <a14:useLocalDpi xmlns:a14="http://schemas.microsoft.com/office/drawing/2010/main"/>
              </a:ext>
            </a:extLst>
          </a:blip>
          <a:srcRect l="2857" r="2775" b="983"/>
          <a:stretch>
            <a:fillRect/>
          </a:stretch>
        </p:blipFill>
        <p:spPr>
          <a:xfrm>
            <a:off x="7939583" y="1805433"/>
            <a:ext cx="2239901" cy="2888624"/>
          </a:xfrm>
          <a:prstGeom prst="rect">
            <a:avLst/>
          </a:prstGeom>
          <a:ln w="3175" cap="rnd">
            <a:solidFill>
              <a:schemeClr val="accent1">
                <a:lumMod val="20000"/>
                <a:lumOff val="8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66" name="Group 14">
            <a:extLst>
              <a:ext uri="{FF2B5EF4-FFF2-40B4-BE49-F238E27FC236}">
                <a16:creationId xmlns:a16="http://schemas.microsoft.com/office/drawing/2014/main" id="{DAAF6EA4-B1EA-4BAB-9375-8A23D83BB707}"/>
              </a:ext>
            </a:extLst>
          </p:cNvPr>
          <p:cNvGrpSpPr>
            <a:grpSpLocks/>
          </p:cNvGrpSpPr>
          <p:nvPr/>
        </p:nvGrpSpPr>
        <p:grpSpPr bwMode="auto">
          <a:xfrm>
            <a:off x="2619975" y="54690"/>
            <a:ext cx="6937632" cy="1531315"/>
            <a:chOff x="1219200" y="675304"/>
            <a:chExt cx="6954982" cy="1534496"/>
          </a:xfrm>
        </p:grpSpPr>
        <p:grpSp>
          <p:nvGrpSpPr>
            <p:cNvPr id="68" name="Group 1">
              <a:extLst>
                <a:ext uri="{FF2B5EF4-FFF2-40B4-BE49-F238E27FC236}">
                  <a16:creationId xmlns:a16="http://schemas.microsoft.com/office/drawing/2014/main" id="{F8FBA6B4-B007-4FA7-AD4E-B32FD995E894}"/>
                </a:ext>
              </a:extLst>
            </p:cNvPr>
            <p:cNvGrpSpPr>
              <a:grpSpLocks/>
            </p:cNvGrpSpPr>
            <p:nvPr/>
          </p:nvGrpSpPr>
          <p:grpSpPr bwMode="auto">
            <a:xfrm>
              <a:off x="1295400" y="857250"/>
              <a:ext cx="6781800" cy="1352550"/>
              <a:chOff x="1066800" y="457200"/>
              <a:chExt cx="6781800" cy="1352550"/>
            </a:xfrm>
          </p:grpSpPr>
          <p:grpSp>
            <p:nvGrpSpPr>
              <p:cNvPr id="71" name="Group 2">
                <a:extLst>
                  <a:ext uri="{FF2B5EF4-FFF2-40B4-BE49-F238E27FC236}">
                    <a16:creationId xmlns:a16="http://schemas.microsoft.com/office/drawing/2014/main" id="{1C67CB34-FD5F-4EE9-A9C1-9EBBD324F4A8}"/>
                  </a:ext>
                </a:extLst>
              </p:cNvPr>
              <p:cNvGrpSpPr>
                <a:grpSpLocks/>
              </p:cNvGrpSpPr>
              <p:nvPr/>
            </p:nvGrpSpPr>
            <p:grpSpPr bwMode="auto">
              <a:xfrm>
                <a:off x="1066800" y="914400"/>
                <a:ext cx="6781800" cy="304800"/>
                <a:chOff x="1295400" y="1447800"/>
                <a:chExt cx="6781800" cy="304800"/>
              </a:xfrm>
            </p:grpSpPr>
            <p:sp>
              <p:nvSpPr>
                <p:cNvPr id="77" name="Rectangle 76">
                  <a:extLst>
                    <a:ext uri="{FF2B5EF4-FFF2-40B4-BE49-F238E27FC236}">
                      <a16:creationId xmlns:a16="http://schemas.microsoft.com/office/drawing/2014/main" id="{B6D90B67-C9AF-482F-8F7C-DE60E96EB63C}"/>
                    </a:ext>
                  </a:extLst>
                </p:cNvPr>
                <p:cNvSpPr/>
                <p:nvPr/>
              </p:nvSpPr>
              <p:spPr>
                <a:xfrm>
                  <a:off x="1295402" y="1448160"/>
                  <a:ext cx="6781940" cy="7616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795">
                    <a:latin typeface="Shorif Shishir Unicode" panose="02000506000000020003" pitchFamily="2" charset="0"/>
                    <a:cs typeface="Shorif Shishir Unicode" panose="02000506000000020003" pitchFamily="2" charset="0"/>
                  </a:endParaRPr>
                </a:p>
              </p:txBody>
            </p:sp>
            <p:sp>
              <p:nvSpPr>
                <p:cNvPr id="78" name="Rectangle 77">
                  <a:extLst>
                    <a:ext uri="{FF2B5EF4-FFF2-40B4-BE49-F238E27FC236}">
                      <a16:creationId xmlns:a16="http://schemas.microsoft.com/office/drawing/2014/main" id="{5FBC8A83-1215-4D73-AFF4-C27FC139678B}"/>
                    </a:ext>
                  </a:extLst>
                </p:cNvPr>
                <p:cNvSpPr/>
                <p:nvPr/>
              </p:nvSpPr>
              <p:spPr>
                <a:xfrm>
                  <a:off x="1295402" y="1676668"/>
                  <a:ext cx="6781940" cy="761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795">
                    <a:latin typeface="Shorif Shishir Unicode" panose="02000506000000020003" pitchFamily="2" charset="0"/>
                    <a:cs typeface="Shorif Shishir Unicode" panose="02000506000000020003" pitchFamily="2" charset="0"/>
                  </a:endParaRPr>
                </a:p>
              </p:txBody>
            </p:sp>
          </p:grpSp>
          <p:sp>
            <p:nvSpPr>
              <p:cNvPr id="72" name="Rectangle 71">
                <a:extLst>
                  <a:ext uri="{FF2B5EF4-FFF2-40B4-BE49-F238E27FC236}">
                    <a16:creationId xmlns:a16="http://schemas.microsoft.com/office/drawing/2014/main" id="{282A614A-E5D1-40CF-9600-144BC6224596}"/>
                  </a:ext>
                </a:extLst>
              </p:cNvPr>
              <p:cNvSpPr/>
              <p:nvPr/>
            </p:nvSpPr>
            <p:spPr>
              <a:xfrm>
                <a:off x="1066802" y="1371776"/>
                <a:ext cx="6781940" cy="7616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795">
                  <a:latin typeface="Shorif Shishir Unicode" panose="02000506000000020003" pitchFamily="2" charset="0"/>
                  <a:cs typeface="Shorif Shishir Unicode" panose="02000506000000020003" pitchFamily="2" charset="0"/>
                </a:endParaRPr>
              </a:p>
            </p:txBody>
          </p:sp>
          <p:sp>
            <p:nvSpPr>
              <p:cNvPr id="73" name="Oval 72">
                <a:extLst>
                  <a:ext uri="{FF2B5EF4-FFF2-40B4-BE49-F238E27FC236}">
                    <a16:creationId xmlns:a16="http://schemas.microsoft.com/office/drawing/2014/main" id="{DECA484D-3AA8-4725-A1FA-98A5ADD5B38A}"/>
                  </a:ext>
                </a:extLst>
              </p:cNvPr>
              <p:cNvSpPr/>
              <p:nvPr/>
            </p:nvSpPr>
            <p:spPr>
              <a:xfrm>
                <a:off x="1905019" y="514871"/>
                <a:ext cx="1371628" cy="129487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sz="5387" dirty="0">
                    <a:latin typeface="Shorif Shishir Unicode" panose="02000506000000020003" pitchFamily="2" charset="0"/>
                    <a:cs typeface="Shorif Shishir Unicode" panose="02000506000000020003" pitchFamily="2" charset="0"/>
                  </a:rPr>
                  <a:t>প </a:t>
                </a:r>
                <a:endParaRPr lang="en-US" sz="5387" dirty="0">
                  <a:latin typeface="Shorif Shishir Unicode" panose="02000506000000020003" pitchFamily="2" charset="0"/>
                  <a:cs typeface="Shorif Shishir Unicode" panose="02000506000000020003" pitchFamily="2" charset="0"/>
                </a:endParaRPr>
              </a:p>
            </p:txBody>
          </p:sp>
          <p:sp>
            <p:nvSpPr>
              <p:cNvPr id="74" name="Oval 73">
                <a:extLst>
                  <a:ext uri="{FF2B5EF4-FFF2-40B4-BE49-F238E27FC236}">
                    <a16:creationId xmlns:a16="http://schemas.microsoft.com/office/drawing/2014/main" id="{9E1F0CED-2036-4F44-83EB-367B7BBD3A3A}"/>
                  </a:ext>
                </a:extLst>
              </p:cNvPr>
              <p:cNvSpPr/>
              <p:nvPr/>
            </p:nvSpPr>
            <p:spPr>
              <a:xfrm>
                <a:off x="3124244" y="495828"/>
                <a:ext cx="1371628" cy="129487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sz="5387" dirty="0">
                    <a:latin typeface="Shorif Shishir Unicode" panose="02000506000000020003" pitchFamily="2" charset="0"/>
                    <a:cs typeface="Shorif Shishir Unicode" panose="02000506000000020003" pitchFamily="2" charset="0"/>
                  </a:rPr>
                  <a:t>রি</a:t>
                </a:r>
                <a:endParaRPr lang="en-US" sz="5387" dirty="0">
                  <a:latin typeface="Shorif Shishir Unicode" panose="02000506000000020003" pitchFamily="2" charset="0"/>
                  <a:cs typeface="Shorif Shishir Unicode" panose="02000506000000020003" pitchFamily="2" charset="0"/>
                </a:endParaRPr>
              </a:p>
            </p:txBody>
          </p:sp>
          <p:sp>
            <p:nvSpPr>
              <p:cNvPr id="75" name="Oval 74">
                <a:extLst>
                  <a:ext uri="{FF2B5EF4-FFF2-40B4-BE49-F238E27FC236}">
                    <a16:creationId xmlns:a16="http://schemas.microsoft.com/office/drawing/2014/main" id="{969CB5D8-56DF-48B5-B025-2DFF11E08881}"/>
                  </a:ext>
                </a:extLst>
              </p:cNvPr>
              <p:cNvSpPr/>
              <p:nvPr/>
            </p:nvSpPr>
            <p:spPr>
              <a:xfrm>
                <a:off x="4343470" y="457744"/>
                <a:ext cx="1371628" cy="129487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sz="5387" dirty="0">
                    <a:latin typeface="Shorif Shishir Unicode" panose="02000506000000020003" pitchFamily="2" charset="0"/>
                    <a:cs typeface="Shorif Shishir Unicode" panose="02000506000000020003" pitchFamily="2" charset="0"/>
                  </a:rPr>
                  <a:t>চি</a:t>
                </a:r>
                <a:endParaRPr lang="en-US" sz="5387" dirty="0">
                  <a:latin typeface="Shorif Shishir Unicode" panose="02000506000000020003" pitchFamily="2" charset="0"/>
                  <a:cs typeface="Shorif Shishir Unicode" panose="02000506000000020003" pitchFamily="2" charset="0"/>
                </a:endParaRPr>
              </a:p>
            </p:txBody>
          </p:sp>
          <p:sp>
            <p:nvSpPr>
              <p:cNvPr id="76" name="Oval 75">
                <a:extLst>
                  <a:ext uri="{FF2B5EF4-FFF2-40B4-BE49-F238E27FC236}">
                    <a16:creationId xmlns:a16="http://schemas.microsoft.com/office/drawing/2014/main" id="{D502122D-3DBB-4608-A2E5-9680AD3F2CE9}"/>
                  </a:ext>
                </a:extLst>
              </p:cNvPr>
              <p:cNvSpPr/>
              <p:nvPr/>
            </p:nvSpPr>
            <p:spPr>
              <a:xfrm>
                <a:off x="5562695" y="495828"/>
                <a:ext cx="1371628" cy="129487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sz="5387" dirty="0">
                    <a:latin typeface="Shorif Shishir Unicode" panose="02000506000000020003" pitchFamily="2" charset="0"/>
                    <a:cs typeface="Shorif Shishir Unicode" panose="02000506000000020003" pitchFamily="2" charset="0"/>
                  </a:rPr>
                  <a:t>তি</a:t>
                </a:r>
                <a:endParaRPr lang="en-US" sz="5387" dirty="0">
                  <a:latin typeface="Shorif Shishir Unicode" panose="02000506000000020003" pitchFamily="2" charset="0"/>
                  <a:cs typeface="Shorif Shishir Unicode" panose="02000506000000020003" pitchFamily="2" charset="0"/>
                </a:endParaRPr>
              </a:p>
            </p:txBody>
          </p:sp>
        </p:grpSp>
        <p:pic>
          <p:nvPicPr>
            <p:cNvPr id="69" name="Picture 12">
              <a:extLst>
                <a:ext uri="{FF2B5EF4-FFF2-40B4-BE49-F238E27FC236}">
                  <a16:creationId xmlns:a16="http://schemas.microsoft.com/office/drawing/2014/main" id="{BFBA5939-9376-40D0-BC0F-79230D05666C}"/>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219200" y="713404"/>
              <a:ext cx="1207795" cy="1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3">
              <a:extLst>
                <a:ext uri="{FF2B5EF4-FFF2-40B4-BE49-F238E27FC236}">
                  <a16:creationId xmlns:a16="http://schemas.microsoft.com/office/drawing/2014/main" id="{F153146E-D137-42C0-AC6A-8633A17B5E95}"/>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flipH="1">
              <a:off x="6966387" y="675304"/>
              <a:ext cx="1207795" cy="1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40089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44D550-6135-4BF3-977C-DFFF709E9D6E}"/>
              </a:ext>
            </a:extLst>
          </p:cNvPr>
          <p:cNvSpPr txBox="1"/>
          <p:nvPr/>
        </p:nvSpPr>
        <p:spPr>
          <a:xfrm>
            <a:off x="1371600" y="3688297"/>
            <a:ext cx="9409471" cy="1323439"/>
          </a:xfrm>
          <a:prstGeom prst="rect">
            <a:avLst/>
          </a:prstGeom>
          <a:noFill/>
        </p:spPr>
        <p:txBody>
          <a:bodyPr wrap="square" rtlCol="0">
            <a:spAutoFit/>
          </a:bodyPr>
          <a:lstStyle/>
          <a:p>
            <a:pPr algn="ctr"/>
            <a:r>
              <a:rPr lang="bn-IN" sz="4000" dirty="0">
                <a:solidFill>
                  <a:srgbClr val="0070C0"/>
                </a:solidFill>
                <a:latin typeface="NikoshBAN" panose="02000000000000000000" pitchFamily="2" charset="0"/>
                <a:cs typeface="NikoshBAN" panose="02000000000000000000" pitchFamily="2" charset="0"/>
              </a:rPr>
              <a:t>সবাই স্বাস্থ্যবিধি মেনে চলবো এবং</a:t>
            </a:r>
            <a:r>
              <a:rPr lang="en-US" sz="4000" dirty="0">
                <a:solidFill>
                  <a:srgbClr val="0070C0"/>
                </a:solidFill>
                <a:latin typeface="NikoshBAN" panose="02000000000000000000" pitchFamily="2" charset="0"/>
                <a:cs typeface="NikoshBAN" panose="02000000000000000000" pitchFamily="2" charset="0"/>
              </a:rPr>
              <a:t> </a:t>
            </a:r>
            <a:r>
              <a:rPr lang="en-US" sz="4000" dirty="0" err="1">
                <a:solidFill>
                  <a:srgbClr val="0070C0"/>
                </a:solidFill>
                <a:latin typeface="NikoshBAN" panose="02000000000000000000" pitchFamily="2" charset="0"/>
                <a:cs typeface="NikoshBAN" panose="02000000000000000000" pitchFamily="2" charset="0"/>
              </a:rPr>
              <a:t>সঠিক</a:t>
            </a:r>
            <a:r>
              <a:rPr lang="en-US" sz="4000" dirty="0">
                <a:solidFill>
                  <a:srgbClr val="0070C0"/>
                </a:solidFill>
                <a:latin typeface="NikoshBAN" panose="02000000000000000000" pitchFamily="2" charset="0"/>
                <a:cs typeface="NikoshBAN" panose="02000000000000000000" pitchFamily="2" charset="0"/>
              </a:rPr>
              <a:t> </a:t>
            </a:r>
            <a:r>
              <a:rPr lang="en-US" sz="4000" dirty="0" err="1">
                <a:solidFill>
                  <a:srgbClr val="0070C0"/>
                </a:solidFill>
                <a:latin typeface="NikoshBAN" panose="02000000000000000000" pitchFamily="2" charset="0"/>
                <a:cs typeface="NikoshBAN" panose="02000000000000000000" pitchFamily="2" charset="0"/>
              </a:rPr>
              <a:t>পদ্ধতিতে</a:t>
            </a:r>
            <a:r>
              <a:rPr lang="bn-IN" sz="4000" dirty="0">
                <a:solidFill>
                  <a:srgbClr val="0070C0"/>
                </a:solidFill>
                <a:latin typeface="NikoshBAN" panose="02000000000000000000" pitchFamily="2" charset="0"/>
                <a:cs typeface="NikoshBAN" panose="02000000000000000000" pitchFamily="2" charset="0"/>
              </a:rPr>
              <a:t> মাক্স ব্যবহার করবো। </a:t>
            </a:r>
            <a:endParaRPr lang="en-US" sz="4000" dirty="0">
              <a:solidFill>
                <a:srgbClr val="0070C0"/>
              </a:solidFill>
              <a:latin typeface="NikoshBAN" panose="02000000000000000000" pitchFamily="2" charset="0"/>
              <a:cs typeface="NikoshBAN" panose="02000000000000000000" pitchFamily="2" charset="0"/>
            </a:endParaRPr>
          </a:p>
        </p:txBody>
      </p:sp>
      <p:pic>
        <p:nvPicPr>
          <p:cNvPr id="2050" name="Picture 2" descr="সঠিক-পদ্ধতিতে-মাস্ক-ব্যবহার">
            <a:extLst>
              <a:ext uri="{FF2B5EF4-FFF2-40B4-BE49-F238E27FC236}">
                <a16:creationId xmlns:a16="http://schemas.microsoft.com/office/drawing/2014/main" id="{866053F2-7BA3-41AA-BAC6-BB0D7A6A8A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239" t="34906" r="7142" b="33651"/>
          <a:stretch/>
        </p:blipFill>
        <p:spPr bwMode="auto">
          <a:xfrm>
            <a:off x="7010400" y="170342"/>
            <a:ext cx="3810000" cy="32844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সঠিক-পদ্ধতিতে-মাস্ক-ব্যবহার">
            <a:extLst>
              <a:ext uri="{FF2B5EF4-FFF2-40B4-BE49-F238E27FC236}">
                <a16:creationId xmlns:a16="http://schemas.microsoft.com/office/drawing/2014/main" id="{C6FAB932-9780-49A1-B0AE-DF51F410F3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06" t="7236" r="32856" b="55032"/>
          <a:stretch/>
        </p:blipFill>
        <p:spPr bwMode="auto">
          <a:xfrm>
            <a:off x="1219200" y="96050"/>
            <a:ext cx="4197247" cy="34031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8031760-1A71-4ADB-95FE-B17689E0EFAD}"/>
              </a:ext>
            </a:extLst>
          </p:cNvPr>
          <p:cNvSpPr txBox="1"/>
          <p:nvPr/>
        </p:nvSpPr>
        <p:spPr>
          <a:xfrm>
            <a:off x="819443" y="1443693"/>
            <a:ext cx="1065628" cy="707886"/>
          </a:xfrm>
          <a:prstGeom prst="rect">
            <a:avLst/>
          </a:prstGeom>
          <a:noFill/>
        </p:spPr>
        <p:txBody>
          <a:bodyPr wrap="square">
            <a:spAutoFit/>
          </a:bodyPr>
          <a:lstStyle/>
          <a:p>
            <a:r>
              <a:rPr lang="en-US" sz="4000" dirty="0" err="1">
                <a:latin typeface="NikoshBAN" pitchFamily="2" charset="0"/>
                <a:cs typeface="NikoshBAN" pitchFamily="2" charset="0"/>
              </a:rPr>
              <a:t>সঠিক</a:t>
            </a:r>
            <a:endParaRPr lang="en-US" sz="4000" dirty="0"/>
          </a:p>
        </p:txBody>
      </p:sp>
      <p:sp>
        <p:nvSpPr>
          <p:cNvPr id="14" name="TextBox 13">
            <a:extLst>
              <a:ext uri="{FF2B5EF4-FFF2-40B4-BE49-F238E27FC236}">
                <a16:creationId xmlns:a16="http://schemas.microsoft.com/office/drawing/2014/main" id="{BEF62ED1-CAE9-4F1F-92DA-695FD80C10B2}"/>
              </a:ext>
            </a:extLst>
          </p:cNvPr>
          <p:cNvSpPr txBox="1"/>
          <p:nvPr/>
        </p:nvSpPr>
        <p:spPr>
          <a:xfrm>
            <a:off x="10020886" y="1172008"/>
            <a:ext cx="799514" cy="707886"/>
          </a:xfrm>
          <a:prstGeom prst="rect">
            <a:avLst/>
          </a:prstGeom>
          <a:noFill/>
        </p:spPr>
        <p:txBody>
          <a:bodyPr wrap="square">
            <a:spAutoFit/>
          </a:bodyPr>
          <a:lstStyle/>
          <a:p>
            <a:r>
              <a:rPr lang="en-US" sz="4000" dirty="0" err="1">
                <a:latin typeface="NikoshBAN" pitchFamily="2" charset="0"/>
                <a:cs typeface="NikoshBAN" pitchFamily="2" charset="0"/>
              </a:rPr>
              <a:t>ভুল</a:t>
            </a:r>
            <a:endParaRPr lang="en-US" sz="4000" dirty="0"/>
          </a:p>
        </p:txBody>
      </p:sp>
      <p:pic>
        <p:nvPicPr>
          <p:cNvPr id="7" name="Picture 6">
            <a:extLst>
              <a:ext uri="{FF2B5EF4-FFF2-40B4-BE49-F238E27FC236}">
                <a16:creationId xmlns:a16="http://schemas.microsoft.com/office/drawing/2014/main" id="{D572C92D-6217-4255-8212-CBB7914727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06" b="98585" l="833" r="98452"/>
                    </a14:imgEffect>
                  </a14:imgLayer>
                </a14:imgProps>
              </a:ext>
              <a:ext uri="{28A0092B-C50C-407E-A947-70E740481C1C}">
                <a14:useLocalDpi xmlns:a14="http://schemas.microsoft.com/office/drawing/2010/main"/>
              </a:ext>
            </a:extLst>
          </a:blip>
          <a:stretch>
            <a:fillRect/>
          </a:stretch>
        </p:blipFill>
        <p:spPr>
          <a:xfrm>
            <a:off x="-304800" y="5230745"/>
            <a:ext cx="12801600" cy="1618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descr="bondu2.jpg"/>
          <p:cNvPicPr>
            <a:picLocks noGrp="1" noChangeAspect="1"/>
          </p:cNvPicPr>
          <p:nvPr>
            <p:ph idx="1"/>
          </p:nvPr>
        </p:nvPicPr>
        <p:blipFill>
          <a:blip r:embed="rId3" cstate="print"/>
          <a:stretch>
            <a:fillRect/>
          </a:stretch>
        </p:blipFill>
        <p:spPr>
          <a:xfrm>
            <a:off x="3428999" y="1259255"/>
            <a:ext cx="5334000" cy="5083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3038766903"/>
              </p:ext>
            </p:extLst>
          </p:nvPr>
        </p:nvGraphicFramePr>
        <p:xfrm>
          <a:off x="4092575" y="5576888"/>
          <a:ext cx="3551238" cy="438150"/>
        </p:xfrm>
        <a:graphic>
          <a:graphicData uri="http://schemas.openxmlformats.org/presentationml/2006/ole">
            <mc:AlternateContent xmlns:mc="http://schemas.openxmlformats.org/markup-compatibility/2006">
              <mc:Choice xmlns:v="urn:schemas-microsoft-com:vml" Requires="v">
                <p:oleObj spid="_x0000_s1090" name="Packager Shell Object" showAsIcon="1" r:id="rId4" imgW="3550680" imgH="437760" progId="Package">
                  <p:embed/>
                </p:oleObj>
              </mc:Choice>
              <mc:Fallback>
                <p:oleObj name="Packager Shell Object" showAsIcon="1" r:id="rId4" imgW="3550680" imgH="437760" progId="Package">
                  <p:embed/>
                  <p:pic>
                    <p:nvPicPr>
                      <p:cNvPr id="0" name="Picture 2"/>
                      <p:cNvPicPr>
                        <a:picLocks noChangeAspect="1" noChangeArrowheads="1"/>
                      </p:cNvPicPr>
                      <p:nvPr/>
                    </p:nvPicPr>
                    <p:blipFill>
                      <a:blip r:embed="rId5"/>
                      <a:srcRect/>
                      <a:stretch>
                        <a:fillRect/>
                      </a:stretch>
                    </p:blipFill>
                    <p:spPr bwMode="auto">
                      <a:xfrm>
                        <a:off x="4092575" y="5576888"/>
                        <a:ext cx="3551238"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14C4FB05-A5F6-4A04-ACCB-DE3463C851D8}"/>
              </a:ext>
            </a:extLst>
          </p:cNvPr>
          <p:cNvSpPr txBox="1"/>
          <p:nvPr/>
        </p:nvSpPr>
        <p:spPr>
          <a:xfrm>
            <a:off x="2556847" y="189665"/>
            <a:ext cx="7078307" cy="979961"/>
          </a:xfrm>
          <a:prstGeom prst="rect">
            <a:avLst/>
          </a:prstGeom>
          <a:noFill/>
        </p:spPr>
        <p:txBody>
          <a:bodyPr wrap="square" lIns="117043" tIns="58522" rIns="117043" bIns="58522" rtlCol="0">
            <a:spAutoFit/>
          </a:bodyPr>
          <a:lstStyle/>
          <a:p>
            <a:pPr algn="ctr"/>
            <a:r>
              <a:rPr lang="bn-BD" sz="5600" b="1" dirty="0">
                <a:latin typeface="Kalpurush" pitchFamily="2" charset="0"/>
                <a:cs typeface="Kalpurush" pitchFamily="2" charset="0"/>
              </a:rPr>
              <a:t>চল একটি ভিডি</a:t>
            </a:r>
            <a:r>
              <a:rPr lang="en-US" sz="5600" b="1" dirty="0">
                <a:latin typeface="Kalpurush" pitchFamily="2" charset="0"/>
                <a:cs typeface="Kalpurush" pitchFamily="2" charset="0"/>
              </a:rPr>
              <a:t>ও</a:t>
            </a:r>
            <a:r>
              <a:rPr lang="bn-BD" sz="5600" b="1" dirty="0">
                <a:latin typeface="Kalpurush" pitchFamily="2" charset="0"/>
                <a:cs typeface="Kalpurush" pitchFamily="2" charset="0"/>
              </a:rPr>
              <a:t> দেখি</a:t>
            </a:r>
            <a:endParaRPr lang="en-US" sz="5600" b="1" dirty="0">
              <a:latin typeface="Kalpurush" pitchFamily="2" charset="0"/>
              <a:cs typeface="Kalpurush" pitchFamily="2" charset="0"/>
            </a:endParaRPr>
          </a:p>
        </p:txBody>
      </p:sp>
      <p:sp>
        <p:nvSpPr>
          <p:cNvPr id="8" name="TextBox 7">
            <a:extLst>
              <a:ext uri="{FF2B5EF4-FFF2-40B4-BE49-F238E27FC236}">
                <a16:creationId xmlns:a16="http://schemas.microsoft.com/office/drawing/2014/main" id="{8AD7882D-4E25-46C4-9341-DA6E51AD5185}"/>
              </a:ext>
            </a:extLst>
          </p:cNvPr>
          <p:cNvSpPr txBox="1"/>
          <p:nvPr/>
        </p:nvSpPr>
        <p:spPr>
          <a:xfrm>
            <a:off x="414045" y="6432853"/>
            <a:ext cx="11363911" cy="446276"/>
          </a:xfrm>
          <a:prstGeom prst="rect">
            <a:avLst/>
          </a:prstGeom>
          <a:noFill/>
        </p:spPr>
        <p:txBody>
          <a:bodyPr wrap="square" rtlCol="0">
            <a:prstTxWarp prst="textPlain">
              <a:avLst/>
            </a:prstTxWarp>
            <a:spAutoFit/>
          </a:bodyPr>
          <a:lstStyle/>
          <a:p>
            <a:r>
              <a:rPr lang="bn-BD" b="1" dirty="0">
                <a:latin typeface="NikoshBAN" pitchFamily="2" charset="0"/>
                <a:cs typeface="NikoshBAN" pitchFamily="2" charset="0"/>
              </a:rPr>
              <a:t>ভিডিওটি দেখে তোমরা কী অনুমান করতে পারছো</a:t>
            </a:r>
            <a:r>
              <a:rPr lang="en-US" b="1" dirty="0">
                <a:latin typeface="NikoshBAN" pitchFamily="2" charset="0"/>
                <a:cs typeface="NikoshBAN" pitchFamily="2" charset="0"/>
              </a:rPr>
              <a:t>?</a:t>
            </a:r>
            <a:r>
              <a:rPr lang="bn-BD" b="1" dirty="0">
                <a:latin typeface="NikoshBAN" pitchFamily="2" charset="0"/>
                <a:cs typeface="NikoshBAN" pitchFamily="2" charset="0"/>
              </a:rPr>
              <a:t> আমাদের আজকের পাঠ কী হতে পারে?</a:t>
            </a:r>
            <a:endParaRPr lang="en-US" b="1"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8D5778-8A6D-451C-B128-99E5FC8E408B}"/>
              </a:ext>
            </a:extLst>
          </p:cNvPr>
          <p:cNvPicPr>
            <a:picLocks noChangeAspect="1"/>
          </p:cNvPicPr>
          <p:nvPr/>
        </p:nvPicPr>
        <p:blipFill rotWithShape="1">
          <a:blip r:embed="rId2">
            <a:extLst>
              <a:ext uri="{28A0092B-C50C-407E-A947-70E740481C1C}">
                <a14:useLocalDpi xmlns:a14="http://schemas.microsoft.com/office/drawing/2010/main"/>
              </a:ext>
            </a:extLst>
          </a:blip>
          <a:srcRect l="13750" t="13315" r="12500" b="22209"/>
          <a:stretch/>
        </p:blipFill>
        <p:spPr>
          <a:xfrm>
            <a:off x="0" y="914400"/>
            <a:ext cx="12192000" cy="5943600"/>
          </a:xfrm>
          <a:prstGeom prst="rect">
            <a:avLst/>
          </a:prstGeom>
        </p:spPr>
      </p:pic>
      <p:pic>
        <p:nvPicPr>
          <p:cNvPr id="6" name="Picture 5" descr="Picture23.png">
            <a:extLst>
              <a:ext uri="{FF2B5EF4-FFF2-40B4-BE49-F238E27FC236}">
                <a16:creationId xmlns:a16="http://schemas.microsoft.com/office/drawing/2014/main" id="{570CDC0D-B3CB-4D1F-976E-BE73CCFB21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8500" y="-272658"/>
            <a:ext cx="5715000" cy="1249513"/>
          </a:xfrm>
          <a:prstGeom prst="rect">
            <a:avLst/>
          </a:prstGeom>
        </p:spPr>
      </p:pic>
      <p:sp>
        <p:nvSpPr>
          <p:cNvPr id="7" name="TextBox 6">
            <a:extLst>
              <a:ext uri="{FF2B5EF4-FFF2-40B4-BE49-F238E27FC236}">
                <a16:creationId xmlns:a16="http://schemas.microsoft.com/office/drawing/2014/main" id="{FB830B8F-7D7A-4EE8-9E92-2508C6429308}"/>
              </a:ext>
            </a:extLst>
          </p:cNvPr>
          <p:cNvSpPr txBox="1"/>
          <p:nvPr/>
        </p:nvSpPr>
        <p:spPr>
          <a:xfrm>
            <a:off x="8305800" y="5715000"/>
            <a:ext cx="2454624" cy="769441"/>
          </a:xfrm>
          <a:prstGeom prst="rect">
            <a:avLst/>
          </a:prstGeom>
          <a:noFill/>
        </p:spPr>
        <p:txBody>
          <a:bodyPr wrap="square">
            <a:spAutoFit/>
          </a:bodyPr>
          <a:lstStyle/>
          <a:p>
            <a:r>
              <a:rPr lang="en-US" sz="4400" b="1" dirty="0" err="1">
                <a:solidFill>
                  <a:srgbClr val="FF0000"/>
                </a:solidFill>
                <a:latin typeface="NikoshBAN" pitchFamily="2" charset="0"/>
                <a:cs typeface="NikoshBAN" pitchFamily="2" charset="0"/>
              </a:rPr>
              <a:t>অধ্যায়</a:t>
            </a:r>
            <a:r>
              <a:rPr lang="en-US" sz="4400" b="1" dirty="0">
                <a:solidFill>
                  <a:srgbClr val="FF0000"/>
                </a:solidFill>
                <a:latin typeface="NikoshBAN" pitchFamily="2" charset="0"/>
                <a:cs typeface="NikoshBAN" pitchFamily="2" charset="0"/>
              </a:rPr>
              <a:t> - ৬</a:t>
            </a:r>
            <a:endParaRPr lang="bn-BD" sz="44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855230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a:extLst>
              <a:ext uri="{FF2B5EF4-FFF2-40B4-BE49-F238E27FC236}">
                <a16:creationId xmlns:a16="http://schemas.microsoft.com/office/drawing/2014/main" id="{98E16F3C-05F0-46A6-8271-107457DC92B9}"/>
              </a:ext>
            </a:extLst>
          </p:cNvPr>
          <p:cNvSpPr/>
          <p:nvPr/>
        </p:nvSpPr>
        <p:spPr>
          <a:xfrm>
            <a:off x="-2432680" y="1207673"/>
            <a:ext cx="4921047" cy="5394960"/>
          </a:xfrm>
          <a:prstGeom prst="arc">
            <a:avLst>
              <a:gd name="adj1" fmla="val 16163812"/>
              <a:gd name="adj2" fmla="val 5484957"/>
            </a:avLst>
          </a:prstGeom>
          <a:ln w="76200">
            <a:solidFill>
              <a:srgbClr val="F951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85000"/>
                </a:schemeClr>
              </a:solidFill>
            </a:endParaRPr>
          </a:p>
        </p:txBody>
      </p:sp>
      <p:grpSp>
        <p:nvGrpSpPr>
          <p:cNvPr id="4" name="Group 3">
            <a:extLst>
              <a:ext uri="{FF2B5EF4-FFF2-40B4-BE49-F238E27FC236}">
                <a16:creationId xmlns:a16="http://schemas.microsoft.com/office/drawing/2014/main" id="{C6643672-FE8E-43B9-808A-42081EDD4FD4}"/>
              </a:ext>
            </a:extLst>
          </p:cNvPr>
          <p:cNvGrpSpPr/>
          <p:nvPr/>
        </p:nvGrpSpPr>
        <p:grpSpPr>
          <a:xfrm rot="3000000">
            <a:off x="0" y="1779477"/>
            <a:ext cx="477672" cy="4396854"/>
            <a:chOff x="109182" y="2084695"/>
            <a:chExt cx="507242" cy="4396854"/>
          </a:xfrm>
        </p:grpSpPr>
        <p:sp>
          <p:nvSpPr>
            <p:cNvPr id="5" name="Isosceles Triangle 4">
              <a:extLst>
                <a:ext uri="{FF2B5EF4-FFF2-40B4-BE49-F238E27FC236}">
                  <a16:creationId xmlns:a16="http://schemas.microsoft.com/office/drawing/2014/main" id="{6841DC51-6FF1-4980-9151-7BACF0452158}"/>
                </a:ext>
              </a:extLst>
            </p:cNvPr>
            <p:cNvSpPr/>
            <p:nvPr/>
          </p:nvSpPr>
          <p:spPr>
            <a:xfrm flipH="1">
              <a:off x="109182" y="2084695"/>
              <a:ext cx="504967" cy="2197290"/>
            </a:xfrm>
            <a:prstGeom prst="triangle">
              <a:avLst/>
            </a:prstGeom>
            <a:solidFill>
              <a:srgbClr val="006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0EC2302B-1CDE-43CB-9A2E-B1C57B318E84}"/>
                </a:ext>
              </a:extLst>
            </p:cNvPr>
            <p:cNvSpPr/>
            <p:nvPr/>
          </p:nvSpPr>
          <p:spPr>
            <a:xfrm flipH="1" flipV="1">
              <a:off x="111457" y="4284259"/>
              <a:ext cx="504967" cy="219729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947F4743-79F4-494E-9EBF-B7A965FA0C7B}"/>
              </a:ext>
            </a:extLst>
          </p:cNvPr>
          <p:cNvSpPr/>
          <p:nvPr/>
        </p:nvSpPr>
        <p:spPr>
          <a:xfrm>
            <a:off x="-50930" y="3740135"/>
            <a:ext cx="508000" cy="5353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3FDDB19-EF71-492A-8029-1837E74404F5}"/>
              </a:ext>
            </a:extLst>
          </p:cNvPr>
          <p:cNvSpPr/>
          <p:nvPr/>
        </p:nvSpPr>
        <p:spPr>
          <a:xfrm>
            <a:off x="1798820" y="1932571"/>
            <a:ext cx="974361" cy="884419"/>
          </a:xfrm>
          <a:prstGeom prst="ellipse">
            <a:avLst/>
          </a:prstGeom>
          <a:solidFill>
            <a:srgbClr val="FFFF00"/>
          </a:solidFill>
          <a:ln w="28575">
            <a:solidFill>
              <a:srgbClr val="3F43D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শোনা</a:t>
            </a:r>
            <a:endParaRPr lang="en-US" sz="20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1FC8E90C-3547-45C3-B3A7-75C6B3902D7D}"/>
              </a:ext>
            </a:extLst>
          </p:cNvPr>
          <p:cNvSpPr txBox="1"/>
          <p:nvPr/>
        </p:nvSpPr>
        <p:spPr>
          <a:xfrm>
            <a:off x="2844087" y="2050739"/>
            <a:ext cx="7519114"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 </a:t>
            </a:r>
            <a:r>
              <a:rPr lang="en-US" sz="28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১.৩.৬ </a:t>
            </a:r>
            <a:r>
              <a:rPr lang="en-US" sz="28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শুদ্ধ</a:t>
            </a:r>
            <a:r>
              <a:rPr lang="en-US" sz="28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উচ্চারণে</a:t>
            </a:r>
            <a:r>
              <a:rPr lang="en-US" sz="28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প্রশ্ন</a:t>
            </a:r>
            <a:r>
              <a:rPr lang="en-US" sz="28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বলতে</a:t>
            </a:r>
            <a:r>
              <a:rPr lang="en-US" sz="28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ও </a:t>
            </a:r>
            <a:r>
              <a:rPr lang="en-US" sz="28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উত্তর</a:t>
            </a:r>
            <a:r>
              <a:rPr lang="en-US" sz="28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দিতে</a:t>
            </a:r>
            <a:r>
              <a:rPr lang="en-US" sz="28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পারবে</a:t>
            </a:r>
            <a:r>
              <a:rPr lang="en-US" sz="28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1" name="Oval 10">
            <a:extLst>
              <a:ext uri="{FF2B5EF4-FFF2-40B4-BE49-F238E27FC236}">
                <a16:creationId xmlns:a16="http://schemas.microsoft.com/office/drawing/2014/main" id="{7D74CEEE-BCDD-49CE-9E37-AAA6F68C0AA1}"/>
              </a:ext>
            </a:extLst>
          </p:cNvPr>
          <p:cNvSpPr/>
          <p:nvPr/>
        </p:nvSpPr>
        <p:spPr>
          <a:xfrm>
            <a:off x="1948721" y="2855716"/>
            <a:ext cx="974361" cy="884419"/>
          </a:xfrm>
          <a:prstGeom prst="ellipse">
            <a:avLst/>
          </a:prstGeom>
          <a:solidFill>
            <a:schemeClr val="accent1"/>
          </a:solidFill>
          <a:ln w="28575">
            <a:solidFill>
              <a:srgbClr val="3F43D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বলা</a:t>
            </a:r>
            <a:endPar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a:extLst>
              <a:ext uri="{FF2B5EF4-FFF2-40B4-BE49-F238E27FC236}">
                <a16:creationId xmlns:a16="http://schemas.microsoft.com/office/drawing/2014/main" id="{75B81788-C890-43F5-90B2-2ED3E0100C1D}"/>
              </a:ext>
            </a:extLst>
          </p:cNvPr>
          <p:cNvSpPr txBox="1"/>
          <p:nvPr/>
        </p:nvSpPr>
        <p:spPr>
          <a:xfrm>
            <a:off x="2789746" y="3004177"/>
            <a:ext cx="9154138" cy="646331"/>
          </a:xfrm>
          <a:prstGeom prst="rect">
            <a:avLst/>
          </a:prstGeom>
          <a:noFill/>
        </p:spPr>
        <p:txBody>
          <a:bodyPr wrap="square" rtlCol="0">
            <a:spAutoFit/>
          </a:bodyPr>
          <a:lstStyle/>
          <a:p>
            <a:r>
              <a:rPr lang="bn-BD" sz="3600" b="1" dirty="0">
                <a:solidFill>
                  <a:srgbClr val="002060"/>
                </a:solidFill>
                <a:latin typeface="Kalpurush" panose="02000600000000000000" pitchFamily="2" charset="0"/>
                <a:cs typeface="Kalpurush" panose="02000600000000000000" pitchFamily="2" charset="0"/>
              </a:rPr>
              <a:t> </a:t>
            </a:r>
            <a:r>
              <a:rPr lang="bn-BD" sz="2800" b="1" dirty="0">
                <a:latin typeface="Kalpurush" pitchFamily="2" charset="0"/>
                <a:cs typeface="Kalpurush" pitchFamily="2" charset="0"/>
              </a:rPr>
              <a:t>১.১.১ যুক্তবর্ণ সহযোগে তৈরি শব্দ স্পষ্ট ও শুদ্ধভাবে বলতে পারবে ।</a:t>
            </a:r>
            <a:endParaRPr lang="en-US" sz="2400" b="1" dirty="0">
              <a:latin typeface="Kalpurush" pitchFamily="2" charset="0"/>
              <a:cs typeface="Kalpurush" pitchFamily="2" charset="0"/>
            </a:endParaRPr>
          </a:p>
        </p:txBody>
      </p:sp>
      <p:sp>
        <p:nvSpPr>
          <p:cNvPr id="13" name="Oval 12">
            <a:extLst>
              <a:ext uri="{FF2B5EF4-FFF2-40B4-BE49-F238E27FC236}">
                <a16:creationId xmlns:a16="http://schemas.microsoft.com/office/drawing/2014/main" id="{5B7189A7-EAFD-426F-A6A2-DDCFF6F51C2A}"/>
              </a:ext>
            </a:extLst>
          </p:cNvPr>
          <p:cNvSpPr/>
          <p:nvPr/>
        </p:nvSpPr>
        <p:spPr>
          <a:xfrm>
            <a:off x="1893638" y="3791040"/>
            <a:ext cx="954494" cy="884419"/>
          </a:xfrm>
          <a:prstGeom prst="ellipse">
            <a:avLst/>
          </a:prstGeom>
          <a:solidFill>
            <a:schemeClr val="accent6">
              <a:lumMod val="50000"/>
            </a:schemeClr>
          </a:solidFill>
          <a:ln w="28575">
            <a:solidFill>
              <a:srgbClr val="3F43D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পড়া</a:t>
            </a:r>
            <a:endPar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4" name="TextBox 13">
            <a:extLst>
              <a:ext uri="{FF2B5EF4-FFF2-40B4-BE49-F238E27FC236}">
                <a16:creationId xmlns:a16="http://schemas.microsoft.com/office/drawing/2014/main" id="{0B3B96AD-A341-44B0-A1F9-F43F4E76C934}"/>
              </a:ext>
            </a:extLst>
          </p:cNvPr>
          <p:cNvSpPr txBox="1"/>
          <p:nvPr/>
        </p:nvSpPr>
        <p:spPr>
          <a:xfrm>
            <a:off x="2790996" y="3920451"/>
            <a:ext cx="9401004" cy="116955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 </a:t>
            </a:r>
            <a:r>
              <a:rPr lang="bn-BD" sz="2800" b="1" spc="-128" dirty="0">
                <a:latin typeface="Kalpurush" pitchFamily="2" charset="0"/>
                <a:cs typeface="Kalpurush" pitchFamily="2" charset="0"/>
              </a:rPr>
              <a:t>১.৩.১ পাঠে ব্যবহৃত যুক্তব্যঞ্জন সংবলিত  শব্দ শুদ্ধ উচ্চারনে পড়তে পারবে ।</a:t>
            </a:r>
          </a:p>
          <a:p>
            <a:endParaRPr lang="en-US" sz="3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5" name="Oval 14">
            <a:extLst>
              <a:ext uri="{FF2B5EF4-FFF2-40B4-BE49-F238E27FC236}">
                <a16:creationId xmlns:a16="http://schemas.microsoft.com/office/drawing/2014/main" id="{CC064236-4353-4B89-BCB2-53A4DAFD1F3D}"/>
              </a:ext>
            </a:extLst>
          </p:cNvPr>
          <p:cNvSpPr/>
          <p:nvPr/>
        </p:nvSpPr>
        <p:spPr>
          <a:xfrm>
            <a:off x="1638300" y="4724490"/>
            <a:ext cx="981232" cy="884419"/>
          </a:xfrm>
          <a:prstGeom prst="ellipse">
            <a:avLst/>
          </a:prstGeom>
          <a:solidFill>
            <a:srgbClr val="FF3399"/>
          </a:solidFill>
          <a:ln w="28575">
            <a:solidFill>
              <a:srgbClr val="3F43D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লেখা</a:t>
            </a:r>
            <a:endPar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6" name="TextBox 15">
            <a:extLst>
              <a:ext uri="{FF2B5EF4-FFF2-40B4-BE49-F238E27FC236}">
                <a16:creationId xmlns:a16="http://schemas.microsoft.com/office/drawing/2014/main" id="{CDEEFA89-D375-493B-B129-E183FE8DF893}"/>
              </a:ext>
            </a:extLst>
          </p:cNvPr>
          <p:cNvSpPr txBox="1"/>
          <p:nvPr/>
        </p:nvSpPr>
        <p:spPr>
          <a:xfrm>
            <a:off x="2659831" y="4680962"/>
            <a:ext cx="8600903" cy="1077218"/>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 </a:t>
            </a:r>
            <a:r>
              <a:rPr lang="bn-BD" sz="2800" b="1" dirty="0">
                <a:latin typeface="Kalpurush" pitchFamily="2" charset="0"/>
                <a:cs typeface="Kalpurush" pitchFamily="2" charset="0"/>
              </a:rPr>
              <a:t>১.৪.১ যুক্তব্যঞ্জন ভেঙে লিখতে পারবে ।</a:t>
            </a:r>
          </a:p>
          <a:p>
            <a:r>
              <a:rPr lang="bn-BD" sz="2800" b="1" dirty="0">
                <a:latin typeface="Kalpurush" pitchFamily="2" charset="0"/>
                <a:cs typeface="Kalpurush" pitchFamily="2" charset="0"/>
              </a:rPr>
              <a:t>২.৩.১২ পাঠ সংশ্লিষ্ঠ প্রশ্নের উত্তর লিখতে পারবে ।</a:t>
            </a:r>
            <a:endParaRPr lang="en-US" sz="2800" b="1" dirty="0">
              <a:latin typeface="Kalpurush" pitchFamily="2" charset="0"/>
              <a:cs typeface="Kalpurush" pitchFamily="2" charset="0"/>
            </a:endParaRPr>
          </a:p>
        </p:txBody>
      </p:sp>
      <p:pic>
        <p:nvPicPr>
          <p:cNvPr id="17" name="Picture 16">
            <a:extLst>
              <a:ext uri="{FF2B5EF4-FFF2-40B4-BE49-F238E27FC236}">
                <a16:creationId xmlns:a16="http://schemas.microsoft.com/office/drawing/2014/main" id="{01FA2879-873F-4EA4-A509-A184C03AF9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6976" y="5758180"/>
            <a:ext cx="5098047" cy="1064603"/>
          </a:xfrm>
          <a:prstGeom prst="rect">
            <a:avLst/>
          </a:prstGeom>
        </p:spPr>
      </p:pic>
      <p:pic>
        <p:nvPicPr>
          <p:cNvPr id="18" name="Picture 17">
            <a:extLst>
              <a:ext uri="{FF2B5EF4-FFF2-40B4-BE49-F238E27FC236}">
                <a16:creationId xmlns:a16="http://schemas.microsoft.com/office/drawing/2014/main" id="{C371C069-E752-4616-91A6-442864E1A87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foregroundMark x1="65094" y1="50840" x2="65094" y2="37395"/>
                        <a14:foregroundMark x1="68868" y1="50840" x2="60849" y2="59244"/>
                        <a14:foregroundMark x1="69340" y1="49580" x2="62736" y2="56723"/>
                        <a14:foregroundMark x1="40566" y1="63866" x2="48585" y2="65126"/>
                        <a14:foregroundMark x1="37736" y1="59244" x2="46226" y2="61765"/>
                        <a14:foregroundMark x1="48585" y1="54202" x2="51415" y2="59244"/>
                        <a14:foregroundMark x1="23585" y1="66387" x2="32547" y2="71429"/>
                        <a14:foregroundMark x1="34906" y1="84874" x2="47642" y2="85714"/>
                        <a14:foregroundMark x1="83962" y1="8824" x2="81604" y2="18908"/>
                        <a14:foregroundMark x1="70755" y1="12605" x2="78774" y2="14706"/>
                        <a14:foregroundMark x1="25472" y1="21429" x2="21226" y2="27311"/>
                        <a14:foregroundMark x1="12736" y1="28151" x2="21226" y2="29832"/>
                        <a14:backgroundMark x1="43396" y1="24790" x2="41981" y2="6723"/>
                      </a14:backgroundRemoval>
                    </a14:imgEffect>
                  </a14:imgLayer>
                </a14:imgProps>
              </a:ext>
              <a:ext uri="{28A0092B-C50C-407E-A947-70E740481C1C}">
                <a14:useLocalDpi xmlns:a14="http://schemas.microsoft.com/office/drawing/2010/main"/>
              </a:ext>
            </a:extLst>
          </a:blip>
          <a:stretch>
            <a:fillRect/>
          </a:stretch>
        </p:blipFill>
        <p:spPr>
          <a:xfrm>
            <a:off x="10515600" y="5193045"/>
            <a:ext cx="1428284" cy="1646198"/>
          </a:xfrm>
          <a:prstGeom prst="rect">
            <a:avLst/>
          </a:prstGeom>
        </p:spPr>
      </p:pic>
      <p:grpSp>
        <p:nvGrpSpPr>
          <p:cNvPr id="20" name="Group 19">
            <a:extLst>
              <a:ext uri="{FF2B5EF4-FFF2-40B4-BE49-F238E27FC236}">
                <a16:creationId xmlns:a16="http://schemas.microsoft.com/office/drawing/2014/main" id="{EB4D6B0A-4B06-4DD3-90A2-DD09F118C7B5}"/>
              </a:ext>
            </a:extLst>
          </p:cNvPr>
          <p:cNvGrpSpPr/>
          <p:nvPr/>
        </p:nvGrpSpPr>
        <p:grpSpPr>
          <a:xfrm>
            <a:off x="2336443" y="465214"/>
            <a:ext cx="7519114" cy="1027466"/>
            <a:chOff x="942296" y="1106819"/>
            <a:chExt cx="9822872" cy="1559562"/>
          </a:xfrm>
        </p:grpSpPr>
        <p:grpSp>
          <p:nvGrpSpPr>
            <p:cNvPr id="21" name="Group 14">
              <a:extLst>
                <a:ext uri="{FF2B5EF4-FFF2-40B4-BE49-F238E27FC236}">
                  <a16:creationId xmlns:a16="http://schemas.microsoft.com/office/drawing/2014/main" id="{3679B4EB-11F6-4BE2-807A-997FB9D77C3F}"/>
                </a:ext>
              </a:extLst>
            </p:cNvPr>
            <p:cNvGrpSpPr>
              <a:grpSpLocks/>
            </p:cNvGrpSpPr>
            <p:nvPr/>
          </p:nvGrpSpPr>
          <p:grpSpPr bwMode="auto">
            <a:xfrm>
              <a:off x="942296" y="1106819"/>
              <a:ext cx="9822872" cy="1371033"/>
              <a:chOff x="-578043" y="685275"/>
              <a:chExt cx="9823077" cy="1370483"/>
            </a:xfrm>
          </p:grpSpPr>
          <p:grpSp>
            <p:nvGrpSpPr>
              <p:cNvPr id="27" name="Group 1">
                <a:extLst>
                  <a:ext uri="{FF2B5EF4-FFF2-40B4-BE49-F238E27FC236}">
                    <a16:creationId xmlns:a16="http://schemas.microsoft.com/office/drawing/2014/main" id="{EAE15A3E-AF3B-47FA-A0F3-105115287D33}"/>
                  </a:ext>
                </a:extLst>
              </p:cNvPr>
              <p:cNvGrpSpPr>
                <a:grpSpLocks/>
              </p:cNvGrpSpPr>
              <p:nvPr/>
            </p:nvGrpSpPr>
            <p:grpSpPr bwMode="auto">
              <a:xfrm>
                <a:off x="-578043" y="1345275"/>
                <a:ext cx="9823077" cy="493022"/>
                <a:chOff x="-806643" y="945225"/>
                <a:chExt cx="9823077" cy="493022"/>
              </a:xfrm>
            </p:grpSpPr>
            <p:grpSp>
              <p:nvGrpSpPr>
                <p:cNvPr id="30" name="Group 2">
                  <a:extLst>
                    <a:ext uri="{FF2B5EF4-FFF2-40B4-BE49-F238E27FC236}">
                      <a16:creationId xmlns:a16="http://schemas.microsoft.com/office/drawing/2014/main" id="{68F0796C-7DCD-4004-8188-610C83E657DA}"/>
                    </a:ext>
                  </a:extLst>
                </p:cNvPr>
                <p:cNvGrpSpPr>
                  <a:grpSpLocks/>
                </p:cNvGrpSpPr>
                <p:nvPr/>
              </p:nvGrpSpPr>
              <p:grpSpPr bwMode="auto">
                <a:xfrm>
                  <a:off x="-806643" y="945225"/>
                  <a:ext cx="9823077" cy="228511"/>
                  <a:chOff x="-578043" y="1478625"/>
                  <a:chExt cx="9823077" cy="228511"/>
                </a:xfrm>
              </p:grpSpPr>
              <p:sp>
                <p:nvSpPr>
                  <p:cNvPr id="32" name="Rectangle 31">
                    <a:extLst>
                      <a:ext uri="{FF2B5EF4-FFF2-40B4-BE49-F238E27FC236}">
                        <a16:creationId xmlns:a16="http://schemas.microsoft.com/office/drawing/2014/main" id="{3CB0107C-C0D5-4650-8E09-8F1BADAC5EFC}"/>
                      </a:ext>
                    </a:extLst>
                  </p:cNvPr>
                  <p:cNvSpPr/>
                  <p:nvPr/>
                </p:nvSpPr>
                <p:spPr>
                  <a:xfrm flipV="1">
                    <a:off x="-578043" y="1478625"/>
                    <a:ext cx="9823077" cy="6647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b="1">
                      <a:latin typeface="Charukola Round Head Unicode" panose="02000500000000000000" pitchFamily="2" charset="0"/>
                      <a:cs typeface="Charukola Round Head Unicode" panose="02000500000000000000" pitchFamily="2" charset="0"/>
                    </a:endParaRPr>
                  </a:p>
                </p:txBody>
              </p:sp>
              <p:sp>
                <p:nvSpPr>
                  <p:cNvPr id="33" name="Rectangle 32">
                    <a:extLst>
                      <a:ext uri="{FF2B5EF4-FFF2-40B4-BE49-F238E27FC236}">
                        <a16:creationId xmlns:a16="http://schemas.microsoft.com/office/drawing/2014/main" id="{9ED7E171-0F38-43AB-B818-0ABDC5A283FC}"/>
                      </a:ext>
                    </a:extLst>
                  </p:cNvPr>
                  <p:cNvSpPr/>
                  <p:nvPr/>
                </p:nvSpPr>
                <p:spPr>
                  <a:xfrm flipV="1">
                    <a:off x="-578043" y="1661435"/>
                    <a:ext cx="9823077" cy="457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b="1">
                      <a:latin typeface="Charukola Round Head Unicode" panose="02000500000000000000" pitchFamily="2" charset="0"/>
                      <a:cs typeface="Charukola Round Head Unicode" panose="02000500000000000000" pitchFamily="2" charset="0"/>
                    </a:endParaRPr>
                  </a:p>
                </p:txBody>
              </p:sp>
            </p:grpSp>
            <p:sp>
              <p:nvSpPr>
                <p:cNvPr id="31" name="Rectangle 30">
                  <a:extLst>
                    <a:ext uri="{FF2B5EF4-FFF2-40B4-BE49-F238E27FC236}">
                      <a16:creationId xmlns:a16="http://schemas.microsoft.com/office/drawing/2014/main" id="{64C41570-D72C-48EC-97A2-E44A364FCBC6}"/>
                    </a:ext>
                  </a:extLst>
                </p:cNvPr>
                <p:cNvSpPr/>
                <p:nvPr/>
              </p:nvSpPr>
              <p:spPr>
                <a:xfrm flipV="1">
                  <a:off x="-806643" y="1331267"/>
                  <a:ext cx="9823077" cy="1069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b="1">
                    <a:latin typeface="Charukola Round Head Unicode" panose="02000500000000000000" pitchFamily="2" charset="0"/>
                    <a:cs typeface="Charukola Round Head Unicode" panose="02000500000000000000" pitchFamily="2" charset="0"/>
                  </a:endParaRPr>
                </a:p>
              </p:txBody>
            </p:sp>
          </p:grpSp>
          <p:pic>
            <p:nvPicPr>
              <p:cNvPr id="28" name="Picture 12">
                <a:extLst>
                  <a:ext uri="{FF2B5EF4-FFF2-40B4-BE49-F238E27FC236}">
                    <a16:creationId xmlns:a16="http://schemas.microsoft.com/office/drawing/2014/main" id="{17ECD694-8C2F-48FE-87BF-686A093F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959" y="701267"/>
                <a:ext cx="1207795" cy="1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a:extLst>
                  <a:ext uri="{FF2B5EF4-FFF2-40B4-BE49-F238E27FC236}">
                    <a16:creationId xmlns:a16="http://schemas.microsoft.com/office/drawing/2014/main" id="{E7D4141B-997A-4448-8F8B-54DE8C9050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469129" y="685275"/>
                <a:ext cx="1207795" cy="1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Oval 21">
              <a:extLst>
                <a:ext uri="{FF2B5EF4-FFF2-40B4-BE49-F238E27FC236}">
                  <a16:creationId xmlns:a16="http://schemas.microsoft.com/office/drawing/2014/main" id="{9D9B086B-3640-4116-9198-FB805898391A}"/>
                </a:ext>
              </a:extLst>
            </p:cNvPr>
            <p:cNvSpPr/>
            <p:nvPr/>
          </p:nvSpPr>
          <p:spPr bwMode="auto">
            <a:xfrm>
              <a:off x="2462225" y="1357129"/>
              <a:ext cx="1371599" cy="1295400"/>
            </a:xfrm>
            <a:prstGeom prst="ellipse">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err="1">
                  <a:latin typeface="Charukola Round Head Unicode" panose="02000500000000000000" pitchFamily="2" charset="0"/>
                  <a:cs typeface="Charukola Round Head Unicode" panose="02000500000000000000" pitchFamily="2" charset="0"/>
                </a:rPr>
                <a:t>শি</a:t>
              </a:r>
              <a:endParaRPr lang="en-US" sz="4400" b="1" dirty="0">
                <a:latin typeface="Charukola Round Head Unicode" panose="02000500000000000000" pitchFamily="2" charset="0"/>
                <a:cs typeface="Charukola Round Head Unicode" panose="02000500000000000000" pitchFamily="2" charset="0"/>
              </a:endParaRPr>
            </a:p>
          </p:txBody>
        </p:sp>
        <p:sp>
          <p:nvSpPr>
            <p:cNvPr id="23" name="Oval 22">
              <a:extLst>
                <a:ext uri="{FF2B5EF4-FFF2-40B4-BE49-F238E27FC236}">
                  <a16:creationId xmlns:a16="http://schemas.microsoft.com/office/drawing/2014/main" id="{C33D364C-2E05-43D0-AA7D-F2C11AF92264}"/>
                </a:ext>
              </a:extLst>
            </p:cNvPr>
            <p:cNvSpPr/>
            <p:nvPr/>
          </p:nvSpPr>
          <p:spPr bwMode="auto">
            <a:xfrm>
              <a:off x="3806123" y="1370981"/>
              <a:ext cx="1371599" cy="1295400"/>
            </a:xfrm>
            <a:prstGeom prst="ellipse">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latin typeface="Charukola Round Head Unicode" panose="02000500000000000000" pitchFamily="2" charset="0"/>
                  <a:cs typeface="Charukola Round Head Unicode" panose="02000500000000000000" pitchFamily="2" charset="0"/>
                </a:rPr>
                <a:t>খ</a:t>
              </a:r>
            </a:p>
          </p:txBody>
        </p:sp>
        <p:sp>
          <p:nvSpPr>
            <p:cNvPr id="24" name="Oval 23">
              <a:extLst>
                <a:ext uri="{FF2B5EF4-FFF2-40B4-BE49-F238E27FC236}">
                  <a16:creationId xmlns:a16="http://schemas.microsoft.com/office/drawing/2014/main" id="{3387410F-C48D-44C3-B575-41F546BE4B06}"/>
                </a:ext>
              </a:extLst>
            </p:cNvPr>
            <p:cNvSpPr/>
            <p:nvPr/>
          </p:nvSpPr>
          <p:spPr bwMode="auto">
            <a:xfrm>
              <a:off x="5151491" y="1357129"/>
              <a:ext cx="1371599" cy="1295400"/>
            </a:xfrm>
            <a:prstGeom prst="ellipse">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latin typeface="Charukola Round Head Unicode" panose="02000500000000000000" pitchFamily="2" charset="0"/>
                  <a:cs typeface="Charukola Round Head Unicode" panose="02000500000000000000" pitchFamily="2" charset="0"/>
                </a:rPr>
                <a:t>ন</a:t>
              </a:r>
            </a:p>
          </p:txBody>
        </p:sp>
        <p:sp>
          <p:nvSpPr>
            <p:cNvPr id="25" name="Oval 24">
              <a:extLst>
                <a:ext uri="{FF2B5EF4-FFF2-40B4-BE49-F238E27FC236}">
                  <a16:creationId xmlns:a16="http://schemas.microsoft.com/office/drawing/2014/main" id="{C96DA743-6409-4EF5-B192-171AE0794CE9}"/>
                </a:ext>
              </a:extLst>
            </p:cNvPr>
            <p:cNvSpPr/>
            <p:nvPr/>
          </p:nvSpPr>
          <p:spPr bwMode="auto">
            <a:xfrm>
              <a:off x="6502199" y="1339545"/>
              <a:ext cx="1371599" cy="1295400"/>
            </a:xfrm>
            <a:prstGeom prst="ellipse">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latin typeface="Charukola Round Head Unicode" panose="02000500000000000000" pitchFamily="2" charset="0"/>
                  <a:cs typeface="Charukola Round Head Unicode" panose="02000500000000000000" pitchFamily="2" charset="0"/>
                </a:rPr>
                <a:t>ফ</a:t>
              </a:r>
            </a:p>
          </p:txBody>
        </p:sp>
        <p:sp>
          <p:nvSpPr>
            <p:cNvPr id="26" name="Oval 25">
              <a:extLst>
                <a:ext uri="{FF2B5EF4-FFF2-40B4-BE49-F238E27FC236}">
                  <a16:creationId xmlns:a16="http://schemas.microsoft.com/office/drawing/2014/main" id="{03BDD3F9-ECF3-4301-B707-6A5698B92CA5}"/>
                </a:ext>
              </a:extLst>
            </p:cNvPr>
            <p:cNvSpPr/>
            <p:nvPr/>
          </p:nvSpPr>
          <p:spPr bwMode="auto">
            <a:xfrm>
              <a:off x="7837790" y="1332730"/>
              <a:ext cx="1371599" cy="1295400"/>
            </a:xfrm>
            <a:prstGeom prst="ellipse">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latin typeface="Charukola Round Head Unicode" panose="02000500000000000000" pitchFamily="2" charset="0"/>
                  <a:cs typeface="Charukola Round Head Unicode" panose="02000500000000000000" pitchFamily="2" charset="0"/>
                </a:rPr>
                <a:t>ল</a:t>
              </a:r>
              <a:r>
                <a:rPr lang="bn-IN" sz="4800" b="1" dirty="0">
                  <a:latin typeface="Charukola Round Head Unicode" panose="02000500000000000000" pitchFamily="2" charset="0"/>
                  <a:cs typeface="Charukola Round Head Unicode" panose="02000500000000000000" pitchFamily="2" charset="0"/>
                </a:rPr>
                <a:t> </a:t>
              </a:r>
              <a:endParaRPr lang="en-US" sz="4800" b="1" dirty="0">
                <a:latin typeface="Charukola Round Head Unicode" panose="02000500000000000000" pitchFamily="2" charset="0"/>
                <a:cs typeface="Charukola Round Head Unicode" panose="02000500000000000000" pitchFamily="2" charset="0"/>
              </a:endParaRPr>
            </a:p>
          </p:txBody>
        </p:sp>
      </p:grpSp>
    </p:spTree>
    <p:extLst>
      <p:ext uri="{BB962C8B-B14F-4D97-AF65-F5344CB8AC3E}">
        <p14:creationId xmlns:p14="http://schemas.microsoft.com/office/powerpoint/2010/main" val="2472875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1500000">
                                      <p:cBhvr>
                                        <p:cTn id="21" dur="1000" fill="hold"/>
                                        <p:tgtEl>
                                          <p:spTgt spid="4"/>
                                        </p:tgtEl>
                                        <p:attrNameLst>
                                          <p:attrName>r</p:attrName>
                                        </p:attrNameLst>
                                      </p:cBhvr>
                                    </p:animRo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1500000">
                                      <p:cBhvr>
                                        <p:cTn id="35" dur="1000" fill="hold"/>
                                        <p:tgtEl>
                                          <p:spTgt spid="4"/>
                                        </p:tgtEl>
                                        <p:attrNameLst>
                                          <p:attrName>r</p:attrName>
                                        </p:attrNameLst>
                                      </p:cBhvr>
                                    </p:animRo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Effect transition="in" filter="fade">
                                      <p:cBhvr>
                                        <p:cTn id="41" dur="1000"/>
                                        <p:tgtEl>
                                          <p:spTgt spid="13"/>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1500000">
                                      <p:cBhvr>
                                        <p:cTn id="49" dur="1000" fill="hold"/>
                                        <p:tgtEl>
                                          <p:spTgt spid="4"/>
                                        </p:tgtEl>
                                        <p:attrNameLst>
                                          <p:attrName>r</p:attrName>
                                        </p:attrNameLst>
                                      </p:cBhvr>
                                    </p:animRot>
                                  </p:childTnLst>
                                </p:cTn>
                              </p:par>
                            </p:childTnLst>
                          </p:cTn>
                        </p:par>
                        <p:par>
                          <p:cTn id="50" fill="hold">
                            <p:stCondLst>
                              <p:cond delay="1000"/>
                            </p:stCondLst>
                            <p:childTnLst>
                              <p:par>
                                <p:cTn id="51" presetID="53" presetClass="entr" presetSubtype="16" fill="hold" grpId="0" nodeType="afterEffect">
                                  <p:stCondLst>
                                    <p:cond delay="90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fltVal val="0"/>
                                          </p:val>
                                        </p:tav>
                                        <p:tav tm="100000">
                                          <p:val>
                                            <p:strVal val="#ppt_w"/>
                                          </p:val>
                                        </p:tav>
                                      </p:tavLst>
                                    </p:anim>
                                    <p:anim calcmode="lin" valueType="num">
                                      <p:cBhvr>
                                        <p:cTn id="54" dur="1000" fill="hold"/>
                                        <p:tgtEl>
                                          <p:spTgt spid="15"/>
                                        </p:tgtEl>
                                        <p:attrNameLst>
                                          <p:attrName>ppt_h</p:attrName>
                                        </p:attrNameLst>
                                      </p:cBhvr>
                                      <p:tavLst>
                                        <p:tav tm="0">
                                          <p:val>
                                            <p:fltVal val="0"/>
                                          </p:val>
                                        </p:tav>
                                        <p:tav tm="100000">
                                          <p:val>
                                            <p:strVal val="#ppt_h"/>
                                          </p:val>
                                        </p:tav>
                                      </p:tavLst>
                                    </p:anim>
                                    <p:animEffect transition="in" filter="fade">
                                      <p:cBhvr>
                                        <p:cTn id="55" dur="1000"/>
                                        <p:tgtEl>
                                          <p:spTgt spid="15"/>
                                        </p:tgtEl>
                                      </p:cBhvr>
                                    </p:animEffect>
                                  </p:childTnLst>
                                </p:cTn>
                              </p:par>
                            </p:childTnLst>
                          </p:cTn>
                        </p:par>
                        <p:par>
                          <p:cTn id="56" fill="hold">
                            <p:stCondLst>
                              <p:cond delay="29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10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37"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arn(outVertical)">
                                      <p:cBhvr>
                                        <p:cTn id="6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2" cstate="print"/>
          <a:stretch>
            <a:fillRect/>
          </a:stretch>
        </p:blipFill>
        <p:spPr>
          <a:xfrm>
            <a:off x="1524000" y="914400"/>
            <a:ext cx="9144000" cy="5330331"/>
          </a:xfrm>
        </p:spPr>
      </p:pic>
      <p:cxnSp>
        <p:nvCxnSpPr>
          <p:cNvPr id="8" name="Straight Arrow Connector 7"/>
          <p:cNvCxnSpPr/>
          <p:nvPr/>
        </p:nvCxnSpPr>
        <p:spPr>
          <a:xfrm>
            <a:off x="8763000" y="3577730"/>
            <a:ext cx="533400" cy="158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9448800" y="3272931"/>
            <a:ext cx="1066800" cy="1384995"/>
          </a:xfrm>
          <a:prstGeom prst="rect">
            <a:avLst/>
          </a:prstGeom>
          <a:noFill/>
          <a:ln w="19050">
            <a:solidFill>
              <a:schemeClr val="tx1"/>
            </a:solidFill>
          </a:ln>
        </p:spPr>
        <p:txBody>
          <a:bodyPr wrap="square" rtlCol="0">
            <a:spAutoFit/>
          </a:bodyPr>
          <a:lstStyle/>
          <a:p>
            <a:r>
              <a:rPr lang="bn-BD" sz="2800" dirty="0">
                <a:latin typeface="NikoshBAN" pitchFamily="2" charset="0"/>
                <a:cs typeface="NikoshBAN" pitchFamily="2" charset="0"/>
              </a:rPr>
              <a:t>বীরশ্রেষ্ঠ মতিউর রহমান </a:t>
            </a:r>
            <a:endParaRPr lang="en-US" sz="2800" dirty="0">
              <a:latin typeface="NikoshBAN" pitchFamily="2" charset="0"/>
              <a:cs typeface="NikoshBAN" pitchFamily="2" charset="0"/>
            </a:endParaRPr>
          </a:p>
        </p:txBody>
      </p:sp>
      <p:cxnSp>
        <p:nvCxnSpPr>
          <p:cNvPr id="11" name="Straight Arrow Connector 10"/>
          <p:cNvCxnSpPr/>
          <p:nvPr/>
        </p:nvCxnSpPr>
        <p:spPr>
          <a:xfrm flipV="1">
            <a:off x="6400800" y="2206130"/>
            <a:ext cx="2667000" cy="16764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9144000" y="1748931"/>
            <a:ext cx="1219200" cy="1384995"/>
          </a:xfrm>
          <a:prstGeom prst="rect">
            <a:avLst/>
          </a:prstGeom>
          <a:noFill/>
          <a:ln w="19050">
            <a:solidFill>
              <a:schemeClr val="tx1"/>
            </a:solidFill>
          </a:ln>
        </p:spPr>
        <p:txBody>
          <a:bodyPr wrap="square" rtlCol="0">
            <a:spAutoFit/>
          </a:bodyPr>
          <a:lstStyle/>
          <a:p>
            <a:r>
              <a:rPr lang="bn-BD" sz="2800" dirty="0">
                <a:latin typeface="NikoshBAN" pitchFamily="2" charset="0"/>
                <a:cs typeface="NikoshBAN" pitchFamily="2" charset="0"/>
              </a:rPr>
              <a:t>নুর মোহাম্মদ শেখ   </a:t>
            </a:r>
            <a:endParaRPr lang="en-US" sz="2800" dirty="0">
              <a:latin typeface="NikoshBAN" pitchFamily="2" charset="0"/>
              <a:cs typeface="NikoshBAN" pitchFamily="2" charset="0"/>
            </a:endParaRPr>
          </a:p>
        </p:txBody>
      </p:sp>
      <p:cxnSp>
        <p:nvCxnSpPr>
          <p:cNvPr id="16" name="Straight Arrow Connector 15"/>
          <p:cNvCxnSpPr/>
          <p:nvPr/>
        </p:nvCxnSpPr>
        <p:spPr>
          <a:xfrm rot="10800000">
            <a:off x="3124200" y="2358530"/>
            <a:ext cx="533400" cy="23018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1828800" y="1901331"/>
            <a:ext cx="1524000" cy="954107"/>
          </a:xfrm>
          <a:prstGeom prst="rect">
            <a:avLst/>
          </a:prstGeom>
          <a:noFill/>
          <a:ln w="28575">
            <a:solidFill>
              <a:schemeClr val="tx1"/>
            </a:solidFill>
          </a:ln>
        </p:spPr>
        <p:txBody>
          <a:bodyPr wrap="square" rtlCol="0">
            <a:spAutoFit/>
          </a:bodyPr>
          <a:lstStyle/>
          <a:p>
            <a:r>
              <a:rPr lang="bn-BD" sz="2800" dirty="0">
                <a:latin typeface="NikoshBAN" pitchFamily="2" charset="0"/>
                <a:cs typeface="NikoshBAN" pitchFamily="2" charset="0"/>
              </a:rPr>
              <a:t>মুন্সি আব্দুর    রউফ</a:t>
            </a:r>
            <a:endParaRPr lang="en-US" sz="2800" dirty="0">
              <a:latin typeface="NikoshBAN" pitchFamily="2" charset="0"/>
              <a:cs typeface="NikoshBAN" pitchFamily="2" charset="0"/>
            </a:endParaRPr>
          </a:p>
        </p:txBody>
      </p:sp>
      <p:cxnSp>
        <p:nvCxnSpPr>
          <p:cNvPr id="19" name="Straight Arrow Connector 18"/>
          <p:cNvCxnSpPr/>
          <p:nvPr/>
        </p:nvCxnSpPr>
        <p:spPr>
          <a:xfrm flipV="1">
            <a:off x="7696200" y="1520330"/>
            <a:ext cx="533400" cy="76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8229600" y="758331"/>
            <a:ext cx="1219200" cy="954107"/>
          </a:xfrm>
          <a:prstGeom prst="rect">
            <a:avLst/>
          </a:prstGeom>
          <a:noFill/>
          <a:ln w="28575">
            <a:solidFill>
              <a:schemeClr val="tx1"/>
            </a:solidFill>
          </a:ln>
        </p:spPr>
        <p:txBody>
          <a:bodyPr wrap="square" rtlCol="0">
            <a:spAutoFit/>
          </a:bodyPr>
          <a:lstStyle/>
          <a:p>
            <a:r>
              <a:rPr lang="bn-BD" sz="2800" dirty="0">
                <a:latin typeface="NikoshBAN" pitchFamily="2" charset="0"/>
                <a:cs typeface="NikoshBAN" pitchFamily="2" charset="0"/>
              </a:rPr>
              <a:t>হামিদুর রহমান </a:t>
            </a:r>
            <a:endParaRPr lang="en-US" sz="2800" dirty="0">
              <a:latin typeface="NikoshBAN" pitchFamily="2" charset="0"/>
              <a:cs typeface="NikoshBAN" pitchFamily="2" charset="0"/>
            </a:endParaRPr>
          </a:p>
        </p:txBody>
      </p:sp>
      <p:cxnSp>
        <p:nvCxnSpPr>
          <p:cNvPr id="22" name="Straight Arrow Connector 21"/>
          <p:cNvCxnSpPr/>
          <p:nvPr/>
        </p:nvCxnSpPr>
        <p:spPr>
          <a:xfrm rot="10800000">
            <a:off x="2895600" y="4263530"/>
            <a:ext cx="685800" cy="23018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1752600" y="3730131"/>
            <a:ext cx="1066800" cy="954107"/>
          </a:xfrm>
          <a:prstGeom prst="rect">
            <a:avLst/>
          </a:prstGeom>
          <a:noFill/>
          <a:ln w="28575">
            <a:solidFill>
              <a:schemeClr val="tx1"/>
            </a:solidFill>
          </a:ln>
        </p:spPr>
        <p:txBody>
          <a:bodyPr wrap="square" rtlCol="0">
            <a:spAutoFit/>
          </a:bodyPr>
          <a:lstStyle/>
          <a:p>
            <a:r>
              <a:rPr lang="bn-BD" sz="2800" dirty="0">
                <a:latin typeface="NikoshBAN" pitchFamily="2" charset="0"/>
                <a:cs typeface="NikoshBAN" pitchFamily="2" charset="0"/>
              </a:rPr>
              <a:t>রুহুল আমিন</a:t>
            </a:r>
            <a:endParaRPr lang="en-US" sz="2800" dirty="0">
              <a:latin typeface="NikoshBAN" pitchFamily="2" charset="0"/>
              <a:cs typeface="NikoshBAN" pitchFamily="2" charset="0"/>
            </a:endParaRPr>
          </a:p>
        </p:txBody>
      </p:sp>
      <p:sp>
        <p:nvSpPr>
          <p:cNvPr id="26" name="TextBox 25"/>
          <p:cNvSpPr txBox="1"/>
          <p:nvPr/>
        </p:nvSpPr>
        <p:spPr>
          <a:xfrm>
            <a:off x="8686800" y="4873131"/>
            <a:ext cx="1752600" cy="954107"/>
          </a:xfrm>
          <a:prstGeom prst="rect">
            <a:avLst/>
          </a:prstGeom>
          <a:noFill/>
          <a:ln w="28575">
            <a:solidFill>
              <a:schemeClr val="tx1"/>
            </a:solidFill>
          </a:ln>
        </p:spPr>
        <p:txBody>
          <a:bodyPr wrap="square" rtlCol="0">
            <a:spAutoFit/>
          </a:bodyPr>
          <a:lstStyle/>
          <a:p>
            <a:pPr algn="ctr"/>
            <a:r>
              <a:rPr lang="bn-BD" sz="2800" dirty="0">
                <a:latin typeface="NikoshBAN" pitchFamily="2" charset="0"/>
                <a:cs typeface="NikoshBAN" pitchFamily="2" charset="0"/>
              </a:rPr>
              <a:t>মোস্তফা কামাল </a:t>
            </a:r>
            <a:endParaRPr lang="en-US" sz="2800" dirty="0">
              <a:latin typeface="NikoshBAN" pitchFamily="2" charset="0"/>
              <a:cs typeface="NikoshBAN" pitchFamily="2" charset="0"/>
            </a:endParaRPr>
          </a:p>
        </p:txBody>
      </p:sp>
      <p:cxnSp>
        <p:nvCxnSpPr>
          <p:cNvPr id="28" name="Straight Arrow Connector 27"/>
          <p:cNvCxnSpPr/>
          <p:nvPr/>
        </p:nvCxnSpPr>
        <p:spPr>
          <a:xfrm>
            <a:off x="8001000" y="5254130"/>
            <a:ext cx="533400" cy="158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rot="10800000">
            <a:off x="3124200" y="5558930"/>
            <a:ext cx="1676400" cy="15398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1752600" y="4949331"/>
            <a:ext cx="1295400" cy="954107"/>
          </a:xfrm>
          <a:prstGeom prst="rect">
            <a:avLst/>
          </a:prstGeom>
          <a:noFill/>
          <a:ln w="28575">
            <a:solidFill>
              <a:schemeClr val="tx1"/>
            </a:solidFill>
          </a:ln>
        </p:spPr>
        <p:txBody>
          <a:bodyPr wrap="square" rtlCol="0">
            <a:spAutoFit/>
          </a:bodyPr>
          <a:lstStyle/>
          <a:p>
            <a:r>
              <a:rPr lang="bn-BD" sz="2800" dirty="0">
                <a:latin typeface="NikoshBAN" pitchFamily="2" charset="0"/>
                <a:cs typeface="NikoshBAN" pitchFamily="2" charset="0"/>
              </a:rPr>
              <a:t>বীরশ্রেষ্ঠ জাহাঙ্গীর </a:t>
            </a:r>
            <a:endParaRPr lang="en-US" sz="2800" dirty="0">
              <a:latin typeface="NikoshBAN" pitchFamily="2" charset="0"/>
              <a:cs typeface="NikoshBAN" pitchFamily="2" charset="0"/>
            </a:endParaRPr>
          </a:p>
        </p:txBody>
      </p:sp>
      <p:sp>
        <p:nvSpPr>
          <p:cNvPr id="18" name="TextBox 17">
            <a:extLst>
              <a:ext uri="{FF2B5EF4-FFF2-40B4-BE49-F238E27FC236}">
                <a16:creationId xmlns:a16="http://schemas.microsoft.com/office/drawing/2014/main" id="{23EAD6E5-E21D-4A62-94AA-FA9C51471A67}"/>
              </a:ext>
            </a:extLst>
          </p:cNvPr>
          <p:cNvSpPr txBox="1"/>
          <p:nvPr/>
        </p:nvSpPr>
        <p:spPr>
          <a:xfrm>
            <a:off x="2449696" y="6211316"/>
            <a:ext cx="6694304" cy="9030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117043" tIns="58522" rIns="117043" bIns="58522" rtlCol="0">
            <a:spAutoFit/>
          </a:bodyPr>
          <a:lstStyle/>
          <a:p>
            <a:pPr algn="ctr"/>
            <a:r>
              <a:rPr lang="bn-BD" sz="5100" b="1" dirty="0">
                <a:solidFill>
                  <a:schemeClr val="tx1"/>
                </a:solidFill>
                <a:latin typeface="Kalpurush" pitchFamily="2" charset="0"/>
                <a:cs typeface="Kalpurush" pitchFamily="2" charset="0"/>
              </a:rPr>
              <a:t>বাংলার শ্রেষ্ঠ সন্তানদের ছবি</a:t>
            </a:r>
            <a:endParaRPr lang="en-US" sz="5100" b="1" dirty="0">
              <a:solidFill>
                <a:schemeClr val="tx1"/>
              </a:solidFill>
              <a:latin typeface="Kalpurush" pitchFamily="2" charset="0"/>
              <a:cs typeface="Kalpurush" pitchFamily="2" charset="0"/>
            </a:endParaRPr>
          </a:p>
        </p:txBody>
      </p:sp>
      <p:sp>
        <p:nvSpPr>
          <p:cNvPr id="21" name="TextBox 20">
            <a:extLst>
              <a:ext uri="{FF2B5EF4-FFF2-40B4-BE49-F238E27FC236}">
                <a16:creationId xmlns:a16="http://schemas.microsoft.com/office/drawing/2014/main" id="{AD641F7C-08AE-480F-A829-F5752C78AFA0}"/>
              </a:ext>
            </a:extLst>
          </p:cNvPr>
          <p:cNvSpPr txBox="1"/>
          <p:nvPr/>
        </p:nvSpPr>
        <p:spPr>
          <a:xfrm>
            <a:off x="3871119" y="76200"/>
            <a:ext cx="4495801" cy="523220"/>
          </a:xfrm>
          <a:prstGeom prst="rect">
            <a:avLst/>
          </a:prstGeom>
          <a:noFill/>
        </p:spPr>
        <p:txBody>
          <a:bodyPr wrap="square" rtlCol="0">
            <a:prstTxWarp prst="textPlain">
              <a:avLst/>
            </a:prstTxWarp>
            <a:spAutoFit/>
          </a:bodyPr>
          <a:lstStyle/>
          <a:p>
            <a:r>
              <a:rPr lang="bn-BD" sz="2800" b="1" dirty="0">
                <a:latin typeface="Kalpurush" pitchFamily="2" charset="0"/>
                <a:cs typeface="Kalpurush" pitchFamily="2" charset="0"/>
              </a:rPr>
              <a:t>নিচের ছবিগুলো কাদের</a:t>
            </a:r>
            <a:r>
              <a:rPr lang="bn-BD" sz="2000" b="1"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25" name="TextBox 24">
            <a:extLst>
              <a:ext uri="{FF2B5EF4-FFF2-40B4-BE49-F238E27FC236}">
                <a16:creationId xmlns:a16="http://schemas.microsoft.com/office/drawing/2014/main" id="{948BE603-4E30-4CCD-B384-526ECD9678B1}"/>
              </a:ext>
            </a:extLst>
          </p:cNvPr>
          <p:cNvSpPr txBox="1"/>
          <p:nvPr/>
        </p:nvSpPr>
        <p:spPr>
          <a:xfrm rot="19427408">
            <a:off x="-264115" y="426918"/>
            <a:ext cx="2667000" cy="707886"/>
          </a:xfrm>
          <a:prstGeom prst="rect">
            <a:avLst/>
          </a:prstGeom>
          <a:noFill/>
        </p:spPr>
        <p:txBody>
          <a:bodyPr wrap="square" rtlCol="0">
            <a:spAutoFit/>
          </a:bodyPr>
          <a:lstStyle/>
          <a:p>
            <a:r>
              <a:rPr lang="bn-IN" sz="4000" b="1" dirty="0">
                <a:latin typeface="NikoshBAN" panose="02000000000000000000" pitchFamily="2" charset="0"/>
                <a:cs typeface="NikoshBAN" panose="02000000000000000000" pitchFamily="2" charset="0"/>
              </a:rPr>
              <a:t>পুর্বজ্ঞান যাচাই</a:t>
            </a:r>
            <a:endParaRPr lang="en-US" sz="4000" b="1"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lide(fromLeft)">
                                      <p:cBhvr>
                                        <p:cTn id="12" dur="2000"/>
                                        <p:tgtEl>
                                          <p:spTgt spid="19"/>
                                        </p:tgtEl>
                                      </p:cBhvr>
                                    </p:animEffect>
                                  </p:childTnLst>
                                </p:cTn>
                              </p:par>
                            </p:childTnLst>
                          </p:cTn>
                        </p:par>
                        <p:par>
                          <p:cTn id="13" fill="hold">
                            <p:stCondLst>
                              <p:cond delay="2000"/>
                            </p:stCondLst>
                            <p:childTnLst>
                              <p:par>
                                <p:cTn id="14" presetID="1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lide(fromBottom)">
                                      <p:cBhvr>
                                        <p:cTn id="16" dur="500"/>
                                        <p:tgtEl>
                                          <p:spTgt spid="20"/>
                                        </p:tgtEl>
                                      </p:cBhvr>
                                    </p:animEffect>
                                  </p:childTnLst>
                                </p:cTn>
                              </p:par>
                            </p:childTnLst>
                          </p:cTn>
                        </p:par>
                        <p:par>
                          <p:cTn id="17" fill="hold">
                            <p:stCondLst>
                              <p:cond delay="25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2000"/>
                                        <p:tgtEl>
                                          <p:spTgt spid="11"/>
                                        </p:tgtEl>
                                      </p:cBhvr>
                                    </p:animEffect>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lide(fromBottom)">
                                      <p:cBhvr>
                                        <p:cTn id="24" dur="2000"/>
                                        <p:tgtEl>
                                          <p:spTgt spid="14"/>
                                        </p:tgtEl>
                                      </p:cBhvr>
                                    </p:animEffect>
                                  </p:childTnLst>
                                </p:cTn>
                              </p:par>
                            </p:childTnLst>
                          </p:cTn>
                        </p:par>
                        <p:par>
                          <p:cTn id="25" fill="hold">
                            <p:stCondLst>
                              <p:cond delay="6500"/>
                            </p:stCondLst>
                            <p:childTnLst>
                              <p:par>
                                <p:cTn id="26" presetID="1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Left)">
                                      <p:cBhvr>
                                        <p:cTn id="28" dur="2000"/>
                                        <p:tgtEl>
                                          <p:spTgt spid="8"/>
                                        </p:tgtEl>
                                      </p:cBhvr>
                                    </p:animEffect>
                                  </p:childTnLst>
                                </p:cTn>
                              </p:par>
                            </p:childTnLst>
                          </p:cTn>
                        </p:par>
                        <p:par>
                          <p:cTn id="29" fill="hold">
                            <p:stCondLst>
                              <p:cond delay="8500"/>
                            </p:stCondLst>
                            <p:childTnLst>
                              <p:par>
                                <p:cTn id="30" presetID="1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2000"/>
                                        <p:tgtEl>
                                          <p:spTgt spid="9"/>
                                        </p:tgtEl>
                                      </p:cBhvr>
                                    </p:animEffect>
                                  </p:childTnLst>
                                </p:cTn>
                              </p:par>
                            </p:childTnLst>
                          </p:cTn>
                        </p:par>
                        <p:par>
                          <p:cTn id="33" fill="hold">
                            <p:stCondLst>
                              <p:cond delay="10500"/>
                            </p:stCondLst>
                            <p:childTnLst>
                              <p:par>
                                <p:cTn id="34" presetID="1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slide(fromLeft)">
                                      <p:cBhvr>
                                        <p:cTn id="36" dur="2000"/>
                                        <p:tgtEl>
                                          <p:spTgt spid="28"/>
                                        </p:tgtEl>
                                      </p:cBhvr>
                                    </p:animEffect>
                                  </p:childTnLst>
                                </p:cTn>
                              </p:par>
                            </p:childTnLst>
                          </p:cTn>
                        </p:par>
                        <p:par>
                          <p:cTn id="37" fill="hold">
                            <p:stCondLst>
                              <p:cond delay="12500"/>
                            </p:stCondLst>
                            <p:childTnLst>
                              <p:par>
                                <p:cTn id="38" presetID="12" presetClass="entr" presetSubtype="4"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slide(fromBottom)">
                                      <p:cBhvr>
                                        <p:cTn id="40" dur="2000"/>
                                        <p:tgtEl>
                                          <p:spTgt spid="26"/>
                                        </p:tgtEl>
                                      </p:cBhvr>
                                    </p:animEffect>
                                  </p:childTnLst>
                                </p:cTn>
                              </p:par>
                            </p:childTnLst>
                          </p:cTn>
                        </p:par>
                        <p:par>
                          <p:cTn id="41" fill="hold">
                            <p:stCondLst>
                              <p:cond delay="14500"/>
                            </p:stCondLst>
                            <p:childTnLst>
                              <p:par>
                                <p:cTn id="42" presetID="22" presetClass="entr" presetSubtype="4"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2000"/>
                                        <p:tgtEl>
                                          <p:spTgt spid="16"/>
                                        </p:tgtEl>
                                      </p:cBhvr>
                                    </p:animEffect>
                                  </p:childTnLst>
                                </p:cTn>
                              </p:par>
                            </p:childTnLst>
                          </p:cTn>
                        </p:par>
                        <p:par>
                          <p:cTn id="45" fill="hold">
                            <p:stCondLst>
                              <p:cond delay="16500"/>
                            </p:stCondLst>
                            <p:childTnLst>
                              <p:par>
                                <p:cTn id="46" presetID="12" presetClass="entr" presetSubtype="4"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slide(fromBottom)">
                                      <p:cBhvr>
                                        <p:cTn id="48" dur="2000"/>
                                        <p:tgtEl>
                                          <p:spTgt spid="17"/>
                                        </p:tgtEl>
                                      </p:cBhvr>
                                    </p:animEffect>
                                  </p:childTnLst>
                                </p:cTn>
                              </p:par>
                            </p:childTnLst>
                          </p:cTn>
                        </p:par>
                        <p:par>
                          <p:cTn id="49" fill="hold">
                            <p:stCondLst>
                              <p:cond delay="18500"/>
                            </p:stCondLst>
                            <p:childTnLst>
                              <p:par>
                                <p:cTn id="50" presetID="22" presetClass="entr" presetSubtype="4"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2000"/>
                                        <p:tgtEl>
                                          <p:spTgt spid="22"/>
                                        </p:tgtEl>
                                      </p:cBhvr>
                                    </p:animEffect>
                                  </p:childTnLst>
                                </p:cTn>
                              </p:par>
                            </p:childTnLst>
                          </p:cTn>
                        </p:par>
                        <p:par>
                          <p:cTn id="53" fill="hold">
                            <p:stCondLst>
                              <p:cond delay="20500"/>
                            </p:stCondLst>
                            <p:childTnLst>
                              <p:par>
                                <p:cTn id="54" presetID="12" presetClass="entr" presetSubtype="4"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slide(fromBottom)">
                                      <p:cBhvr>
                                        <p:cTn id="56" dur="500"/>
                                        <p:tgtEl>
                                          <p:spTgt spid="23"/>
                                        </p:tgtEl>
                                      </p:cBhvr>
                                    </p:animEffect>
                                  </p:childTnLst>
                                </p:cTn>
                              </p:par>
                            </p:childTnLst>
                          </p:cTn>
                        </p:par>
                        <p:par>
                          <p:cTn id="57" fill="hold">
                            <p:stCondLst>
                              <p:cond delay="21000"/>
                            </p:stCondLst>
                            <p:childTnLst>
                              <p:par>
                                <p:cTn id="58" presetID="12" presetClass="entr" presetSubtype="2"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slide(fromRight)">
                                      <p:cBhvr>
                                        <p:cTn id="60" dur="2000"/>
                                        <p:tgtEl>
                                          <p:spTgt spid="30"/>
                                        </p:tgtEl>
                                      </p:cBhvr>
                                    </p:animEffect>
                                  </p:childTnLst>
                                </p:cTn>
                              </p:par>
                            </p:childTnLst>
                          </p:cTn>
                        </p:par>
                        <p:par>
                          <p:cTn id="61" fill="hold">
                            <p:stCondLst>
                              <p:cond delay="23000"/>
                            </p:stCondLst>
                            <p:childTnLst>
                              <p:par>
                                <p:cTn id="62" presetID="12" presetClass="entr" presetSubtype="4"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slide(fromBottom)">
                                      <p:cBhvr>
                                        <p:cTn id="64" dur="20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iterate type="lt">
                                    <p:tmAbs val="100"/>
                                  </p:iterate>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23" grpId="0" animBg="1"/>
      <p:bldP spid="26" grpId="0" animBg="1"/>
      <p:bldP spid="32"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descr="white-board-with-stand-500x500.jpg">
            <a:extLst>
              <a:ext uri="{FF2B5EF4-FFF2-40B4-BE49-F238E27FC236}">
                <a16:creationId xmlns:a16="http://schemas.microsoft.com/office/drawing/2014/main" id="{A2A75CDE-4BAB-436F-B9E1-154A7B7E0B79}"/>
              </a:ext>
            </a:extLst>
          </p:cNvPr>
          <p:cNvPicPr>
            <a:picLocks noChangeAspect="1"/>
          </p:cNvPicPr>
          <p:nvPr/>
        </p:nvPicPr>
        <p:blipFill>
          <a:blip r:embed="rId2">
            <a:lum bright="2000" contrast="3000"/>
          </a:blip>
          <a:stretch>
            <a:fillRect/>
          </a:stretch>
        </p:blipFill>
        <p:spPr>
          <a:xfrm>
            <a:off x="0" y="525023"/>
            <a:ext cx="12192000" cy="633297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 name="Picture 9" descr="220px-বীরশ্রেষ্ঠ_ইঞ্জিনরুম_আর্টিফিসার_মোহাম্মদ_রুহুল_আমিন.jpg">
            <a:extLst>
              <a:ext uri="{FF2B5EF4-FFF2-40B4-BE49-F238E27FC236}">
                <a16:creationId xmlns:a16="http://schemas.microsoft.com/office/drawing/2014/main" id="{DB210DEE-0618-4172-9D3D-52E92AE12D42}"/>
              </a:ext>
            </a:extLst>
          </p:cNvPr>
          <p:cNvPicPr>
            <a:picLocks noChangeAspect="1"/>
          </p:cNvPicPr>
          <p:nvPr/>
        </p:nvPicPr>
        <p:blipFill>
          <a:blip r:embed="rId3"/>
          <a:stretch>
            <a:fillRect/>
          </a:stretch>
        </p:blipFill>
        <p:spPr>
          <a:xfrm>
            <a:off x="1846942" y="1295400"/>
            <a:ext cx="3040460" cy="2667000"/>
          </a:xfrm>
          <a:prstGeom prst="rect">
            <a:avLst/>
          </a:prstGeom>
        </p:spPr>
      </p:pic>
      <p:sp>
        <p:nvSpPr>
          <p:cNvPr id="8" name="TextBox 7">
            <a:extLst>
              <a:ext uri="{FF2B5EF4-FFF2-40B4-BE49-F238E27FC236}">
                <a16:creationId xmlns:a16="http://schemas.microsoft.com/office/drawing/2014/main" id="{6DCE0F0C-398F-43A9-AA42-DBC16D7C11D6}"/>
              </a:ext>
            </a:extLst>
          </p:cNvPr>
          <p:cNvSpPr txBox="1"/>
          <p:nvPr/>
        </p:nvSpPr>
        <p:spPr>
          <a:xfrm>
            <a:off x="4575770" y="6151425"/>
            <a:ext cx="3040460" cy="856851"/>
          </a:xfrm>
          <a:prstGeom prst="rect">
            <a:avLst/>
          </a:prstGeom>
          <a:noFill/>
        </p:spPr>
        <p:txBody>
          <a:bodyPr wrap="square" lIns="117043" tIns="58522" rIns="117043" bIns="58522" rtlCol="0">
            <a:spAutoFit/>
          </a:bodyPr>
          <a:lstStyle/>
          <a:p>
            <a:pPr algn="ctr"/>
            <a:r>
              <a:rPr lang="bn-BD" sz="4800" b="1" dirty="0">
                <a:latin typeface="Kalpurush" pitchFamily="2" charset="0"/>
                <a:cs typeface="Kalpurush" pitchFamily="2" charset="0"/>
              </a:rPr>
              <a:t>ছবি প্রর্দশন</a:t>
            </a:r>
            <a:endParaRPr lang="en-US" sz="4800" b="1" dirty="0">
              <a:latin typeface="Kalpurush" pitchFamily="2" charset="0"/>
              <a:cs typeface="Kalpurush" pitchFamily="2" charset="0"/>
            </a:endParaRPr>
          </a:p>
        </p:txBody>
      </p:sp>
      <p:sp>
        <p:nvSpPr>
          <p:cNvPr id="14" name="TextBox 13">
            <a:extLst>
              <a:ext uri="{FF2B5EF4-FFF2-40B4-BE49-F238E27FC236}">
                <a16:creationId xmlns:a16="http://schemas.microsoft.com/office/drawing/2014/main" id="{9A9AC633-1131-4095-B3CB-56078B8FD78D}"/>
              </a:ext>
            </a:extLst>
          </p:cNvPr>
          <p:cNvSpPr txBox="1"/>
          <p:nvPr/>
        </p:nvSpPr>
        <p:spPr>
          <a:xfrm>
            <a:off x="800231" y="0"/>
            <a:ext cx="10755753" cy="525023"/>
          </a:xfrm>
          <a:prstGeom prst="rect">
            <a:avLst/>
          </a:prstGeom>
          <a:noFill/>
        </p:spPr>
        <p:txBody>
          <a:bodyPr wrap="square" lIns="117043" tIns="58522" rIns="117043" bIns="58522" rtlCol="0">
            <a:prstTxWarp prst="textPlain">
              <a:avLst/>
            </a:prstTxWarp>
            <a:spAutoFit/>
          </a:bodyPr>
          <a:lstStyle/>
          <a:p>
            <a:pPr algn="just"/>
            <a:r>
              <a:rPr lang="bn-BD" sz="3200" b="1" spc="-128" dirty="0">
                <a:latin typeface="Kalpurush" pitchFamily="2" charset="0"/>
                <a:cs typeface="Kalpurush" pitchFamily="2" charset="0"/>
              </a:rPr>
              <a:t>আজ আমরা আরও একজন বীরশ্রেষ্ঠ সম্পর্কে জানবো ।</a:t>
            </a:r>
            <a:endParaRPr lang="en-US" sz="3200" b="1" spc="-128" dirty="0">
              <a:latin typeface="Kalpurush" pitchFamily="2" charset="0"/>
              <a:cs typeface="Kalpurush" pitchFamily="2" charset="0"/>
            </a:endParaRPr>
          </a:p>
        </p:txBody>
      </p:sp>
      <p:sp>
        <p:nvSpPr>
          <p:cNvPr id="15" name="TextBox 14">
            <a:extLst>
              <a:ext uri="{FF2B5EF4-FFF2-40B4-BE49-F238E27FC236}">
                <a16:creationId xmlns:a16="http://schemas.microsoft.com/office/drawing/2014/main" id="{CF5FB42F-4F4A-4A3E-BB4F-0674C26D71FF}"/>
              </a:ext>
            </a:extLst>
          </p:cNvPr>
          <p:cNvSpPr txBox="1"/>
          <p:nvPr/>
        </p:nvSpPr>
        <p:spPr>
          <a:xfrm>
            <a:off x="4267200" y="1505767"/>
            <a:ext cx="5675524" cy="1687847"/>
          </a:xfrm>
          <a:prstGeom prst="rect">
            <a:avLst/>
          </a:prstGeom>
          <a:noFill/>
        </p:spPr>
        <p:txBody>
          <a:bodyPr wrap="square" lIns="117043" tIns="58522" rIns="117043" bIns="58522" rtlCol="0">
            <a:spAutoFit/>
          </a:bodyPr>
          <a:lstStyle/>
          <a:p>
            <a:pPr algn="ctr"/>
            <a:r>
              <a:rPr lang="bn-BD" sz="5100" b="1" dirty="0">
                <a:solidFill>
                  <a:srgbClr val="002060"/>
                </a:solidFill>
                <a:latin typeface="Kalpurush" pitchFamily="2" charset="0"/>
                <a:cs typeface="Kalpurush" pitchFamily="2" charset="0"/>
              </a:rPr>
              <a:t>বীরশ্রেষ্ঠ </a:t>
            </a:r>
            <a:endParaRPr lang="en-US" sz="5100" b="1" dirty="0">
              <a:solidFill>
                <a:srgbClr val="002060"/>
              </a:solidFill>
              <a:latin typeface="Kalpurush" pitchFamily="2" charset="0"/>
              <a:cs typeface="Kalpurush" pitchFamily="2" charset="0"/>
            </a:endParaRPr>
          </a:p>
          <a:p>
            <a:pPr algn="ctr"/>
            <a:r>
              <a:rPr lang="bn-BD" sz="5100" b="1" dirty="0">
                <a:solidFill>
                  <a:srgbClr val="002060"/>
                </a:solidFill>
                <a:latin typeface="Kalpurush" pitchFamily="2" charset="0"/>
                <a:cs typeface="Kalpurush" pitchFamily="2" charset="0"/>
              </a:rPr>
              <a:t>মোহাম্মদ রুহুল আমিন</a:t>
            </a:r>
            <a:endParaRPr lang="en-US" sz="5100" b="1" dirty="0">
              <a:solidFill>
                <a:srgbClr val="002060"/>
              </a:solidFill>
              <a:latin typeface="Kalpurush" pitchFamily="2" charset="0"/>
              <a:cs typeface="Kalpurush"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250" autoRev="1" fill="hold">
                                          <p:stCondLst>
                                            <p:cond delay="0"/>
                                          </p:stCondLst>
                                        </p:cTn>
                                        <p:tgtEl>
                                          <p:spTgt spid="15"/>
                                        </p:tgtEl>
                                        <p:attrNameLst>
                                          <p:attrName>ppt_w</p:attrName>
                                        </p:attrNameLst>
                                      </p:cBhvr>
                                    </p:anim>
                                    <p:anim by="(#ppt_w*0.50)" calcmode="lin" valueType="num">
                                      <p:cBhvr>
                                        <p:cTn id="13" dur="250" decel="50000" autoRev="1" fill="hold">
                                          <p:stCondLst>
                                            <p:cond delay="0"/>
                                          </p:stCondLst>
                                        </p:cTn>
                                        <p:tgtEl>
                                          <p:spTgt spid="15"/>
                                        </p:tgtEl>
                                        <p:attrNameLst>
                                          <p:attrName>ppt_x</p:attrName>
                                        </p:attrNameLst>
                                      </p:cBhvr>
                                    </p:anim>
                                    <p:anim from="(-#ppt_h/2)" to="(#ppt_y)" calcmode="lin" valueType="num">
                                      <p:cBhvr>
                                        <p:cTn id="14" dur="500" fill="hold">
                                          <p:stCondLst>
                                            <p:cond delay="0"/>
                                          </p:stCondLst>
                                        </p:cTn>
                                        <p:tgtEl>
                                          <p:spTgt spid="15"/>
                                        </p:tgtEl>
                                        <p:attrNameLst>
                                          <p:attrName>ppt_y</p:attrName>
                                        </p:attrNameLst>
                                      </p:cBhvr>
                                    </p:anim>
                                    <p:animRot by="21600000">
                                      <p:cBhvr>
                                        <p:cTn id="15" dur="5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ABB497-513C-4812-8396-0CE11B2F1C83}"/>
              </a:ext>
            </a:extLst>
          </p:cNvPr>
          <p:cNvSpPr txBox="1"/>
          <p:nvPr/>
        </p:nvSpPr>
        <p:spPr>
          <a:xfrm>
            <a:off x="289719" y="381001"/>
            <a:ext cx="11734800" cy="595241"/>
          </a:xfrm>
          <a:prstGeom prst="rect">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wrap="square" lIns="117043" tIns="58522" rIns="117043" bIns="58522" rtlCol="0">
            <a:spAutoFit/>
          </a:bodyPr>
          <a:lstStyle/>
          <a:p>
            <a:r>
              <a:rPr lang="bn-BD" sz="3100" b="1" spc="-128" dirty="0">
                <a:solidFill>
                  <a:srgbClr val="002060"/>
                </a:solidFill>
                <a:latin typeface="Kalpurush" pitchFamily="2" charset="0"/>
                <a:cs typeface="Kalpurush" pitchFamily="2" charset="0"/>
              </a:rPr>
              <a:t>চল মূল পাঠে প্রবেশ করার আগে কিছু নতুন শব্দ , শব্দের অর্থ ও বাক্য জেনে নেই -</a:t>
            </a:r>
            <a:endParaRPr lang="en-US" sz="3100" b="1" spc="-128" dirty="0">
              <a:solidFill>
                <a:srgbClr val="002060"/>
              </a:solidFill>
              <a:latin typeface="Kalpurush" pitchFamily="2" charset="0"/>
              <a:cs typeface="Kalpurush" pitchFamily="2" charset="0"/>
            </a:endParaRPr>
          </a:p>
        </p:txBody>
      </p:sp>
      <p:graphicFrame>
        <p:nvGraphicFramePr>
          <p:cNvPr id="3" name="Table 2">
            <a:extLst>
              <a:ext uri="{FF2B5EF4-FFF2-40B4-BE49-F238E27FC236}">
                <a16:creationId xmlns:a16="http://schemas.microsoft.com/office/drawing/2014/main" id="{693D9899-B0E6-4A3D-84BE-03A2A1587C07}"/>
              </a:ext>
            </a:extLst>
          </p:cNvPr>
          <p:cNvGraphicFramePr>
            <a:graphicFrameLocks noGrp="1"/>
          </p:cNvGraphicFramePr>
          <p:nvPr/>
        </p:nvGraphicFramePr>
        <p:xfrm>
          <a:off x="274638" y="1371600"/>
          <a:ext cx="11749882" cy="5364480"/>
        </p:xfrm>
        <a:graphic>
          <a:graphicData uri="http://schemas.openxmlformats.org/drawingml/2006/table">
            <a:tbl>
              <a:tblPr firstRow="1" bandRow="1">
                <a:tableStyleId>{69012ECD-51FC-41F1-AA8D-1B2483CD663E}</a:tableStyleId>
              </a:tblPr>
              <a:tblGrid>
                <a:gridCol w="2099715">
                  <a:extLst>
                    <a:ext uri="{9D8B030D-6E8A-4147-A177-3AD203B41FA5}">
                      <a16:colId xmlns:a16="http://schemas.microsoft.com/office/drawing/2014/main" val="20000"/>
                    </a:ext>
                  </a:extLst>
                </a:gridCol>
                <a:gridCol w="2106366">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4419601">
                  <a:extLst>
                    <a:ext uri="{9D8B030D-6E8A-4147-A177-3AD203B41FA5}">
                      <a16:colId xmlns:a16="http://schemas.microsoft.com/office/drawing/2014/main" val="20003"/>
                    </a:ext>
                  </a:extLst>
                </a:gridCol>
              </a:tblGrid>
              <a:tr h="889782">
                <a:tc>
                  <a:txBody>
                    <a:bodyPr/>
                    <a:lstStyle/>
                    <a:p>
                      <a:pPr algn="ctr"/>
                      <a:r>
                        <a:rPr lang="bn-BD" sz="4400" b="1" dirty="0">
                          <a:solidFill>
                            <a:srgbClr val="FFFF00"/>
                          </a:solidFill>
                          <a:latin typeface="Kalpurush" pitchFamily="2" charset="0"/>
                          <a:cs typeface="Kalpurush" pitchFamily="2" charset="0"/>
                        </a:rPr>
                        <a:t>শব্দ</a:t>
                      </a:r>
                      <a:endParaRPr lang="en-US" sz="4400" b="1" dirty="0">
                        <a:solidFill>
                          <a:srgbClr val="FFFF00"/>
                        </a:solidFill>
                        <a:latin typeface="Kalpurush" pitchFamily="2" charset="0"/>
                        <a:cs typeface="Kalpurush" pitchFamily="2" charset="0"/>
                      </a:endParaRPr>
                    </a:p>
                  </a:txBody>
                  <a:tcPr marL="121618" marR="121618"/>
                </a:tc>
                <a:tc>
                  <a:txBody>
                    <a:bodyPr/>
                    <a:lstStyle/>
                    <a:p>
                      <a:pPr algn="ctr"/>
                      <a:r>
                        <a:rPr lang="bn-BD" sz="4400" b="1" dirty="0">
                          <a:solidFill>
                            <a:srgbClr val="FFFF00"/>
                          </a:solidFill>
                          <a:latin typeface="Kalpurush" pitchFamily="2" charset="0"/>
                          <a:cs typeface="Kalpurush" pitchFamily="2" charset="0"/>
                        </a:rPr>
                        <a:t>ছবি</a:t>
                      </a:r>
                      <a:endParaRPr lang="en-US" sz="4400" b="1" dirty="0">
                        <a:solidFill>
                          <a:srgbClr val="FFFF00"/>
                        </a:solidFill>
                        <a:latin typeface="Kalpurush" pitchFamily="2" charset="0"/>
                        <a:cs typeface="Kalpurush" pitchFamily="2" charset="0"/>
                      </a:endParaRPr>
                    </a:p>
                  </a:txBody>
                  <a:tcPr marL="121618" marR="121618"/>
                </a:tc>
                <a:tc>
                  <a:txBody>
                    <a:bodyPr/>
                    <a:lstStyle/>
                    <a:p>
                      <a:pPr algn="ctr"/>
                      <a:r>
                        <a:rPr lang="bn-BD" sz="4400" dirty="0">
                          <a:solidFill>
                            <a:srgbClr val="FFFF00"/>
                          </a:solidFill>
                          <a:latin typeface="Kalpurush" pitchFamily="2" charset="0"/>
                          <a:cs typeface="Kalpurush" pitchFamily="2" charset="0"/>
                        </a:rPr>
                        <a:t>শব্দের</a:t>
                      </a:r>
                      <a:r>
                        <a:rPr lang="bn-BD" sz="4400" baseline="0" dirty="0">
                          <a:solidFill>
                            <a:srgbClr val="FFFF00"/>
                          </a:solidFill>
                          <a:latin typeface="Kalpurush" pitchFamily="2" charset="0"/>
                          <a:cs typeface="Kalpurush" pitchFamily="2" charset="0"/>
                        </a:rPr>
                        <a:t> অর্থ</a:t>
                      </a:r>
                      <a:endParaRPr lang="en-US" sz="4400" dirty="0">
                        <a:solidFill>
                          <a:srgbClr val="FFFF00"/>
                        </a:solidFill>
                        <a:latin typeface="Kalpurush" pitchFamily="2" charset="0"/>
                        <a:cs typeface="Kalpurush" pitchFamily="2" charset="0"/>
                      </a:endParaRPr>
                    </a:p>
                  </a:txBody>
                  <a:tcPr marL="121618" marR="121618"/>
                </a:tc>
                <a:tc>
                  <a:txBody>
                    <a:bodyPr/>
                    <a:lstStyle/>
                    <a:p>
                      <a:pPr algn="ctr"/>
                      <a:r>
                        <a:rPr lang="bn-BD" sz="4400" dirty="0">
                          <a:solidFill>
                            <a:srgbClr val="FFFF00"/>
                          </a:solidFill>
                          <a:latin typeface="Kalpurush" pitchFamily="2" charset="0"/>
                          <a:cs typeface="Kalpurush" pitchFamily="2" charset="0"/>
                        </a:rPr>
                        <a:t>বাক্য তৈরি</a:t>
                      </a:r>
                      <a:endParaRPr lang="en-US" sz="4400" dirty="0">
                        <a:solidFill>
                          <a:srgbClr val="FFFF00"/>
                        </a:solidFill>
                        <a:latin typeface="Kalpurush" pitchFamily="2" charset="0"/>
                        <a:cs typeface="Kalpurush" pitchFamily="2" charset="0"/>
                      </a:endParaRPr>
                    </a:p>
                  </a:txBody>
                  <a:tcPr marL="121618" marR="121618"/>
                </a:tc>
                <a:extLst>
                  <a:ext uri="{0D108BD9-81ED-4DB2-BD59-A6C34878D82A}">
                    <a16:rowId xmlns:a16="http://schemas.microsoft.com/office/drawing/2014/main" val="10000"/>
                  </a:ext>
                </a:extLst>
              </a:tr>
              <a:tr h="1320018">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b="1" dirty="0"/>
                    </a:p>
                  </a:txBody>
                  <a:tcPr marL="121618" marR="121618"/>
                </a:tc>
                <a:extLst>
                  <a:ext uri="{0D108BD9-81ED-4DB2-BD59-A6C34878D82A}">
                    <a16:rowId xmlns:a16="http://schemas.microsoft.com/office/drawing/2014/main" val="10001"/>
                  </a:ext>
                </a:extLst>
              </a:tr>
              <a:tr h="1647978">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extLst>
                  <a:ext uri="{0D108BD9-81ED-4DB2-BD59-A6C34878D82A}">
                    <a16:rowId xmlns:a16="http://schemas.microsoft.com/office/drawing/2014/main" val="10002"/>
                  </a:ext>
                </a:extLst>
              </a:tr>
              <a:tr h="1506702">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C91C76AF-A8F9-48ED-934B-A13ECFDA1697}"/>
              </a:ext>
            </a:extLst>
          </p:cNvPr>
          <p:cNvSpPr txBox="1"/>
          <p:nvPr/>
        </p:nvSpPr>
        <p:spPr>
          <a:xfrm>
            <a:off x="506743" y="2895600"/>
            <a:ext cx="2229670" cy="472130"/>
          </a:xfrm>
          <a:prstGeom prst="rect">
            <a:avLst/>
          </a:prstGeom>
          <a:noFill/>
        </p:spPr>
        <p:txBody>
          <a:bodyPr wrap="square" lIns="117043" tIns="58522" rIns="117043" bIns="58522" rtlCol="0">
            <a:spAutoFit/>
          </a:bodyPr>
          <a:lstStyle/>
          <a:p>
            <a:endParaRPr lang="en-US" dirty="0">
              <a:latin typeface="NikoshBAN" pitchFamily="2" charset="0"/>
              <a:cs typeface="NikoshBAN" pitchFamily="2" charset="0"/>
            </a:endParaRPr>
          </a:p>
        </p:txBody>
      </p:sp>
      <p:sp>
        <p:nvSpPr>
          <p:cNvPr id="5" name="TextBox 4">
            <a:extLst>
              <a:ext uri="{FF2B5EF4-FFF2-40B4-BE49-F238E27FC236}">
                <a16:creationId xmlns:a16="http://schemas.microsoft.com/office/drawing/2014/main" id="{FD1CE60E-8308-4186-AEC4-5AD2D8790616}"/>
              </a:ext>
            </a:extLst>
          </p:cNvPr>
          <p:cNvSpPr txBox="1"/>
          <p:nvPr/>
        </p:nvSpPr>
        <p:spPr>
          <a:xfrm>
            <a:off x="326067" y="2522095"/>
            <a:ext cx="1905000" cy="762000"/>
          </a:xfrm>
          <a:prstGeom prst="rect">
            <a:avLst/>
          </a:prstGeom>
          <a:noFill/>
        </p:spPr>
        <p:txBody>
          <a:bodyPr wrap="square" lIns="117043" tIns="58522" rIns="117043" bIns="58522" rtlCol="0">
            <a:spAutoFit/>
          </a:bodyPr>
          <a:lstStyle/>
          <a:p>
            <a:r>
              <a:rPr lang="en-US" sz="4000" b="1" dirty="0" err="1">
                <a:latin typeface="Kalpurush" pitchFamily="2" charset="0"/>
                <a:cs typeface="Kalpurush" pitchFamily="2" charset="0"/>
              </a:rPr>
              <a:t>বিকল</a:t>
            </a:r>
            <a:endParaRPr lang="en-US" sz="4000" b="1" dirty="0">
              <a:latin typeface="Kalpurush" pitchFamily="2" charset="0"/>
              <a:cs typeface="Kalpurush" pitchFamily="2" charset="0"/>
            </a:endParaRPr>
          </a:p>
        </p:txBody>
      </p:sp>
      <p:sp>
        <p:nvSpPr>
          <p:cNvPr id="6" name="TextBox 5">
            <a:extLst>
              <a:ext uri="{FF2B5EF4-FFF2-40B4-BE49-F238E27FC236}">
                <a16:creationId xmlns:a16="http://schemas.microsoft.com/office/drawing/2014/main" id="{F14F0F37-A81A-4845-9065-33588FAD2921}"/>
              </a:ext>
            </a:extLst>
          </p:cNvPr>
          <p:cNvSpPr txBox="1"/>
          <p:nvPr/>
        </p:nvSpPr>
        <p:spPr>
          <a:xfrm>
            <a:off x="301541" y="3979860"/>
            <a:ext cx="1981200" cy="762000"/>
          </a:xfrm>
          <a:prstGeom prst="rect">
            <a:avLst/>
          </a:prstGeom>
          <a:noFill/>
        </p:spPr>
        <p:txBody>
          <a:bodyPr wrap="square" lIns="117043" tIns="58522" rIns="117043" bIns="58522" rtlCol="0">
            <a:spAutoFit/>
          </a:bodyPr>
          <a:lstStyle/>
          <a:p>
            <a:r>
              <a:rPr lang="bn-BD" sz="4000" b="1" dirty="0">
                <a:latin typeface="Kalpurush" pitchFamily="2" charset="0"/>
                <a:cs typeface="Kalpurush" pitchFamily="2" charset="0"/>
              </a:rPr>
              <a:t>শায়িত</a:t>
            </a:r>
            <a:endParaRPr lang="en-US" sz="4000" b="1" dirty="0">
              <a:latin typeface="Kalpurush" pitchFamily="2" charset="0"/>
              <a:cs typeface="Kalpurush" pitchFamily="2" charset="0"/>
            </a:endParaRPr>
          </a:p>
        </p:txBody>
      </p:sp>
      <p:sp>
        <p:nvSpPr>
          <p:cNvPr id="7" name="TextBox 6">
            <a:extLst>
              <a:ext uri="{FF2B5EF4-FFF2-40B4-BE49-F238E27FC236}">
                <a16:creationId xmlns:a16="http://schemas.microsoft.com/office/drawing/2014/main" id="{5AE6A89C-19F5-40E7-BAE5-98D4EA9140DE}"/>
              </a:ext>
            </a:extLst>
          </p:cNvPr>
          <p:cNvSpPr txBox="1"/>
          <p:nvPr/>
        </p:nvSpPr>
        <p:spPr>
          <a:xfrm>
            <a:off x="301541" y="5609120"/>
            <a:ext cx="1981200" cy="733740"/>
          </a:xfrm>
          <a:prstGeom prst="rect">
            <a:avLst/>
          </a:prstGeom>
          <a:noFill/>
        </p:spPr>
        <p:txBody>
          <a:bodyPr wrap="square" lIns="117043" tIns="58522" rIns="117043" bIns="58522" rtlCol="0">
            <a:spAutoFit/>
          </a:bodyPr>
          <a:lstStyle/>
          <a:p>
            <a:r>
              <a:rPr lang="bn-BD" sz="4000" b="1" dirty="0">
                <a:latin typeface="Kalpurush" pitchFamily="2" charset="0"/>
                <a:cs typeface="Kalpurush" pitchFamily="2" charset="0"/>
              </a:rPr>
              <a:t>স্মৃতিস্তম্ভ</a:t>
            </a:r>
            <a:endParaRPr lang="en-US" sz="4000" b="1" dirty="0">
              <a:latin typeface="Kalpurush" pitchFamily="2" charset="0"/>
              <a:cs typeface="Kalpurush" pitchFamily="2" charset="0"/>
            </a:endParaRPr>
          </a:p>
        </p:txBody>
      </p:sp>
      <p:sp>
        <p:nvSpPr>
          <p:cNvPr id="8" name="TextBox 7">
            <a:extLst>
              <a:ext uri="{FF2B5EF4-FFF2-40B4-BE49-F238E27FC236}">
                <a16:creationId xmlns:a16="http://schemas.microsoft.com/office/drawing/2014/main" id="{9914B800-B014-432C-A656-1EDDC1B3EA03}"/>
              </a:ext>
            </a:extLst>
          </p:cNvPr>
          <p:cNvSpPr txBox="1"/>
          <p:nvPr/>
        </p:nvSpPr>
        <p:spPr>
          <a:xfrm>
            <a:off x="7296314" y="2663113"/>
            <a:ext cx="4861719" cy="610630"/>
          </a:xfrm>
          <a:prstGeom prst="rect">
            <a:avLst/>
          </a:prstGeom>
          <a:noFill/>
        </p:spPr>
        <p:txBody>
          <a:bodyPr wrap="square" lIns="117043" tIns="58522" rIns="117043" bIns="58522" rtlCol="0">
            <a:spAutoFit/>
          </a:bodyPr>
          <a:lstStyle/>
          <a:p>
            <a:r>
              <a:rPr lang="en-US" sz="3200" b="1" spc="-100" dirty="0" err="1">
                <a:latin typeface="Kalpurush" pitchFamily="2" charset="0"/>
                <a:cs typeface="Kalpurush" pitchFamily="2" charset="0"/>
              </a:rPr>
              <a:t>ভ্যান</a:t>
            </a:r>
            <a:r>
              <a:rPr lang="en-US" sz="3200" b="1" spc="-100" dirty="0">
                <a:latin typeface="Kalpurush" pitchFamily="2" charset="0"/>
                <a:cs typeface="Kalpurush" pitchFamily="2" charset="0"/>
              </a:rPr>
              <a:t> </a:t>
            </a:r>
            <a:r>
              <a:rPr lang="en-US" sz="3200" b="1" spc="-100" dirty="0" err="1">
                <a:latin typeface="Kalpurush" pitchFamily="2" charset="0"/>
                <a:cs typeface="Kalpurush" pitchFamily="2" charset="0"/>
              </a:rPr>
              <a:t>গাড়িটি</a:t>
            </a:r>
            <a:r>
              <a:rPr lang="en-US" sz="3200" b="1" spc="-100" dirty="0">
                <a:latin typeface="Kalpurush" pitchFamily="2" charset="0"/>
                <a:cs typeface="Kalpurush" pitchFamily="2" charset="0"/>
              </a:rPr>
              <a:t> </a:t>
            </a:r>
            <a:r>
              <a:rPr lang="en-US" sz="3200" b="1" spc="-100" dirty="0" err="1">
                <a:latin typeface="Kalpurush" pitchFamily="2" charset="0"/>
                <a:cs typeface="Kalpurush" pitchFamily="2" charset="0"/>
              </a:rPr>
              <a:t>বিকল</a:t>
            </a:r>
            <a:r>
              <a:rPr lang="en-US" sz="3200" b="1" spc="-100" dirty="0">
                <a:latin typeface="Kalpurush" pitchFamily="2" charset="0"/>
                <a:cs typeface="Kalpurush" pitchFamily="2" charset="0"/>
              </a:rPr>
              <a:t> </a:t>
            </a:r>
            <a:r>
              <a:rPr lang="en-US" sz="3200" b="1" spc="-100" dirty="0" err="1">
                <a:latin typeface="Kalpurush" pitchFamily="2" charset="0"/>
                <a:cs typeface="Kalpurush" pitchFamily="2" charset="0"/>
              </a:rPr>
              <a:t>হয়ে</a:t>
            </a:r>
            <a:r>
              <a:rPr lang="en-US" sz="3200" b="1" spc="-100" dirty="0">
                <a:latin typeface="Kalpurush" pitchFamily="2" charset="0"/>
                <a:cs typeface="Kalpurush" pitchFamily="2" charset="0"/>
              </a:rPr>
              <a:t> </a:t>
            </a:r>
            <a:r>
              <a:rPr lang="en-US" sz="3200" b="1" spc="-100" dirty="0" err="1">
                <a:latin typeface="Kalpurush" pitchFamily="2" charset="0"/>
                <a:cs typeface="Kalpurush" pitchFamily="2" charset="0"/>
              </a:rPr>
              <a:t>পড়েছে</a:t>
            </a:r>
            <a:r>
              <a:rPr lang="en-US" sz="3200" b="1" spc="-100" dirty="0">
                <a:latin typeface="Kalpurush" pitchFamily="2" charset="0"/>
                <a:cs typeface="Kalpurush" pitchFamily="2" charset="0"/>
              </a:rPr>
              <a:t>।  </a:t>
            </a:r>
          </a:p>
        </p:txBody>
      </p:sp>
      <p:sp>
        <p:nvSpPr>
          <p:cNvPr id="9" name="TextBox 8">
            <a:extLst>
              <a:ext uri="{FF2B5EF4-FFF2-40B4-BE49-F238E27FC236}">
                <a16:creationId xmlns:a16="http://schemas.microsoft.com/office/drawing/2014/main" id="{8D0EE572-16FA-4056-B6C3-AD1E36E007DB}"/>
              </a:ext>
            </a:extLst>
          </p:cNvPr>
          <p:cNvSpPr txBox="1"/>
          <p:nvPr/>
        </p:nvSpPr>
        <p:spPr>
          <a:xfrm>
            <a:off x="7528719" y="3581400"/>
            <a:ext cx="4495800" cy="1595515"/>
          </a:xfrm>
          <a:prstGeom prst="rect">
            <a:avLst/>
          </a:prstGeom>
          <a:noFill/>
        </p:spPr>
        <p:txBody>
          <a:bodyPr wrap="square" lIns="117043" tIns="58522" rIns="117043" bIns="58522" rtlCol="0">
            <a:spAutoFit/>
          </a:bodyPr>
          <a:lstStyle/>
          <a:p>
            <a:r>
              <a:rPr lang="bn-BD" sz="3200" b="1" dirty="0">
                <a:latin typeface="Kalpurush" pitchFamily="2" charset="0"/>
                <a:cs typeface="Kalpurush" pitchFamily="2" charset="0"/>
              </a:rPr>
              <a:t>খুলনা শিপইয়ার্ডের কাছে চিরনিদ্রায় শায়িত আছেন বীরশ্রেষ্ঠ রুহুল আমিন ।</a:t>
            </a:r>
            <a:endParaRPr lang="en-US" sz="3200" b="1" dirty="0">
              <a:latin typeface="Kalpurush" pitchFamily="2" charset="0"/>
              <a:cs typeface="Kalpurush" pitchFamily="2" charset="0"/>
            </a:endParaRPr>
          </a:p>
        </p:txBody>
      </p:sp>
      <p:sp>
        <p:nvSpPr>
          <p:cNvPr id="10" name="TextBox 9">
            <a:extLst>
              <a:ext uri="{FF2B5EF4-FFF2-40B4-BE49-F238E27FC236}">
                <a16:creationId xmlns:a16="http://schemas.microsoft.com/office/drawing/2014/main" id="{4538636C-EEF2-4CD2-B83B-63C13DEFC2AE}"/>
              </a:ext>
            </a:extLst>
          </p:cNvPr>
          <p:cNvSpPr txBox="1"/>
          <p:nvPr/>
        </p:nvSpPr>
        <p:spPr>
          <a:xfrm>
            <a:off x="7528719" y="5257800"/>
            <a:ext cx="4495801" cy="1103072"/>
          </a:xfrm>
          <a:prstGeom prst="rect">
            <a:avLst/>
          </a:prstGeom>
          <a:noFill/>
        </p:spPr>
        <p:txBody>
          <a:bodyPr wrap="square" lIns="117043" tIns="58522" rIns="117043" bIns="58522" rtlCol="0">
            <a:spAutoFit/>
          </a:bodyPr>
          <a:lstStyle/>
          <a:p>
            <a:r>
              <a:rPr lang="bn-BD" sz="3200" b="1" dirty="0">
                <a:latin typeface="Kalpurush" pitchFamily="2" charset="0"/>
                <a:cs typeface="Kalpurush" pitchFamily="2" charset="0"/>
              </a:rPr>
              <a:t>এখানে একটি স্মৃতিস্তম্ভ নির্মাণ করা হয়েছে ।</a:t>
            </a:r>
            <a:endParaRPr lang="en-US" sz="3200" b="1" dirty="0">
              <a:latin typeface="Kalpurush" pitchFamily="2" charset="0"/>
              <a:cs typeface="Kalpurush" pitchFamily="2" charset="0"/>
            </a:endParaRPr>
          </a:p>
        </p:txBody>
      </p:sp>
      <p:sp>
        <p:nvSpPr>
          <p:cNvPr id="11" name="TextBox 10">
            <a:extLst>
              <a:ext uri="{FF2B5EF4-FFF2-40B4-BE49-F238E27FC236}">
                <a16:creationId xmlns:a16="http://schemas.microsoft.com/office/drawing/2014/main" id="{BD6ECB7A-761E-4996-99D7-11C2EA90EC14}"/>
              </a:ext>
            </a:extLst>
          </p:cNvPr>
          <p:cNvSpPr txBox="1"/>
          <p:nvPr/>
        </p:nvSpPr>
        <p:spPr>
          <a:xfrm>
            <a:off x="4480719" y="5181600"/>
            <a:ext cx="3200400" cy="1595515"/>
          </a:xfrm>
          <a:prstGeom prst="rect">
            <a:avLst/>
          </a:prstGeom>
          <a:noFill/>
        </p:spPr>
        <p:txBody>
          <a:bodyPr wrap="square" lIns="117043" tIns="58522" rIns="117043" bIns="58522" rtlCol="0">
            <a:spAutoFit/>
          </a:bodyPr>
          <a:lstStyle/>
          <a:p>
            <a:r>
              <a:rPr lang="en-US" sz="2400" b="1" spc="-100" dirty="0" err="1">
                <a:latin typeface="Kalpurush" pitchFamily="2" charset="0"/>
                <a:cs typeface="Kalpurush" pitchFamily="2" charset="0"/>
              </a:rPr>
              <a:t>কোন</a:t>
            </a:r>
            <a:r>
              <a:rPr lang="en-US" sz="2400" b="1" spc="-100" dirty="0">
                <a:latin typeface="Kalpurush" pitchFamily="2" charset="0"/>
                <a:cs typeface="Kalpurush" pitchFamily="2" charset="0"/>
              </a:rPr>
              <a:t> </a:t>
            </a:r>
            <a:r>
              <a:rPr lang="en-US" sz="2400" b="1" spc="-100" dirty="0" err="1">
                <a:latin typeface="Kalpurush" pitchFamily="2" charset="0"/>
                <a:cs typeface="Kalpurush" pitchFamily="2" charset="0"/>
              </a:rPr>
              <a:t>মৃত</a:t>
            </a:r>
            <a:r>
              <a:rPr lang="en-US" sz="2400" b="1" spc="-100" dirty="0">
                <a:latin typeface="Kalpurush" pitchFamily="2" charset="0"/>
                <a:cs typeface="Kalpurush" pitchFamily="2" charset="0"/>
              </a:rPr>
              <a:t> </a:t>
            </a:r>
            <a:r>
              <a:rPr lang="en-US" sz="2400" b="1" spc="-100" dirty="0" err="1">
                <a:latin typeface="Kalpurush" pitchFamily="2" charset="0"/>
                <a:cs typeface="Kalpurush" pitchFamily="2" charset="0"/>
              </a:rPr>
              <a:t>ব্যক্তিকে</a:t>
            </a:r>
            <a:r>
              <a:rPr lang="en-US" sz="2400" b="1" spc="-100" dirty="0">
                <a:latin typeface="Kalpurush" pitchFamily="2" charset="0"/>
                <a:cs typeface="Kalpurush" pitchFamily="2" charset="0"/>
              </a:rPr>
              <a:t> </a:t>
            </a:r>
            <a:r>
              <a:rPr lang="en-US" sz="2400" b="1" spc="-100" dirty="0" err="1">
                <a:latin typeface="Kalpurush" pitchFamily="2" charset="0"/>
                <a:cs typeface="Kalpurush" pitchFamily="2" charset="0"/>
              </a:rPr>
              <a:t>বা</a:t>
            </a:r>
            <a:r>
              <a:rPr lang="en-US" sz="2400" b="1" spc="-100" dirty="0">
                <a:latin typeface="Kalpurush" pitchFamily="2" charset="0"/>
                <a:cs typeface="Kalpurush" pitchFamily="2" charset="0"/>
              </a:rPr>
              <a:t> </a:t>
            </a:r>
            <a:r>
              <a:rPr lang="en-US" sz="2400" b="1" spc="-100" dirty="0" err="1">
                <a:latin typeface="Kalpurush" pitchFamily="2" charset="0"/>
                <a:cs typeface="Kalpurush" pitchFamily="2" charset="0"/>
              </a:rPr>
              <a:t>গুরুত্বপূর্ণ</a:t>
            </a:r>
            <a:r>
              <a:rPr lang="en-US" sz="2400" b="1" spc="-100" dirty="0">
                <a:latin typeface="Kalpurush" pitchFamily="2" charset="0"/>
                <a:cs typeface="Kalpurush" pitchFamily="2" charset="0"/>
              </a:rPr>
              <a:t> </a:t>
            </a:r>
            <a:r>
              <a:rPr lang="en-US" sz="2400" b="1" spc="-100" dirty="0" err="1">
                <a:latin typeface="Kalpurush" pitchFamily="2" charset="0"/>
                <a:cs typeface="Kalpurush" pitchFamily="2" charset="0"/>
              </a:rPr>
              <a:t>ঘটনাকে</a:t>
            </a:r>
            <a:r>
              <a:rPr lang="en-US" sz="2400" b="1" spc="-100" dirty="0">
                <a:latin typeface="Kalpurush" pitchFamily="2" charset="0"/>
                <a:cs typeface="Kalpurush" pitchFamily="2" charset="0"/>
              </a:rPr>
              <a:t> </a:t>
            </a:r>
            <a:r>
              <a:rPr lang="en-US" sz="2400" b="1" spc="-100" dirty="0" err="1">
                <a:latin typeface="Kalpurush" pitchFamily="2" charset="0"/>
                <a:cs typeface="Kalpurush" pitchFamily="2" charset="0"/>
              </a:rPr>
              <a:t>স্মরণ</a:t>
            </a:r>
            <a:r>
              <a:rPr lang="en-US" sz="2400" b="1" spc="-100" dirty="0">
                <a:latin typeface="Kalpurush" pitchFamily="2" charset="0"/>
                <a:cs typeface="Kalpurush" pitchFamily="2" charset="0"/>
              </a:rPr>
              <a:t> </a:t>
            </a:r>
            <a:r>
              <a:rPr lang="en-US" sz="2400" b="1" spc="-100" dirty="0" err="1">
                <a:latin typeface="Kalpurush" pitchFamily="2" charset="0"/>
                <a:cs typeface="Kalpurush" pitchFamily="2" charset="0"/>
              </a:rPr>
              <a:t>রাখার</a:t>
            </a:r>
            <a:r>
              <a:rPr lang="en-US" sz="2400" b="1" spc="-100" dirty="0">
                <a:latin typeface="Kalpurush" pitchFamily="2" charset="0"/>
                <a:cs typeface="Kalpurush" pitchFamily="2" charset="0"/>
              </a:rPr>
              <a:t> </a:t>
            </a:r>
            <a:r>
              <a:rPr lang="en-US" sz="2400" b="1" spc="-100" dirty="0" err="1">
                <a:latin typeface="Kalpurush" pitchFamily="2" charset="0"/>
                <a:cs typeface="Kalpurush" pitchFamily="2" charset="0"/>
              </a:rPr>
              <a:t>জন্য</a:t>
            </a:r>
            <a:r>
              <a:rPr lang="en-US" sz="2400" b="1" spc="-100" dirty="0">
                <a:latin typeface="Kalpurush" pitchFamily="2" charset="0"/>
                <a:cs typeface="Kalpurush" pitchFamily="2" charset="0"/>
              </a:rPr>
              <a:t> </a:t>
            </a:r>
            <a:r>
              <a:rPr lang="en-US" sz="2400" b="1" spc="-100" dirty="0" err="1">
                <a:latin typeface="Kalpurush" pitchFamily="2" charset="0"/>
                <a:cs typeface="Kalpurush" pitchFamily="2" charset="0"/>
              </a:rPr>
              <a:t>যে</a:t>
            </a:r>
            <a:r>
              <a:rPr lang="en-US" sz="2400" b="1" spc="-100" dirty="0">
                <a:latin typeface="Kalpurush" pitchFamily="2" charset="0"/>
                <a:cs typeface="Kalpurush" pitchFamily="2" charset="0"/>
              </a:rPr>
              <a:t> </a:t>
            </a:r>
            <a:r>
              <a:rPr lang="en-US" sz="2400" b="1" spc="-100" dirty="0" err="1">
                <a:latin typeface="Kalpurush" pitchFamily="2" charset="0"/>
                <a:cs typeface="Kalpurush" pitchFamily="2" charset="0"/>
              </a:rPr>
              <a:t>স্তম্ভ</a:t>
            </a:r>
            <a:r>
              <a:rPr lang="en-US" sz="2400" b="1" spc="-100" dirty="0">
                <a:latin typeface="Kalpurush" pitchFamily="2" charset="0"/>
                <a:cs typeface="Kalpurush" pitchFamily="2" charset="0"/>
              </a:rPr>
              <a:t> </a:t>
            </a:r>
            <a:r>
              <a:rPr lang="en-US" sz="2400" b="1" spc="-100" dirty="0" err="1">
                <a:latin typeface="Kalpurush" pitchFamily="2" charset="0"/>
                <a:cs typeface="Kalpurush" pitchFamily="2" charset="0"/>
              </a:rPr>
              <a:t>নির্মিত</a:t>
            </a:r>
            <a:r>
              <a:rPr lang="en-US" sz="2400" b="1" spc="-100" dirty="0">
                <a:latin typeface="Kalpurush" pitchFamily="2" charset="0"/>
                <a:cs typeface="Kalpurush" pitchFamily="2" charset="0"/>
              </a:rPr>
              <a:t> </a:t>
            </a:r>
            <a:r>
              <a:rPr lang="en-US" sz="2400" b="1" spc="-100" dirty="0" err="1">
                <a:latin typeface="Kalpurush" pitchFamily="2" charset="0"/>
                <a:cs typeface="Kalpurush" pitchFamily="2" charset="0"/>
              </a:rPr>
              <a:t>হয়</a:t>
            </a:r>
            <a:r>
              <a:rPr lang="en-US" sz="2400" b="1" spc="-100" dirty="0">
                <a:latin typeface="Kalpurush" pitchFamily="2" charset="0"/>
                <a:cs typeface="Kalpurush" pitchFamily="2" charset="0"/>
              </a:rPr>
              <a:t>।   </a:t>
            </a:r>
          </a:p>
        </p:txBody>
      </p:sp>
      <p:sp>
        <p:nvSpPr>
          <p:cNvPr id="12" name="TextBox 11">
            <a:extLst>
              <a:ext uri="{FF2B5EF4-FFF2-40B4-BE49-F238E27FC236}">
                <a16:creationId xmlns:a16="http://schemas.microsoft.com/office/drawing/2014/main" id="{6FBD76BE-474F-4022-AA6E-05457D6C7A47}"/>
              </a:ext>
            </a:extLst>
          </p:cNvPr>
          <p:cNvSpPr txBox="1"/>
          <p:nvPr/>
        </p:nvSpPr>
        <p:spPr>
          <a:xfrm>
            <a:off x="4744250" y="2673465"/>
            <a:ext cx="2224881" cy="610630"/>
          </a:xfrm>
          <a:prstGeom prst="rect">
            <a:avLst/>
          </a:prstGeom>
          <a:noFill/>
        </p:spPr>
        <p:txBody>
          <a:bodyPr wrap="square" lIns="117043" tIns="58522" rIns="117043" bIns="58522" rtlCol="0">
            <a:spAutoFit/>
          </a:bodyPr>
          <a:lstStyle/>
          <a:p>
            <a:r>
              <a:rPr lang="en-US" sz="3200" b="1" spc="-100" dirty="0" err="1">
                <a:latin typeface="Kalpurush" pitchFamily="2" charset="0"/>
                <a:cs typeface="Kalpurush" pitchFamily="2" charset="0"/>
              </a:rPr>
              <a:t>অঙ্গহীন</a:t>
            </a:r>
            <a:r>
              <a:rPr lang="en-US" sz="3200" b="1" spc="-100" dirty="0">
                <a:latin typeface="Kalpurush" pitchFamily="2" charset="0"/>
                <a:cs typeface="Kalpurush" pitchFamily="2" charset="0"/>
              </a:rPr>
              <a:t>, </a:t>
            </a:r>
            <a:r>
              <a:rPr lang="en-US" sz="3200" b="1" spc="-100" dirty="0" err="1">
                <a:latin typeface="Kalpurush" pitchFamily="2" charset="0"/>
                <a:cs typeface="Kalpurush" pitchFamily="2" charset="0"/>
              </a:rPr>
              <a:t>অক্ষম</a:t>
            </a:r>
            <a:r>
              <a:rPr lang="en-US" sz="3200" b="1" spc="-100" dirty="0">
                <a:latin typeface="Kalpurush" pitchFamily="2" charset="0"/>
                <a:cs typeface="Kalpurush" pitchFamily="2" charset="0"/>
              </a:rPr>
              <a:t> </a:t>
            </a:r>
          </a:p>
        </p:txBody>
      </p:sp>
      <p:sp>
        <p:nvSpPr>
          <p:cNvPr id="13" name="TextBox 12">
            <a:extLst>
              <a:ext uri="{FF2B5EF4-FFF2-40B4-BE49-F238E27FC236}">
                <a16:creationId xmlns:a16="http://schemas.microsoft.com/office/drawing/2014/main" id="{6AA57572-8910-420B-AED5-A321BA0ECED8}"/>
              </a:ext>
            </a:extLst>
          </p:cNvPr>
          <p:cNvSpPr txBox="1"/>
          <p:nvPr/>
        </p:nvSpPr>
        <p:spPr>
          <a:xfrm>
            <a:off x="4556918" y="4076185"/>
            <a:ext cx="2971800" cy="610630"/>
          </a:xfrm>
          <a:prstGeom prst="rect">
            <a:avLst/>
          </a:prstGeom>
          <a:noFill/>
        </p:spPr>
        <p:txBody>
          <a:bodyPr wrap="square" lIns="117043" tIns="58522" rIns="117043" bIns="58522" rtlCol="0">
            <a:spAutoFit/>
          </a:bodyPr>
          <a:lstStyle/>
          <a:p>
            <a:r>
              <a:rPr lang="bn-BD" sz="3200" b="1" dirty="0">
                <a:latin typeface="Kalpurush" pitchFamily="2" charset="0"/>
                <a:cs typeface="Kalpurush" pitchFamily="2" charset="0"/>
              </a:rPr>
              <a:t>শুয়ে আছে এমন</a:t>
            </a:r>
            <a:r>
              <a:rPr lang="en-US" sz="3200" b="1" dirty="0">
                <a:latin typeface="Kalpurush" pitchFamily="2" charset="0"/>
                <a:cs typeface="Kalpurush" pitchFamily="2" charset="0"/>
              </a:rPr>
              <a:t> ।</a:t>
            </a:r>
          </a:p>
        </p:txBody>
      </p:sp>
      <p:pic>
        <p:nvPicPr>
          <p:cNvPr id="15" name="Picture 14" descr="images (1).jpg">
            <a:extLst>
              <a:ext uri="{FF2B5EF4-FFF2-40B4-BE49-F238E27FC236}">
                <a16:creationId xmlns:a16="http://schemas.microsoft.com/office/drawing/2014/main" id="{F9520592-DC81-4D2E-BD39-5302700FBC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7119" y="5181600"/>
            <a:ext cx="2133600" cy="1371600"/>
          </a:xfrm>
          <a:prstGeom prst="rect">
            <a:avLst/>
          </a:prstGeom>
          <a:ln>
            <a:solidFill>
              <a:srgbClr val="C00000"/>
            </a:solidFill>
          </a:ln>
        </p:spPr>
      </p:pic>
      <p:pic>
        <p:nvPicPr>
          <p:cNvPr id="16" name="Picture 15" descr="BirSresthoRuhulAminCemeteryComplex03.jpg">
            <a:extLst>
              <a:ext uri="{FF2B5EF4-FFF2-40B4-BE49-F238E27FC236}">
                <a16:creationId xmlns:a16="http://schemas.microsoft.com/office/drawing/2014/main" id="{DADC04AC-06CD-4103-9C93-38478C9651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7119" y="3581400"/>
            <a:ext cx="2133600" cy="1600200"/>
          </a:xfrm>
          <a:prstGeom prst="rect">
            <a:avLst/>
          </a:prstGeom>
          <a:ln>
            <a:solidFill>
              <a:srgbClr val="C00000"/>
            </a:solidFill>
          </a:ln>
        </p:spPr>
      </p:pic>
      <p:pic>
        <p:nvPicPr>
          <p:cNvPr id="17" name="Picture 2" descr="লতা-গুল্মে বিকল রিকশাচালকদের স্বপ্ন">
            <a:extLst>
              <a:ext uri="{FF2B5EF4-FFF2-40B4-BE49-F238E27FC236}">
                <a16:creationId xmlns:a16="http://schemas.microsoft.com/office/drawing/2014/main" id="{B3191846-FF91-42FD-8226-681B7E7F90B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7119" y="2339976"/>
            <a:ext cx="2133600" cy="115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69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93" decel="100000"/>
                                        <p:tgtEl>
                                          <p:spTgt spid="17"/>
                                        </p:tgtEl>
                                      </p:cBhvr>
                                    </p:animEffect>
                                    <p:animScale>
                                      <p:cBhvr>
                                        <p:cTn id="15" dur="193" decel="100000"/>
                                        <p:tgtEl>
                                          <p:spTgt spid="17"/>
                                        </p:tgtEl>
                                      </p:cBhvr>
                                      <p:from x="10000" y="10000"/>
                                      <p:to x="200000" y="450000"/>
                                    </p:animScale>
                                    <p:animScale>
                                      <p:cBhvr>
                                        <p:cTn id="16" dur="308" accel="100000" fill="hold">
                                          <p:stCondLst>
                                            <p:cond delay="193"/>
                                          </p:stCondLst>
                                        </p:cTn>
                                        <p:tgtEl>
                                          <p:spTgt spid="17"/>
                                        </p:tgtEl>
                                      </p:cBhvr>
                                      <p:from x="200000" y="450000"/>
                                      <p:to x="100000" y="100000"/>
                                    </p:animScale>
                                    <p:set>
                                      <p:cBhvr>
                                        <p:cTn id="17" dur="193" fill="hold"/>
                                        <p:tgtEl>
                                          <p:spTgt spid="17"/>
                                        </p:tgtEl>
                                        <p:attrNameLst>
                                          <p:attrName>ppt_x</p:attrName>
                                        </p:attrNameLst>
                                      </p:cBhvr>
                                      <p:to>
                                        <p:strVal val="(0.5)"/>
                                      </p:to>
                                    </p:set>
                                    <p:anim from="(0.5)" to="(#ppt_x)" calcmode="lin" valueType="num">
                                      <p:cBhvr>
                                        <p:cTn id="18" dur="308" accel="100000" fill="hold">
                                          <p:stCondLst>
                                            <p:cond delay="193"/>
                                          </p:stCondLst>
                                        </p:cTn>
                                        <p:tgtEl>
                                          <p:spTgt spid="17"/>
                                        </p:tgtEl>
                                        <p:attrNameLst>
                                          <p:attrName>ppt_x</p:attrName>
                                        </p:attrNameLst>
                                      </p:cBhvr>
                                    </p:anim>
                                    <p:set>
                                      <p:cBhvr>
                                        <p:cTn id="19" dur="193" fill="hold"/>
                                        <p:tgtEl>
                                          <p:spTgt spid="17"/>
                                        </p:tgtEl>
                                        <p:attrNameLst>
                                          <p:attrName>ppt_y</p:attrName>
                                        </p:attrNameLst>
                                      </p:cBhvr>
                                      <p:to>
                                        <p:strVal val="(#ppt_y+0.4)"/>
                                      </p:to>
                                    </p:set>
                                    <p:anim from="(#ppt_y+0.4)" to="(#ppt_y)" calcmode="lin" valueType="num">
                                      <p:cBhvr>
                                        <p:cTn id="20" dur="308" accel="100000" fill="hold">
                                          <p:stCondLst>
                                            <p:cond delay="193"/>
                                          </p:stCondLst>
                                        </p:cTn>
                                        <p:tgtEl>
                                          <p:spTgt spid="17"/>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93" decel="100000"/>
                                        <p:tgtEl>
                                          <p:spTgt spid="16"/>
                                        </p:tgtEl>
                                      </p:cBhvr>
                                    </p:animEffect>
                                    <p:animScale>
                                      <p:cBhvr>
                                        <p:cTn id="42" dur="193" decel="100000"/>
                                        <p:tgtEl>
                                          <p:spTgt spid="16"/>
                                        </p:tgtEl>
                                      </p:cBhvr>
                                      <p:from x="10000" y="10000"/>
                                      <p:to x="200000" y="450000"/>
                                    </p:animScale>
                                    <p:animScale>
                                      <p:cBhvr>
                                        <p:cTn id="43" dur="308" accel="100000" fill="hold">
                                          <p:stCondLst>
                                            <p:cond delay="193"/>
                                          </p:stCondLst>
                                        </p:cTn>
                                        <p:tgtEl>
                                          <p:spTgt spid="16"/>
                                        </p:tgtEl>
                                      </p:cBhvr>
                                      <p:from x="200000" y="450000"/>
                                      <p:to x="100000" y="100000"/>
                                    </p:animScale>
                                    <p:set>
                                      <p:cBhvr>
                                        <p:cTn id="44" dur="193" fill="hold"/>
                                        <p:tgtEl>
                                          <p:spTgt spid="16"/>
                                        </p:tgtEl>
                                        <p:attrNameLst>
                                          <p:attrName>ppt_x</p:attrName>
                                        </p:attrNameLst>
                                      </p:cBhvr>
                                      <p:to>
                                        <p:strVal val="(0.5)"/>
                                      </p:to>
                                    </p:set>
                                    <p:anim from="(0.5)" to="(#ppt_x)" calcmode="lin" valueType="num">
                                      <p:cBhvr>
                                        <p:cTn id="45" dur="308" accel="100000" fill="hold">
                                          <p:stCondLst>
                                            <p:cond delay="193"/>
                                          </p:stCondLst>
                                        </p:cTn>
                                        <p:tgtEl>
                                          <p:spTgt spid="16"/>
                                        </p:tgtEl>
                                        <p:attrNameLst>
                                          <p:attrName>ppt_x</p:attrName>
                                        </p:attrNameLst>
                                      </p:cBhvr>
                                    </p:anim>
                                    <p:set>
                                      <p:cBhvr>
                                        <p:cTn id="46" dur="193" fill="hold"/>
                                        <p:tgtEl>
                                          <p:spTgt spid="16"/>
                                        </p:tgtEl>
                                        <p:attrNameLst>
                                          <p:attrName>ppt_y</p:attrName>
                                        </p:attrNameLst>
                                      </p:cBhvr>
                                      <p:to>
                                        <p:strVal val="(#ppt_y+0.4)"/>
                                      </p:to>
                                    </p:set>
                                    <p:anim from="(#ppt_y+0.4)" to="(#ppt_y)" calcmode="lin" valueType="num">
                                      <p:cBhvr>
                                        <p:cTn id="47" dur="308" accel="100000" fill="hold">
                                          <p:stCondLst>
                                            <p:cond delay="193"/>
                                          </p:stCondLst>
                                        </p:cTn>
                                        <p:tgtEl>
                                          <p:spTgt spid="16"/>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ppt_x</p:attrName>
                                        </p:attrNameLst>
                                      </p:cBhvr>
                                      <p:tavLst>
                                        <p:tav tm="0">
                                          <p:val>
                                            <p:strVal val="#ppt_x-.2"/>
                                          </p:val>
                                        </p:tav>
                                        <p:tav tm="100000">
                                          <p:val>
                                            <p:strVal val="#ppt_x"/>
                                          </p:val>
                                        </p:tav>
                                      </p:tavLst>
                                    </p:anim>
                                    <p:anim calcmode="lin" valueType="num">
                                      <p:cBhvr>
                                        <p:cTn id="6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64" dur="10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1000" fill="hold"/>
                                        <p:tgtEl>
                                          <p:spTgt spid="10"/>
                                        </p:tgtEl>
                                        <p:attrNameLst>
                                          <p:attrName>ppt_x</p:attrName>
                                        </p:attrNameLst>
                                      </p:cBhvr>
                                      <p:tavLst>
                                        <p:tav tm="0">
                                          <p:val>
                                            <p:strVal val="#ppt_x-.2"/>
                                          </p:val>
                                        </p:tav>
                                        <p:tav tm="100000">
                                          <p:val>
                                            <p:strVal val="#ppt_x"/>
                                          </p:val>
                                        </p:tav>
                                      </p:tavLst>
                                    </p:anim>
                                    <p:anim calcmode="lin" valueType="num">
                                      <p:cBhvr>
                                        <p:cTn id="81"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D0B5F2E-EE1C-4E12-8DC9-E8FFD1A2BF62}"/>
              </a:ext>
            </a:extLst>
          </p:cNvPr>
          <p:cNvGraphicFramePr>
            <a:graphicFrameLocks noGrp="1"/>
          </p:cNvGraphicFramePr>
          <p:nvPr>
            <p:extLst>
              <p:ext uri="{D42A27DB-BD31-4B8C-83A1-F6EECF244321}">
                <p14:modId xmlns:p14="http://schemas.microsoft.com/office/powerpoint/2010/main" val="3818779519"/>
              </p:ext>
            </p:extLst>
          </p:nvPr>
        </p:nvGraphicFramePr>
        <p:xfrm>
          <a:off x="351043" y="1460648"/>
          <a:ext cx="11503500" cy="5038543"/>
        </p:xfrm>
        <a:graphic>
          <a:graphicData uri="http://schemas.openxmlformats.org/drawingml/2006/table">
            <a:tbl>
              <a:tblPr firstRow="1" bandRow="1">
                <a:tableStyleId>{BDBED569-4797-4DF1-A0F4-6AAB3CD982D8}</a:tableStyleId>
              </a:tblPr>
              <a:tblGrid>
                <a:gridCol w="2614027">
                  <a:extLst>
                    <a:ext uri="{9D8B030D-6E8A-4147-A177-3AD203B41FA5}">
                      <a16:colId xmlns:a16="http://schemas.microsoft.com/office/drawing/2014/main" val="20000"/>
                    </a:ext>
                  </a:extLst>
                </a:gridCol>
                <a:gridCol w="2811291">
                  <a:extLst>
                    <a:ext uri="{9D8B030D-6E8A-4147-A177-3AD203B41FA5}">
                      <a16:colId xmlns:a16="http://schemas.microsoft.com/office/drawing/2014/main" val="20001"/>
                    </a:ext>
                  </a:extLst>
                </a:gridCol>
                <a:gridCol w="3004791">
                  <a:extLst>
                    <a:ext uri="{9D8B030D-6E8A-4147-A177-3AD203B41FA5}">
                      <a16:colId xmlns:a16="http://schemas.microsoft.com/office/drawing/2014/main" val="20002"/>
                    </a:ext>
                  </a:extLst>
                </a:gridCol>
                <a:gridCol w="3073391">
                  <a:extLst>
                    <a:ext uri="{9D8B030D-6E8A-4147-A177-3AD203B41FA5}">
                      <a16:colId xmlns:a16="http://schemas.microsoft.com/office/drawing/2014/main" val="20003"/>
                    </a:ext>
                  </a:extLst>
                </a:gridCol>
              </a:tblGrid>
              <a:tr h="0">
                <a:tc>
                  <a:txBody>
                    <a:bodyPr/>
                    <a:lstStyle/>
                    <a:p>
                      <a:pPr algn="ctr"/>
                      <a:r>
                        <a:rPr lang="bn-BD" sz="4400" b="1" dirty="0">
                          <a:solidFill>
                            <a:srgbClr val="002060"/>
                          </a:solidFill>
                          <a:latin typeface="Kalpurush" pitchFamily="2" charset="0"/>
                          <a:cs typeface="Kalpurush" pitchFamily="2" charset="0"/>
                        </a:rPr>
                        <a:t>শব্দ</a:t>
                      </a:r>
                      <a:endParaRPr lang="en-US" sz="4400" b="1" dirty="0">
                        <a:solidFill>
                          <a:srgbClr val="002060"/>
                        </a:solidFill>
                        <a:latin typeface="Kalpurush" pitchFamily="2" charset="0"/>
                        <a:cs typeface="Kalpurush" pitchFamily="2" charset="0"/>
                      </a:endParaRPr>
                    </a:p>
                  </a:txBody>
                  <a:tcPr marL="121618" marR="121618" anchor="ctr">
                    <a:solidFill>
                      <a:schemeClr val="accent6">
                        <a:lumMod val="40000"/>
                        <a:lumOff val="60000"/>
                      </a:schemeClr>
                    </a:solidFill>
                  </a:tcPr>
                </a:tc>
                <a:tc>
                  <a:txBody>
                    <a:bodyPr/>
                    <a:lstStyle/>
                    <a:p>
                      <a:pPr algn="ctr"/>
                      <a:r>
                        <a:rPr lang="bn-BD" sz="4400" dirty="0">
                          <a:solidFill>
                            <a:srgbClr val="002060"/>
                          </a:solidFill>
                          <a:latin typeface="Kalpurush" pitchFamily="2" charset="0"/>
                          <a:cs typeface="Kalpurush" pitchFamily="2" charset="0"/>
                        </a:rPr>
                        <a:t>যুক্তবর্ণ</a:t>
                      </a:r>
                      <a:endParaRPr lang="en-US" sz="4400" dirty="0">
                        <a:solidFill>
                          <a:srgbClr val="002060"/>
                        </a:solidFill>
                        <a:latin typeface="Kalpurush" pitchFamily="2" charset="0"/>
                        <a:cs typeface="Kalpurush" pitchFamily="2" charset="0"/>
                      </a:endParaRPr>
                    </a:p>
                  </a:txBody>
                  <a:tcPr marL="121618" marR="121618" anchor="ctr">
                    <a:solidFill>
                      <a:schemeClr val="accent6">
                        <a:lumMod val="40000"/>
                        <a:lumOff val="60000"/>
                      </a:schemeClr>
                    </a:solidFill>
                  </a:tcPr>
                </a:tc>
                <a:tc>
                  <a:txBody>
                    <a:bodyPr/>
                    <a:lstStyle/>
                    <a:p>
                      <a:pPr algn="ctr"/>
                      <a:r>
                        <a:rPr lang="bn-BD" sz="4400" dirty="0">
                          <a:solidFill>
                            <a:srgbClr val="002060"/>
                          </a:solidFill>
                          <a:latin typeface="Kalpurush" pitchFamily="2" charset="0"/>
                          <a:cs typeface="Kalpurush" pitchFamily="2" charset="0"/>
                        </a:rPr>
                        <a:t>ভেঙে</a:t>
                      </a:r>
                      <a:r>
                        <a:rPr lang="bn-BD" sz="4400" baseline="0" dirty="0">
                          <a:solidFill>
                            <a:srgbClr val="002060"/>
                          </a:solidFill>
                          <a:latin typeface="Kalpurush" pitchFamily="2" charset="0"/>
                          <a:cs typeface="Kalpurush" pitchFamily="2" charset="0"/>
                        </a:rPr>
                        <a:t> দেখাও</a:t>
                      </a:r>
                      <a:endParaRPr lang="en-US" sz="4400" dirty="0">
                        <a:solidFill>
                          <a:srgbClr val="002060"/>
                        </a:solidFill>
                        <a:latin typeface="Kalpurush" pitchFamily="2" charset="0"/>
                        <a:cs typeface="Kalpurush" pitchFamily="2" charset="0"/>
                      </a:endParaRPr>
                    </a:p>
                  </a:txBody>
                  <a:tcPr marL="121618" marR="121618" anchor="ctr">
                    <a:solidFill>
                      <a:schemeClr val="accent6">
                        <a:lumMod val="40000"/>
                        <a:lumOff val="60000"/>
                      </a:schemeClr>
                    </a:solidFill>
                  </a:tcPr>
                </a:tc>
                <a:tc>
                  <a:txBody>
                    <a:bodyPr/>
                    <a:lstStyle/>
                    <a:p>
                      <a:pPr algn="ctr"/>
                      <a:r>
                        <a:rPr lang="bn-BD" sz="4400" dirty="0">
                          <a:solidFill>
                            <a:srgbClr val="002060"/>
                          </a:solidFill>
                          <a:latin typeface="Kalpurush" pitchFamily="2" charset="0"/>
                          <a:cs typeface="Kalpurush" pitchFamily="2" charset="0"/>
                        </a:rPr>
                        <a:t>শব্দ তৈরি</a:t>
                      </a:r>
                      <a:endParaRPr lang="en-US" sz="4400" dirty="0">
                        <a:solidFill>
                          <a:srgbClr val="002060"/>
                        </a:solidFill>
                        <a:latin typeface="Kalpurush" pitchFamily="2" charset="0"/>
                        <a:cs typeface="Kalpurush" pitchFamily="2" charset="0"/>
                      </a:endParaRPr>
                    </a:p>
                  </a:txBody>
                  <a:tcPr marL="121618" marR="121618" anchor="ctr">
                    <a:solidFill>
                      <a:schemeClr val="accent6">
                        <a:lumMod val="40000"/>
                        <a:lumOff val="60000"/>
                      </a:schemeClr>
                    </a:solidFill>
                  </a:tcPr>
                </a:tc>
                <a:extLst>
                  <a:ext uri="{0D108BD9-81ED-4DB2-BD59-A6C34878D82A}">
                    <a16:rowId xmlns:a16="http://schemas.microsoft.com/office/drawing/2014/main" val="10000"/>
                  </a:ext>
                </a:extLst>
              </a:tr>
              <a:tr h="721469">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a:p>
                  </a:txBody>
                  <a:tcPr marL="121618" marR="121618"/>
                </a:tc>
                <a:tc>
                  <a:txBody>
                    <a:bodyPr/>
                    <a:lstStyle/>
                    <a:p>
                      <a:endParaRPr lang="bn-BD" sz="1800" dirty="0"/>
                    </a:p>
                    <a:p>
                      <a:endParaRPr lang="en-US" sz="1800" dirty="0"/>
                    </a:p>
                  </a:txBody>
                  <a:tcPr marL="121618" marR="121618"/>
                </a:tc>
                <a:extLst>
                  <a:ext uri="{0D108BD9-81ED-4DB2-BD59-A6C34878D82A}">
                    <a16:rowId xmlns:a16="http://schemas.microsoft.com/office/drawing/2014/main" val="10001"/>
                  </a:ext>
                </a:extLst>
              </a:tr>
              <a:tr h="566721">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extLst>
                  <a:ext uri="{0D108BD9-81ED-4DB2-BD59-A6C34878D82A}">
                    <a16:rowId xmlns:a16="http://schemas.microsoft.com/office/drawing/2014/main" val="10002"/>
                  </a:ext>
                </a:extLst>
              </a:tr>
              <a:tr h="721469">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p>
                      <a:endParaRPr lang="en-US" sz="1800" dirty="0"/>
                    </a:p>
                  </a:txBody>
                  <a:tcPr marL="121618" marR="121618"/>
                </a:tc>
                <a:extLst>
                  <a:ext uri="{0D108BD9-81ED-4DB2-BD59-A6C34878D82A}">
                    <a16:rowId xmlns:a16="http://schemas.microsoft.com/office/drawing/2014/main" val="10003"/>
                  </a:ext>
                </a:extLst>
              </a:tr>
              <a:tr h="566721">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extLst>
                  <a:ext uri="{0D108BD9-81ED-4DB2-BD59-A6C34878D82A}">
                    <a16:rowId xmlns:a16="http://schemas.microsoft.com/office/drawing/2014/main" val="3766086733"/>
                  </a:ext>
                </a:extLst>
              </a:tr>
              <a:tr h="566721">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extLst>
                  <a:ext uri="{0D108BD9-81ED-4DB2-BD59-A6C34878D82A}">
                    <a16:rowId xmlns:a16="http://schemas.microsoft.com/office/drawing/2014/main" val="1888579414"/>
                  </a:ext>
                </a:extLst>
              </a:tr>
              <a:tr h="566721">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extLst>
                  <a:ext uri="{0D108BD9-81ED-4DB2-BD59-A6C34878D82A}">
                    <a16:rowId xmlns:a16="http://schemas.microsoft.com/office/drawing/2014/main" val="3021816937"/>
                  </a:ext>
                </a:extLst>
              </a:tr>
              <a:tr h="566721">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tc>
                  <a:txBody>
                    <a:bodyPr/>
                    <a:lstStyle/>
                    <a:p>
                      <a:endParaRPr lang="en-US" sz="1800" dirty="0"/>
                    </a:p>
                  </a:txBody>
                  <a:tcPr marL="121618" marR="121618"/>
                </a:tc>
                <a:extLst>
                  <a:ext uri="{0D108BD9-81ED-4DB2-BD59-A6C34878D82A}">
                    <a16:rowId xmlns:a16="http://schemas.microsoft.com/office/drawing/2014/main" val="4225348512"/>
                  </a:ext>
                </a:extLst>
              </a:tr>
            </a:tbl>
          </a:graphicData>
        </a:graphic>
      </p:graphicFrame>
      <p:sp>
        <p:nvSpPr>
          <p:cNvPr id="5" name="TextBox 4">
            <a:extLst>
              <a:ext uri="{FF2B5EF4-FFF2-40B4-BE49-F238E27FC236}">
                <a16:creationId xmlns:a16="http://schemas.microsoft.com/office/drawing/2014/main" id="{EBEFA7A7-D31D-43A0-A6B7-025498DC7322}"/>
              </a:ext>
            </a:extLst>
          </p:cNvPr>
          <p:cNvSpPr txBox="1"/>
          <p:nvPr/>
        </p:nvSpPr>
        <p:spPr>
          <a:xfrm>
            <a:off x="1017072" y="2329862"/>
            <a:ext cx="1600200" cy="672185"/>
          </a:xfrm>
          <a:prstGeom prst="rect">
            <a:avLst/>
          </a:prstGeom>
          <a:noFill/>
        </p:spPr>
        <p:txBody>
          <a:bodyPr wrap="square" lIns="117043" tIns="58522" rIns="117043" bIns="58522" rtlCol="0">
            <a:spAutoFit/>
          </a:bodyPr>
          <a:lstStyle/>
          <a:p>
            <a:r>
              <a:rPr lang="en-US" sz="3600" b="1" dirty="0" err="1">
                <a:solidFill>
                  <a:srgbClr val="FF0000"/>
                </a:solidFill>
                <a:latin typeface="Kalpurush" pitchFamily="2" charset="0"/>
                <a:cs typeface="Kalpurush" pitchFamily="2" charset="0"/>
              </a:rPr>
              <a:t>স্মৃ</a:t>
            </a:r>
            <a:r>
              <a:rPr lang="en-US" sz="3600" b="1" dirty="0" err="1">
                <a:latin typeface="Kalpurush" pitchFamily="2" charset="0"/>
                <a:cs typeface="Kalpurush" pitchFamily="2" charset="0"/>
              </a:rPr>
              <a:t>তি</a:t>
            </a:r>
            <a:endParaRPr lang="en-US" sz="3600" b="1" dirty="0">
              <a:latin typeface="Kalpurush" pitchFamily="2" charset="0"/>
              <a:cs typeface="Kalpurush" pitchFamily="2" charset="0"/>
            </a:endParaRPr>
          </a:p>
        </p:txBody>
      </p:sp>
      <p:sp>
        <p:nvSpPr>
          <p:cNvPr id="8" name="TextBox 7">
            <a:extLst>
              <a:ext uri="{FF2B5EF4-FFF2-40B4-BE49-F238E27FC236}">
                <a16:creationId xmlns:a16="http://schemas.microsoft.com/office/drawing/2014/main" id="{48F1FF6A-D0FE-4097-9F08-BF4F3DA213ED}"/>
              </a:ext>
            </a:extLst>
          </p:cNvPr>
          <p:cNvSpPr txBox="1"/>
          <p:nvPr/>
        </p:nvSpPr>
        <p:spPr>
          <a:xfrm>
            <a:off x="3283301" y="2300987"/>
            <a:ext cx="1924116" cy="672185"/>
          </a:xfrm>
          <a:prstGeom prst="rect">
            <a:avLst/>
          </a:prstGeom>
          <a:noFill/>
        </p:spPr>
        <p:txBody>
          <a:bodyPr wrap="square" lIns="117043" tIns="58522" rIns="117043" bIns="58522" rtlCol="0">
            <a:spAutoFit/>
          </a:bodyPr>
          <a:lstStyle/>
          <a:p>
            <a:pPr algn="ctr"/>
            <a:r>
              <a:rPr lang="en-US" sz="3600" b="1" dirty="0" err="1">
                <a:solidFill>
                  <a:srgbClr val="FF0000"/>
                </a:solidFill>
                <a:latin typeface="Kalpurush" pitchFamily="2" charset="0"/>
                <a:cs typeface="Kalpurush" pitchFamily="2" charset="0"/>
              </a:rPr>
              <a:t>স্ম</a:t>
            </a:r>
            <a:endParaRPr lang="en-US" sz="3600" b="1" dirty="0">
              <a:solidFill>
                <a:srgbClr val="FF0000"/>
              </a:solidFill>
              <a:latin typeface="Kalpurush" pitchFamily="2" charset="0"/>
              <a:cs typeface="Kalpurush" pitchFamily="2" charset="0"/>
            </a:endParaRPr>
          </a:p>
        </p:txBody>
      </p:sp>
      <p:sp>
        <p:nvSpPr>
          <p:cNvPr id="9" name="TextBox 8">
            <a:extLst>
              <a:ext uri="{FF2B5EF4-FFF2-40B4-BE49-F238E27FC236}">
                <a16:creationId xmlns:a16="http://schemas.microsoft.com/office/drawing/2014/main" id="{AB45F9E0-C3DC-4EBD-8D9E-EA651ABF8BFD}"/>
              </a:ext>
            </a:extLst>
          </p:cNvPr>
          <p:cNvSpPr txBox="1"/>
          <p:nvPr/>
        </p:nvSpPr>
        <p:spPr>
          <a:xfrm>
            <a:off x="3283301" y="2926960"/>
            <a:ext cx="1924116" cy="672185"/>
          </a:xfrm>
          <a:prstGeom prst="rect">
            <a:avLst/>
          </a:prstGeom>
          <a:noFill/>
        </p:spPr>
        <p:txBody>
          <a:bodyPr wrap="square" lIns="117043" tIns="58522" rIns="117043" bIns="58522" rtlCol="0">
            <a:spAutoFit/>
          </a:bodyPr>
          <a:lstStyle/>
          <a:p>
            <a:pPr algn="ctr"/>
            <a:r>
              <a:rPr lang="en-US" sz="3600" b="1" dirty="0" err="1">
                <a:solidFill>
                  <a:srgbClr val="FF0000"/>
                </a:solidFill>
                <a:latin typeface="Kalpurush" pitchFamily="2" charset="0"/>
                <a:cs typeface="Kalpurush" pitchFamily="2" charset="0"/>
              </a:rPr>
              <a:t>স্ত</a:t>
            </a:r>
            <a:endParaRPr lang="en-US" sz="3600" b="1" dirty="0">
              <a:solidFill>
                <a:srgbClr val="FF0000"/>
              </a:solidFill>
              <a:latin typeface="Kalpurush" pitchFamily="2" charset="0"/>
              <a:cs typeface="Kalpurush" pitchFamily="2" charset="0"/>
            </a:endParaRPr>
          </a:p>
        </p:txBody>
      </p:sp>
      <p:sp>
        <p:nvSpPr>
          <p:cNvPr id="11" name="TextBox 10">
            <a:extLst>
              <a:ext uri="{FF2B5EF4-FFF2-40B4-BE49-F238E27FC236}">
                <a16:creationId xmlns:a16="http://schemas.microsoft.com/office/drawing/2014/main" id="{8F8FB3AD-6A1E-4A27-963E-429F0F86E27E}"/>
              </a:ext>
            </a:extLst>
          </p:cNvPr>
          <p:cNvSpPr txBox="1"/>
          <p:nvPr/>
        </p:nvSpPr>
        <p:spPr>
          <a:xfrm>
            <a:off x="6168316" y="2300987"/>
            <a:ext cx="2133599" cy="672185"/>
          </a:xfrm>
          <a:prstGeom prst="rect">
            <a:avLst/>
          </a:prstGeom>
          <a:noFill/>
        </p:spPr>
        <p:txBody>
          <a:bodyPr wrap="square" lIns="117043" tIns="58522" rIns="117043" bIns="58522" rtlCol="0">
            <a:spAutoFit/>
          </a:bodyPr>
          <a:lstStyle/>
          <a:p>
            <a:pPr algn="ctr"/>
            <a:r>
              <a:rPr lang="en-US" sz="3600" b="1" dirty="0">
                <a:latin typeface="Kalpurush" pitchFamily="2" charset="0"/>
                <a:cs typeface="Kalpurush" pitchFamily="2" charset="0"/>
              </a:rPr>
              <a:t>স</a:t>
            </a:r>
            <a:r>
              <a:rPr lang="bn-BD" sz="3600" b="1" dirty="0">
                <a:latin typeface="Kalpurush" pitchFamily="2" charset="0"/>
                <a:cs typeface="Kalpurush" pitchFamily="2" charset="0"/>
              </a:rPr>
              <a:t>+</a:t>
            </a:r>
            <a:r>
              <a:rPr lang="en-US" sz="3600" b="1" dirty="0">
                <a:latin typeface="Kalpurush" pitchFamily="2" charset="0"/>
                <a:cs typeface="Kalpurush" pitchFamily="2" charset="0"/>
              </a:rPr>
              <a:t>ম</a:t>
            </a:r>
          </a:p>
        </p:txBody>
      </p:sp>
      <p:sp>
        <p:nvSpPr>
          <p:cNvPr id="14" name="TextBox 13">
            <a:extLst>
              <a:ext uri="{FF2B5EF4-FFF2-40B4-BE49-F238E27FC236}">
                <a16:creationId xmlns:a16="http://schemas.microsoft.com/office/drawing/2014/main" id="{CEFE0023-9C6E-4995-8E80-103F9C0EDC46}"/>
              </a:ext>
            </a:extLst>
          </p:cNvPr>
          <p:cNvSpPr txBox="1"/>
          <p:nvPr/>
        </p:nvSpPr>
        <p:spPr>
          <a:xfrm>
            <a:off x="9052217" y="2300987"/>
            <a:ext cx="2070279" cy="672185"/>
          </a:xfrm>
          <a:prstGeom prst="rect">
            <a:avLst/>
          </a:prstGeom>
          <a:noFill/>
        </p:spPr>
        <p:txBody>
          <a:bodyPr wrap="square" lIns="117043" tIns="58522" rIns="117043" bIns="58522" rtlCol="0">
            <a:spAutoFit/>
          </a:bodyPr>
          <a:lstStyle/>
          <a:p>
            <a:r>
              <a:rPr lang="en-US" sz="3600" b="1" dirty="0" err="1">
                <a:solidFill>
                  <a:srgbClr val="FF0000"/>
                </a:solidFill>
                <a:latin typeface="Kalpurush" pitchFamily="2" charset="0"/>
                <a:cs typeface="Kalpurush" pitchFamily="2" charset="0"/>
              </a:rPr>
              <a:t>স্মি</a:t>
            </a:r>
            <a:r>
              <a:rPr lang="en-US" sz="3600" b="1" dirty="0" err="1">
                <a:latin typeface="Kalpurush" pitchFamily="2" charset="0"/>
                <a:cs typeface="Kalpurush" pitchFamily="2" charset="0"/>
              </a:rPr>
              <a:t>ত</a:t>
            </a:r>
            <a:r>
              <a:rPr lang="en-US" sz="3600" b="1" dirty="0">
                <a:latin typeface="Kalpurush" pitchFamily="2" charset="0"/>
                <a:cs typeface="Kalpurush" pitchFamily="2" charset="0"/>
              </a:rPr>
              <a:t>, </a:t>
            </a:r>
            <a:r>
              <a:rPr lang="en-US" sz="3600" b="1" dirty="0" err="1">
                <a:solidFill>
                  <a:srgbClr val="FF0000"/>
                </a:solidFill>
                <a:latin typeface="Kalpurush" pitchFamily="2" charset="0"/>
                <a:cs typeface="Kalpurush" pitchFamily="2" charset="0"/>
              </a:rPr>
              <a:t>স্ম</a:t>
            </a:r>
            <a:r>
              <a:rPr lang="en-US" sz="3600" b="1" dirty="0" err="1">
                <a:latin typeface="Kalpurush" pitchFamily="2" charset="0"/>
                <a:cs typeface="Kalpurush" pitchFamily="2" charset="0"/>
              </a:rPr>
              <a:t>রণ</a:t>
            </a:r>
            <a:endParaRPr lang="en-US" sz="3600" b="1" dirty="0">
              <a:latin typeface="Kalpurush" pitchFamily="2" charset="0"/>
              <a:cs typeface="Kalpurush" pitchFamily="2" charset="0"/>
            </a:endParaRPr>
          </a:p>
        </p:txBody>
      </p:sp>
      <p:pic>
        <p:nvPicPr>
          <p:cNvPr id="18" name="Picture 17">
            <a:extLst>
              <a:ext uri="{FF2B5EF4-FFF2-40B4-BE49-F238E27FC236}">
                <a16:creationId xmlns:a16="http://schemas.microsoft.com/office/drawing/2014/main" id="{388F3893-74C8-4E91-AB3D-22F2B08B7BE1}"/>
              </a:ext>
            </a:extLst>
          </p:cNvPr>
          <p:cNvPicPr>
            <a:picLocks noChangeAspect="1"/>
          </p:cNvPicPr>
          <p:nvPr/>
        </p:nvPicPr>
        <p:blipFill rotWithShape="1">
          <a:blip r:embed="rId2">
            <a:extLst>
              <a:ext uri="{28A0092B-C50C-407E-A947-70E740481C1C}">
                <a14:useLocalDpi xmlns:a14="http://schemas.microsoft.com/office/drawing/2010/main"/>
              </a:ext>
            </a:extLst>
          </a:blip>
          <a:srcRect l="22040" t="16651" r="22396" b="71803"/>
          <a:stretch/>
        </p:blipFill>
        <p:spPr>
          <a:xfrm>
            <a:off x="1" y="277197"/>
            <a:ext cx="12191999" cy="855811"/>
          </a:xfrm>
          <a:prstGeom prst="rect">
            <a:avLst/>
          </a:prstGeom>
        </p:spPr>
      </p:pic>
      <p:sp>
        <p:nvSpPr>
          <p:cNvPr id="19" name="TextBox 18">
            <a:extLst>
              <a:ext uri="{FF2B5EF4-FFF2-40B4-BE49-F238E27FC236}">
                <a16:creationId xmlns:a16="http://schemas.microsoft.com/office/drawing/2014/main" id="{3118C3F7-CF09-49AB-889B-253D95298513}"/>
              </a:ext>
            </a:extLst>
          </p:cNvPr>
          <p:cNvSpPr txBox="1"/>
          <p:nvPr/>
        </p:nvSpPr>
        <p:spPr>
          <a:xfrm>
            <a:off x="1017072" y="2920319"/>
            <a:ext cx="1600200" cy="672185"/>
          </a:xfrm>
          <a:prstGeom prst="rect">
            <a:avLst/>
          </a:prstGeom>
          <a:noFill/>
        </p:spPr>
        <p:txBody>
          <a:bodyPr wrap="square" lIns="117043" tIns="58522" rIns="117043" bIns="58522" rtlCol="0">
            <a:spAutoFit/>
          </a:bodyPr>
          <a:lstStyle/>
          <a:p>
            <a:r>
              <a:rPr lang="en-US" sz="3600" b="1" dirty="0" err="1">
                <a:solidFill>
                  <a:srgbClr val="FF0000"/>
                </a:solidFill>
                <a:latin typeface="Kalpurush" pitchFamily="2" charset="0"/>
                <a:cs typeface="Kalpurush" pitchFamily="2" charset="0"/>
              </a:rPr>
              <a:t>স্ত</a:t>
            </a:r>
            <a:r>
              <a:rPr lang="en-US" sz="3600" b="1" dirty="0" err="1">
                <a:latin typeface="Kalpurush" pitchFamily="2" charset="0"/>
                <a:cs typeface="Kalpurush" pitchFamily="2" charset="0"/>
              </a:rPr>
              <a:t>ম্ভ</a:t>
            </a:r>
            <a:endParaRPr lang="en-US" sz="3600" b="1" dirty="0">
              <a:latin typeface="Kalpurush" pitchFamily="2" charset="0"/>
              <a:cs typeface="Kalpurush" pitchFamily="2" charset="0"/>
            </a:endParaRPr>
          </a:p>
        </p:txBody>
      </p:sp>
      <p:sp>
        <p:nvSpPr>
          <p:cNvPr id="20" name="TextBox 19">
            <a:extLst>
              <a:ext uri="{FF2B5EF4-FFF2-40B4-BE49-F238E27FC236}">
                <a16:creationId xmlns:a16="http://schemas.microsoft.com/office/drawing/2014/main" id="{6CC72A54-26D6-4C50-A8E8-33D4F45ECD5D}"/>
              </a:ext>
            </a:extLst>
          </p:cNvPr>
          <p:cNvSpPr txBox="1"/>
          <p:nvPr/>
        </p:nvSpPr>
        <p:spPr>
          <a:xfrm>
            <a:off x="1017072" y="3626058"/>
            <a:ext cx="1600200" cy="672185"/>
          </a:xfrm>
          <a:prstGeom prst="rect">
            <a:avLst/>
          </a:prstGeom>
          <a:noFill/>
        </p:spPr>
        <p:txBody>
          <a:bodyPr wrap="square" lIns="117043" tIns="58522" rIns="117043" bIns="58522" rtlCol="0">
            <a:spAutoFit/>
          </a:bodyPr>
          <a:lstStyle/>
          <a:p>
            <a:r>
              <a:rPr lang="en-US" sz="3600" b="1" dirty="0" err="1">
                <a:latin typeface="Kalpurush" pitchFamily="2" charset="0"/>
                <a:cs typeface="Kalpurush" pitchFamily="2" charset="0"/>
              </a:rPr>
              <a:t>স্ত</a:t>
            </a:r>
            <a:r>
              <a:rPr lang="en-US" sz="3600" b="1" dirty="0" err="1">
                <a:solidFill>
                  <a:srgbClr val="FF0000"/>
                </a:solidFill>
                <a:latin typeface="Kalpurush" pitchFamily="2" charset="0"/>
                <a:cs typeface="Kalpurush" pitchFamily="2" charset="0"/>
              </a:rPr>
              <a:t>ম্ভ</a:t>
            </a:r>
            <a:endParaRPr lang="en-US" sz="3600" b="1" dirty="0">
              <a:solidFill>
                <a:srgbClr val="FF0000"/>
              </a:solidFill>
              <a:latin typeface="Kalpurush" pitchFamily="2" charset="0"/>
              <a:cs typeface="Kalpurush" pitchFamily="2" charset="0"/>
            </a:endParaRPr>
          </a:p>
        </p:txBody>
      </p:sp>
      <p:sp>
        <p:nvSpPr>
          <p:cNvPr id="21" name="TextBox 20">
            <a:extLst>
              <a:ext uri="{FF2B5EF4-FFF2-40B4-BE49-F238E27FC236}">
                <a16:creationId xmlns:a16="http://schemas.microsoft.com/office/drawing/2014/main" id="{178F3CB9-2FC8-428B-9D84-CEAB207EDD8B}"/>
              </a:ext>
            </a:extLst>
          </p:cNvPr>
          <p:cNvSpPr txBox="1"/>
          <p:nvPr/>
        </p:nvSpPr>
        <p:spPr>
          <a:xfrm>
            <a:off x="6168316" y="2941231"/>
            <a:ext cx="2133599" cy="672185"/>
          </a:xfrm>
          <a:prstGeom prst="rect">
            <a:avLst/>
          </a:prstGeom>
          <a:noFill/>
        </p:spPr>
        <p:txBody>
          <a:bodyPr wrap="square" lIns="117043" tIns="58522" rIns="117043" bIns="58522" rtlCol="0">
            <a:spAutoFit/>
          </a:bodyPr>
          <a:lstStyle/>
          <a:p>
            <a:pPr algn="ctr"/>
            <a:r>
              <a:rPr lang="en-US" sz="3600" b="1" dirty="0">
                <a:latin typeface="Kalpurush" pitchFamily="2" charset="0"/>
                <a:cs typeface="Kalpurush" pitchFamily="2" charset="0"/>
              </a:rPr>
              <a:t>স</a:t>
            </a:r>
            <a:r>
              <a:rPr lang="bn-BD" sz="3600" b="1" dirty="0">
                <a:latin typeface="Kalpurush" pitchFamily="2" charset="0"/>
                <a:cs typeface="Kalpurush" pitchFamily="2" charset="0"/>
              </a:rPr>
              <a:t>+</a:t>
            </a:r>
            <a:r>
              <a:rPr lang="en-US" sz="3600" b="1" dirty="0">
                <a:latin typeface="Kalpurush" pitchFamily="2" charset="0"/>
                <a:cs typeface="Kalpurush" pitchFamily="2" charset="0"/>
              </a:rPr>
              <a:t>ত</a:t>
            </a:r>
          </a:p>
        </p:txBody>
      </p:sp>
      <p:sp>
        <p:nvSpPr>
          <p:cNvPr id="22" name="TextBox 21">
            <a:extLst>
              <a:ext uri="{FF2B5EF4-FFF2-40B4-BE49-F238E27FC236}">
                <a16:creationId xmlns:a16="http://schemas.microsoft.com/office/drawing/2014/main" id="{F5C34CBE-FD45-48A0-B654-9420043E98AB}"/>
              </a:ext>
            </a:extLst>
          </p:cNvPr>
          <p:cNvSpPr txBox="1"/>
          <p:nvPr/>
        </p:nvSpPr>
        <p:spPr>
          <a:xfrm>
            <a:off x="9052217" y="2981615"/>
            <a:ext cx="2322464" cy="672185"/>
          </a:xfrm>
          <a:prstGeom prst="rect">
            <a:avLst/>
          </a:prstGeom>
          <a:noFill/>
        </p:spPr>
        <p:txBody>
          <a:bodyPr wrap="square" lIns="117043" tIns="58522" rIns="117043" bIns="58522" rtlCol="0">
            <a:spAutoFit/>
          </a:bodyPr>
          <a:lstStyle/>
          <a:p>
            <a:r>
              <a:rPr lang="en-US" sz="3600" b="1" dirty="0" err="1">
                <a:latin typeface="Kalpurush" pitchFamily="2" charset="0"/>
                <a:cs typeface="Kalpurush" pitchFamily="2" charset="0"/>
              </a:rPr>
              <a:t>আ</a:t>
            </a:r>
            <a:r>
              <a:rPr lang="en-US" sz="3600" b="1" dirty="0" err="1">
                <a:solidFill>
                  <a:srgbClr val="FF0000"/>
                </a:solidFill>
                <a:latin typeface="Kalpurush" pitchFamily="2" charset="0"/>
                <a:cs typeface="Kalpurush" pitchFamily="2" charset="0"/>
              </a:rPr>
              <a:t>স্ত</a:t>
            </a:r>
            <a:r>
              <a:rPr lang="en-US" sz="3600" b="1" dirty="0">
                <a:latin typeface="Kalpurush" pitchFamily="2" charset="0"/>
                <a:cs typeface="Kalpurush" pitchFamily="2" charset="0"/>
              </a:rPr>
              <a:t>, </a:t>
            </a:r>
            <a:r>
              <a:rPr lang="en-US" sz="3600" b="1" dirty="0" err="1">
                <a:latin typeface="Kalpurush" pitchFamily="2" charset="0"/>
                <a:cs typeface="Kalpurush" pitchFamily="2" charset="0"/>
              </a:rPr>
              <a:t>ম</a:t>
            </a:r>
            <a:r>
              <a:rPr lang="en-US" sz="3600" b="1" dirty="0" err="1">
                <a:solidFill>
                  <a:srgbClr val="FF0000"/>
                </a:solidFill>
                <a:latin typeface="Kalpurush" pitchFamily="2" charset="0"/>
                <a:cs typeface="Kalpurush" pitchFamily="2" charset="0"/>
              </a:rPr>
              <a:t>স্ত</a:t>
            </a:r>
            <a:r>
              <a:rPr lang="en-US" sz="3600" b="1" dirty="0" err="1">
                <a:latin typeface="Kalpurush" pitchFamily="2" charset="0"/>
                <a:cs typeface="Kalpurush" pitchFamily="2" charset="0"/>
              </a:rPr>
              <a:t>বড়</a:t>
            </a:r>
            <a:endParaRPr lang="en-US" sz="3600" b="1" dirty="0">
              <a:latin typeface="Kalpurush" pitchFamily="2" charset="0"/>
              <a:cs typeface="Kalpurush" pitchFamily="2" charset="0"/>
            </a:endParaRPr>
          </a:p>
        </p:txBody>
      </p:sp>
      <p:sp>
        <p:nvSpPr>
          <p:cNvPr id="23" name="TextBox 22">
            <a:extLst>
              <a:ext uri="{FF2B5EF4-FFF2-40B4-BE49-F238E27FC236}">
                <a16:creationId xmlns:a16="http://schemas.microsoft.com/office/drawing/2014/main" id="{BA780D2D-824A-456A-AC02-E049637FB0B1}"/>
              </a:ext>
            </a:extLst>
          </p:cNvPr>
          <p:cNvSpPr txBox="1"/>
          <p:nvPr/>
        </p:nvSpPr>
        <p:spPr>
          <a:xfrm>
            <a:off x="3283300" y="3571652"/>
            <a:ext cx="1924116" cy="672185"/>
          </a:xfrm>
          <a:prstGeom prst="rect">
            <a:avLst/>
          </a:prstGeom>
          <a:noFill/>
        </p:spPr>
        <p:txBody>
          <a:bodyPr wrap="square" lIns="117043" tIns="58522" rIns="117043" bIns="58522" rtlCol="0">
            <a:spAutoFit/>
          </a:bodyPr>
          <a:lstStyle/>
          <a:p>
            <a:pPr algn="ctr"/>
            <a:r>
              <a:rPr lang="en-US" sz="3600" b="1" dirty="0" err="1">
                <a:solidFill>
                  <a:srgbClr val="FF0000"/>
                </a:solidFill>
                <a:latin typeface="Kalpurush" pitchFamily="2" charset="0"/>
                <a:cs typeface="Kalpurush" pitchFamily="2" charset="0"/>
              </a:rPr>
              <a:t>ম্ভ</a:t>
            </a:r>
            <a:endParaRPr lang="en-US" sz="3600" b="1" dirty="0">
              <a:solidFill>
                <a:srgbClr val="FF0000"/>
              </a:solidFill>
              <a:latin typeface="Kalpurush" pitchFamily="2" charset="0"/>
              <a:cs typeface="Kalpurush" pitchFamily="2" charset="0"/>
            </a:endParaRPr>
          </a:p>
        </p:txBody>
      </p:sp>
      <p:sp>
        <p:nvSpPr>
          <p:cNvPr id="24" name="TextBox 23">
            <a:extLst>
              <a:ext uri="{FF2B5EF4-FFF2-40B4-BE49-F238E27FC236}">
                <a16:creationId xmlns:a16="http://schemas.microsoft.com/office/drawing/2014/main" id="{77CF54E1-131C-4A29-9443-30ABE3FE0234}"/>
              </a:ext>
            </a:extLst>
          </p:cNvPr>
          <p:cNvSpPr txBox="1"/>
          <p:nvPr/>
        </p:nvSpPr>
        <p:spPr>
          <a:xfrm>
            <a:off x="6168316" y="3507901"/>
            <a:ext cx="2133599" cy="672185"/>
          </a:xfrm>
          <a:prstGeom prst="rect">
            <a:avLst/>
          </a:prstGeom>
          <a:noFill/>
        </p:spPr>
        <p:txBody>
          <a:bodyPr wrap="square" lIns="117043" tIns="58522" rIns="117043" bIns="58522" rtlCol="0">
            <a:spAutoFit/>
          </a:bodyPr>
          <a:lstStyle/>
          <a:p>
            <a:pPr algn="ctr"/>
            <a:r>
              <a:rPr lang="en-US" sz="3600" b="1" dirty="0">
                <a:latin typeface="Kalpurush" pitchFamily="2" charset="0"/>
                <a:cs typeface="Kalpurush" pitchFamily="2" charset="0"/>
              </a:rPr>
              <a:t>ম</a:t>
            </a:r>
            <a:r>
              <a:rPr lang="bn-BD" sz="3600" b="1" dirty="0">
                <a:latin typeface="Kalpurush" pitchFamily="2" charset="0"/>
                <a:cs typeface="Kalpurush" pitchFamily="2" charset="0"/>
              </a:rPr>
              <a:t>+</a:t>
            </a:r>
            <a:r>
              <a:rPr lang="en-US" sz="3600" b="1" dirty="0">
                <a:latin typeface="Kalpurush" pitchFamily="2" charset="0"/>
                <a:cs typeface="Kalpurush" pitchFamily="2" charset="0"/>
              </a:rPr>
              <a:t>ভ</a:t>
            </a:r>
          </a:p>
        </p:txBody>
      </p:sp>
      <p:sp>
        <p:nvSpPr>
          <p:cNvPr id="25" name="TextBox 24">
            <a:extLst>
              <a:ext uri="{FF2B5EF4-FFF2-40B4-BE49-F238E27FC236}">
                <a16:creationId xmlns:a16="http://schemas.microsoft.com/office/drawing/2014/main" id="{854CAFAB-18BE-444C-AC0A-650D5360CE2B}"/>
              </a:ext>
            </a:extLst>
          </p:cNvPr>
          <p:cNvSpPr txBox="1"/>
          <p:nvPr/>
        </p:nvSpPr>
        <p:spPr>
          <a:xfrm>
            <a:off x="9052217" y="3561773"/>
            <a:ext cx="2322464" cy="672185"/>
          </a:xfrm>
          <a:prstGeom prst="rect">
            <a:avLst/>
          </a:prstGeom>
          <a:noFill/>
        </p:spPr>
        <p:txBody>
          <a:bodyPr wrap="square" lIns="117043" tIns="58522" rIns="117043" bIns="58522" rtlCol="0">
            <a:spAutoFit/>
          </a:bodyPr>
          <a:lstStyle/>
          <a:p>
            <a:r>
              <a:rPr lang="en-US" sz="3600" b="1" dirty="0" err="1">
                <a:latin typeface="Kalpurush" pitchFamily="2" charset="0"/>
                <a:cs typeface="Kalpurush" pitchFamily="2" charset="0"/>
              </a:rPr>
              <a:t>আর</a:t>
            </a:r>
            <a:r>
              <a:rPr lang="en-US" sz="3600" b="1" dirty="0" err="1">
                <a:solidFill>
                  <a:srgbClr val="FF0000"/>
                </a:solidFill>
                <a:latin typeface="Kalpurush" pitchFamily="2" charset="0"/>
                <a:cs typeface="Kalpurush" pitchFamily="2" charset="0"/>
              </a:rPr>
              <a:t>ম্ভ</a:t>
            </a:r>
            <a:r>
              <a:rPr lang="en-US" sz="3600" b="1" dirty="0">
                <a:latin typeface="Kalpurush" pitchFamily="2" charset="0"/>
                <a:cs typeface="Kalpurush" pitchFamily="2" charset="0"/>
              </a:rPr>
              <a:t>, </a:t>
            </a:r>
            <a:r>
              <a:rPr lang="en-US" sz="3600" b="1" dirty="0" err="1">
                <a:latin typeface="Kalpurush" pitchFamily="2" charset="0"/>
                <a:cs typeface="Kalpurush" pitchFamily="2" charset="0"/>
              </a:rPr>
              <a:t>স</a:t>
            </a:r>
            <a:r>
              <a:rPr lang="en-US" sz="3600" b="1" dirty="0" err="1">
                <a:solidFill>
                  <a:srgbClr val="FF0000"/>
                </a:solidFill>
                <a:latin typeface="Kalpurush" pitchFamily="2" charset="0"/>
                <a:cs typeface="Kalpurush" pitchFamily="2" charset="0"/>
              </a:rPr>
              <a:t>ম্ভ</a:t>
            </a:r>
            <a:r>
              <a:rPr lang="en-US" sz="3600" b="1" dirty="0" err="1">
                <a:latin typeface="Kalpurush" pitchFamily="2" charset="0"/>
                <a:cs typeface="Kalpurush" pitchFamily="2" charset="0"/>
              </a:rPr>
              <a:t>র</a:t>
            </a:r>
            <a:endParaRPr lang="en-US" sz="3600" b="1" dirty="0">
              <a:latin typeface="Kalpurush" pitchFamily="2" charset="0"/>
              <a:cs typeface="Kalpurush" pitchFamily="2" charset="0"/>
            </a:endParaRPr>
          </a:p>
        </p:txBody>
      </p:sp>
      <p:sp>
        <p:nvSpPr>
          <p:cNvPr id="26" name="TextBox 25">
            <a:extLst>
              <a:ext uri="{FF2B5EF4-FFF2-40B4-BE49-F238E27FC236}">
                <a16:creationId xmlns:a16="http://schemas.microsoft.com/office/drawing/2014/main" id="{03784BA0-71CA-49F7-9A0D-A22E6DC407B8}"/>
              </a:ext>
            </a:extLst>
          </p:cNvPr>
          <p:cNvSpPr txBox="1"/>
          <p:nvPr/>
        </p:nvSpPr>
        <p:spPr>
          <a:xfrm>
            <a:off x="3268572" y="4225118"/>
            <a:ext cx="1924116" cy="672185"/>
          </a:xfrm>
          <a:prstGeom prst="rect">
            <a:avLst/>
          </a:prstGeom>
          <a:noFill/>
        </p:spPr>
        <p:txBody>
          <a:bodyPr wrap="square" lIns="117043" tIns="58522" rIns="117043" bIns="58522" rtlCol="0">
            <a:spAutoFit/>
          </a:bodyPr>
          <a:lstStyle/>
          <a:p>
            <a:pPr algn="ctr"/>
            <a:r>
              <a:rPr lang="en-US" sz="3600" b="1" dirty="0" err="1">
                <a:solidFill>
                  <a:srgbClr val="FF0000"/>
                </a:solidFill>
                <a:latin typeface="Kalpurush" pitchFamily="2" charset="0"/>
                <a:cs typeface="Kalpurush" pitchFamily="2" charset="0"/>
              </a:rPr>
              <a:t>ম্ব</a:t>
            </a:r>
            <a:endParaRPr lang="en-US" sz="3600" b="1" dirty="0">
              <a:solidFill>
                <a:srgbClr val="FF0000"/>
              </a:solidFill>
              <a:latin typeface="Kalpurush" pitchFamily="2" charset="0"/>
              <a:cs typeface="Kalpurush" pitchFamily="2" charset="0"/>
            </a:endParaRPr>
          </a:p>
        </p:txBody>
      </p:sp>
      <p:sp>
        <p:nvSpPr>
          <p:cNvPr id="27" name="TextBox 26">
            <a:extLst>
              <a:ext uri="{FF2B5EF4-FFF2-40B4-BE49-F238E27FC236}">
                <a16:creationId xmlns:a16="http://schemas.microsoft.com/office/drawing/2014/main" id="{9BA40910-19EA-4567-A187-2BDCF220C997}"/>
              </a:ext>
            </a:extLst>
          </p:cNvPr>
          <p:cNvSpPr txBox="1"/>
          <p:nvPr/>
        </p:nvSpPr>
        <p:spPr>
          <a:xfrm>
            <a:off x="6168316" y="4116205"/>
            <a:ext cx="2133599" cy="672185"/>
          </a:xfrm>
          <a:prstGeom prst="rect">
            <a:avLst/>
          </a:prstGeom>
          <a:noFill/>
        </p:spPr>
        <p:txBody>
          <a:bodyPr wrap="square" lIns="117043" tIns="58522" rIns="117043" bIns="58522" rtlCol="0">
            <a:spAutoFit/>
          </a:bodyPr>
          <a:lstStyle/>
          <a:p>
            <a:pPr algn="ctr"/>
            <a:r>
              <a:rPr lang="en-US" sz="3600" b="1" dirty="0">
                <a:latin typeface="Kalpurush" pitchFamily="2" charset="0"/>
                <a:cs typeface="Kalpurush" pitchFamily="2" charset="0"/>
              </a:rPr>
              <a:t>ম</a:t>
            </a:r>
            <a:r>
              <a:rPr lang="bn-BD" sz="3600" b="1" dirty="0">
                <a:latin typeface="Kalpurush" pitchFamily="2" charset="0"/>
                <a:cs typeface="Kalpurush" pitchFamily="2" charset="0"/>
              </a:rPr>
              <a:t>+</a:t>
            </a:r>
            <a:r>
              <a:rPr lang="en-US" sz="3600" b="1" dirty="0">
                <a:latin typeface="Kalpurush" pitchFamily="2" charset="0"/>
                <a:cs typeface="Kalpurush" pitchFamily="2" charset="0"/>
              </a:rPr>
              <a:t>ব</a:t>
            </a:r>
          </a:p>
        </p:txBody>
      </p:sp>
      <p:sp>
        <p:nvSpPr>
          <p:cNvPr id="28" name="TextBox 27">
            <a:extLst>
              <a:ext uri="{FF2B5EF4-FFF2-40B4-BE49-F238E27FC236}">
                <a16:creationId xmlns:a16="http://schemas.microsoft.com/office/drawing/2014/main" id="{78160CD2-EFE7-4C60-AAB7-89BF2540F53F}"/>
              </a:ext>
            </a:extLst>
          </p:cNvPr>
          <p:cNvSpPr txBox="1"/>
          <p:nvPr/>
        </p:nvSpPr>
        <p:spPr>
          <a:xfrm>
            <a:off x="9052217" y="4185852"/>
            <a:ext cx="2322464" cy="672185"/>
          </a:xfrm>
          <a:prstGeom prst="rect">
            <a:avLst/>
          </a:prstGeom>
          <a:noFill/>
        </p:spPr>
        <p:txBody>
          <a:bodyPr wrap="square" lIns="117043" tIns="58522" rIns="117043" bIns="58522" rtlCol="0">
            <a:spAutoFit/>
          </a:bodyPr>
          <a:lstStyle/>
          <a:p>
            <a:r>
              <a:rPr lang="en-US" sz="3600" b="1" dirty="0" err="1">
                <a:latin typeface="Kalpurush" pitchFamily="2" charset="0"/>
                <a:cs typeface="Kalpurush" pitchFamily="2" charset="0"/>
              </a:rPr>
              <a:t>ল</a:t>
            </a:r>
            <a:r>
              <a:rPr lang="en-US" sz="3600" b="1" dirty="0" err="1">
                <a:solidFill>
                  <a:srgbClr val="FF0000"/>
                </a:solidFill>
                <a:latin typeface="Kalpurush" pitchFamily="2" charset="0"/>
                <a:cs typeface="Kalpurush" pitchFamily="2" charset="0"/>
              </a:rPr>
              <a:t>ম্ব</a:t>
            </a:r>
            <a:r>
              <a:rPr lang="en-US" sz="3600" b="1" dirty="0">
                <a:latin typeface="Kalpurush" pitchFamily="2" charset="0"/>
                <a:cs typeface="Kalpurush" pitchFamily="2" charset="0"/>
              </a:rPr>
              <a:t>, </a:t>
            </a:r>
            <a:r>
              <a:rPr lang="en-US" sz="3600" b="1" dirty="0" err="1">
                <a:latin typeface="Kalpurush" pitchFamily="2" charset="0"/>
                <a:cs typeface="Kalpurush" pitchFamily="2" charset="0"/>
              </a:rPr>
              <a:t>ল</a:t>
            </a:r>
            <a:r>
              <a:rPr lang="en-US" sz="3600" b="1" dirty="0" err="1">
                <a:solidFill>
                  <a:srgbClr val="FF0000"/>
                </a:solidFill>
                <a:latin typeface="Kalpurush" pitchFamily="2" charset="0"/>
                <a:cs typeface="Kalpurush" pitchFamily="2" charset="0"/>
              </a:rPr>
              <a:t>ম্বা</a:t>
            </a:r>
            <a:endParaRPr lang="en-US" sz="3600" b="1" dirty="0">
              <a:solidFill>
                <a:srgbClr val="FF0000"/>
              </a:solidFill>
              <a:latin typeface="Kalpurush" pitchFamily="2" charset="0"/>
              <a:cs typeface="Kalpurush" pitchFamily="2" charset="0"/>
            </a:endParaRPr>
          </a:p>
        </p:txBody>
      </p:sp>
      <p:sp>
        <p:nvSpPr>
          <p:cNvPr id="29" name="TextBox 28">
            <a:extLst>
              <a:ext uri="{FF2B5EF4-FFF2-40B4-BE49-F238E27FC236}">
                <a16:creationId xmlns:a16="http://schemas.microsoft.com/office/drawing/2014/main" id="{BCA083A4-AB51-412A-A325-20AA49FBCE7E}"/>
              </a:ext>
            </a:extLst>
          </p:cNvPr>
          <p:cNvSpPr txBox="1"/>
          <p:nvPr/>
        </p:nvSpPr>
        <p:spPr>
          <a:xfrm>
            <a:off x="1017072" y="4180441"/>
            <a:ext cx="1600200" cy="672185"/>
          </a:xfrm>
          <a:prstGeom prst="rect">
            <a:avLst/>
          </a:prstGeom>
          <a:noFill/>
        </p:spPr>
        <p:txBody>
          <a:bodyPr wrap="square" lIns="117043" tIns="58522" rIns="117043" bIns="58522" rtlCol="0">
            <a:spAutoFit/>
          </a:bodyPr>
          <a:lstStyle/>
          <a:p>
            <a:r>
              <a:rPr lang="en-US" sz="3600" b="1" dirty="0" err="1">
                <a:latin typeface="Kalpurush" pitchFamily="2" charset="0"/>
                <a:cs typeface="Kalpurush" pitchFamily="2" charset="0"/>
              </a:rPr>
              <a:t>ডিসে</a:t>
            </a:r>
            <a:r>
              <a:rPr lang="en-US" sz="3600" b="1" dirty="0" err="1">
                <a:solidFill>
                  <a:srgbClr val="FF0000"/>
                </a:solidFill>
                <a:latin typeface="Kalpurush" pitchFamily="2" charset="0"/>
                <a:cs typeface="Kalpurush" pitchFamily="2" charset="0"/>
              </a:rPr>
              <a:t>ম্ব</a:t>
            </a:r>
            <a:r>
              <a:rPr lang="en-US" sz="3600" b="1" dirty="0" err="1">
                <a:latin typeface="Kalpurush" pitchFamily="2" charset="0"/>
                <a:cs typeface="Kalpurush" pitchFamily="2" charset="0"/>
              </a:rPr>
              <a:t>র</a:t>
            </a:r>
            <a:endParaRPr lang="en-US" sz="3600" b="1" dirty="0">
              <a:latin typeface="Kalpurush" pitchFamily="2" charset="0"/>
              <a:cs typeface="Kalpurush" pitchFamily="2" charset="0"/>
            </a:endParaRPr>
          </a:p>
        </p:txBody>
      </p:sp>
      <p:sp>
        <p:nvSpPr>
          <p:cNvPr id="32" name="TextBox 31">
            <a:extLst>
              <a:ext uri="{FF2B5EF4-FFF2-40B4-BE49-F238E27FC236}">
                <a16:creationId xmlns:a16="http://schemas.microsoft.com/office/drawing/2014/main" id="{74F906D3-439D-47AF-8E08-BEB417CD4977}"/>
              </a:ext>
            </a:extLst>
          </p:cNvPr>
          <p:cNvSpPr txBox="1"/>
          <p:nvPr/>
        </p:nvSpPr>
        <p:spPr>
          <a:xfrm>
            <a:off x="1017072" y="4753956"/>
            <a:ext cx="1600200" cy="672185"/>
          </a:xfrm>
          <a:prstGeom prst="rect">
            <a:avLst/>
          </a:prstGeom>
          <a:noFill/>
        </p:spPr>
        <p:txBody>
          <a:bodyPr wrap="square" lIns="117043" tIns="58522" rIns="117043" bIns="58522" rtlCol="0">
            <a:spAutoFit/>
          </a:bodyPr>
          <a:lstStyle/>
          <a:p>
            <a:r>
              <a:rPr lang="bn-BD" sz="3600" b="1" dirty="0">
                <a:latin typeface="Kalpurush" pitchFamily="2" charset="0"/>
                <a:cs typeface="Kalpurush" pitchFamily="2" charset="0"/>
              </a:rPr>
              <a:t>মু</a:t>
            </a:r>
            <a:r>
              <a:rPr lang="bn-BD" sz="3600" b="1" dirty="0">
                <a:solidFill>
                  <a:srgbClr val="FF0000"/>
                </a:solidFill>
                <a:latin typeface="Kalpurush" pitchFamily="2" charset="0"/>
                <a:cs typeface="Kalpurush" pitchFamily="2" charset="0"/>
              </a:rPr>
              <a:t>ক্ত</a:t>
            </a:r>
            <a:endParaRPr lang="en-US" sz="3600" b="1" dirty="0">
              <a:solidFill>
                <a:srgbClr val="FF0000"/>
              </a:solidFill>
              <a:latin typeface="Kalpurush" pitchFamily="2" charset="0"/>
              <a:cs typeface="Kalpurush" pitchFamily="2" charset="0"/>
            </a:endParaRPr>
          </a:p>
        </p:txBody>
      </p:sp>
      <p:sp>
        <p:nvSpPr>
          <p:cNvPr id="33" name="TextBox 32">
            <a:extLst>
              <a:ext uri="{FF2B5EF4-FFF2-40B4-BE49-F238E27FC236}">
                <a16:creationId xmlns:a16="http://schemas.microsoft.com/office/drawing/2014/main" id="{D1CD5222-7406-4EAC-A59D-33BCB9FFF749}"/>
              </a:ext>
            </a:extLst>
          </p:cNvPr>
          <p:cNvSpPr txBox="1"/>
          <p:nvPr/>
        </p:nvSpPr>
        <p:spPr>
          <a:xfrm>
            <a:off x="1017072" y="5363866"/>
            <a:ext cx="1752600" cy="672185"/>
          </a:xfrm>
          <a:prstGeom prst="rect">
            <a:avLst/>
          </a:prstGeom>
          <a:noFill/>
        </p:spPr>
        <p:txBody>
          <a:bodyPr wrap="square" lIns="117043" tIns="58522" rIns="117043" bIns="58522" rtlCol="0">
            <a:spAutoFit/>
          </a:bodyPr>
          <a:lstStyle/>
          <a:p>
            <a:r>
              <a:rPr lang="bn-BD" sz="3600" b="1" dirty="0">
                <a:latin typeface="Kalpurush" pitchFamily="2" charset="0"/>
                <a:cs typeface="Kalpurush" pitchFamily="2" charset="0"/>
              </a:rPr>
              <a:t>ল</a:t>
            </a:r>
            <a:r>
              <a:rPr lang="bn-BD" sz="3600" b="1" dirty="0">
                <a:solidFill>
                  <a:srgbClr val="FF0000"/>
                </a:solidFill>
                <a:latin typeface="Kalpurush" pitchFamily="2" charset="0"/>
                <a:cs typeface="Kalpurush" pitchFamily="2" charset="0"/>
              </a:rPr>
              <a:t>ক্ষ</a:t>
            </a:r>
            <a:endParaRPr lang="en-US" sz="3600" b="1" dirty="0">
              <a:solidFill>
                <a:srgbClr val="FF0000"/>
              </a:solidFill>
              <a:latin typeface="Kalpurush" pitchFamily="2" charset="0"/>
              <a:cs typeface="Kalpurush" pitchFamily="2" charset="0"/>
            </a:endParaRPr>
          </a:p>
        </p:txBody>
      </p:sp>
      <p:sp>
        <p:nvSpPr>
          <p:cNvPr id="34" name="TextBox 33">
            <a:extLst>
              <a:ext uri="{FF2B5EF4-FFF2-40B4-BE49-F238E27FC236}">
                <a16:creationId xmlns:a16="http://schemas.microsoft.com/office/drawing/2014/main" id="{CBA7669D-7B3C-4A63-83F2-F614C69691A6}"/>
              </a:ext>
            </a:extLst>
          </p:cNvPr>
          <p:cNvSpPr txBox="1"/>
          <p:nvPr/>
        </p:nvSpPr>
        <p:spPr>
          <a:xfrm>
            <a:off x="1017072" y="5999656"/>
            <a:ext cx="2057400" cy="672185"/>
          </a:xfrm>
          <a:prstGeom prst="rect">
            <a:avLst/>
          </a:prstGeom>
          <a:noFill/>
        </p:spPr>
        <p:txBody>
          <a:bodyPr wrap="square" lIns="117043" tIns="58522" rIns="117043" bIns="58522" rtlCol="0">
            <a:spAutoFit/>
          </a:bodyPr>
          <a:lstStyle/>
          <a:p>
            <a:r>
              <a:rPr lang="bn-BD" sz="3600" b="1" dirty="0">
                <a:latin typeface="Kalpurush" pitchFamily="2" charset="0"/>
                <a:cs typeface="Kalpurush" pitchFamily="2" charset="0"/>
              </a:rPr>
              <a:t>ই</a:t>
            </a:r>
            <a:r>
              <a:rPr lang="bn-BD" sz="3600" b="1" dirty="0">
                <a:solidFill>
                  <a:srgbClr val="FF0000"/>
                </a:solidFill>
                <a:latin typeface="Kalpurush" pitchFamily="2" charset="0"/>
                <a:cs typeface="Kalpurush" pitchFamily="2" charset="0"/>
              </a:rPr>
              <a:t>ঞ্জি</a:t>
            </a:r>
            <a:r>
              <a:rPr lang="bn-BD" sz="3600" b="1" dirty="0">
                <a:latin typeface="Kalpurush" pitchFamily="2" charset="0"/>
                <a:cs typeface="Kalpurush" pitchFamily="2" charset="0"/>
              </a:rPr>
              <a:t>ন</a:t>
            </a:r>
            <a:endParaRPr lang="en-US" sz="3600" b="1" dirty="0">
              <a:latin typeface="Kalpurush" pitchFamily="2" charset="0"/>
              <a:cs typeface="Kalpurush" pitchFamily="2" charset="0"/>
            </a:endParaRPr>
          </a:p>
        </p:txBody>
      </p:sp>
      <p:sp>
        <p:nvSpPr>
          <p:cNvPr id="35" name="TextBox 34">
            <a:extLst>
              <a:ext uri="{FF2B5EF4-FFF2-40B4-BE49-F238E27FC236}">
                <a16:creationId xmlns:a16="http://schemas.microsoft.com/office/drawing/2014/main" id="{1EE011B5-15AF-4CD3-9C1C-570B5C41D331}"/>
              </a:ext>
            </a:extLst>
          </p:cNvPr>
          <p:cNvSpPr txBox="1"/>
          <p:nvPr/>
        </p:nvSpPr>
        <p:spPr>
          <a:xfrm>
            <a:off x="3305148" y="4801815"/>
            <a:ext cx="1924115" cy="672185"/>
          </a:xfrm>
          <a:prstGeom prst="rect">
            <a:avLst/>
          </a:prstGeom>
          <a:noFill/>
        </p:spPr>
        <p:txBody>
          <a:bodyPr wrap="square" lIns="117043" tIns="58522" rIns="117043" bIns="58522" rtlCol="0">
            <a:spAutoFit/>
          </a:bodyPr>
          <a:lstStyle/>
          <a:p>
            <a:pPr algn="ctr"/>
            <a:r>
              <a:rPr lang="bn-BD" sz="3600" b="1" dirty="0">
                <a:solidFill>
                  <a:srgbClr val="FF0000"/>
                </a:solidFill>
                <a:latin typeface="Kalpurush" pitchFamily="2" charset="0"/>
                <a:cs typeface="Kalpurush" pitchFamily="2" charset="0"/>
              </a:rPr>
              <a:t>ক্ত</a:t>
            </a:r>
            <a:endParaRPr lang="en-US" sz="3600" b="1" dirty="0">
              <a:solidFill>
                <a:srgbClr val="FF0000"/>
              </a:solidFill>
              <a:latin typeface="Kalpurush" pitchFamily="2" charset="0"/>
              <a:cs typeface="Kalpurush" pitchFamily="2" charset="0"/>
            </a:endParaRPr>
          </a:p>
        </p:txBody>
      </p:sp>
      <p:sp>
        <p:nvSpPr>
          <p:cNvPr id="36" name="TextBox 35">
            <a:extLst>
              <a:ext uri="{FF2B5EF4-FFF2-40B4-BE49-F238E27FC236}">
                <a16:creationId xmlns:a16="http://schemas.microsoft.com/office/drawing/2014/main" id="{69357780-5B70-405D-92D4-4DF0231BCC13}"/>
              </a:ext>
            </a:extLst>
          </p:cNvPr>
          <p:cNvSpPr txBox="1"/>
          <p:nvPr/>
        </p:nvSpPr>
        <p:spPr>
          <a:xfrm>
            <a:off x="3283300" y="5416545"/>
            <a:ext cx="1924116" cy="672185"/>
          </a:xfrm>
          <a:prstGeom prst="rect">
            <a:avLst/>
          </a:prstGeom>
          <a:noFill/>
        </p:spPr>
        <p:txBody>
          <a:bodyPr wrap="square" lIns="117043" tIns="58522" rIns="117043" bIns="58522" rtlCol="0">
            <a:spAutoFit/>
          </a:bodyPr>
          <a:lstStyle/>
          <a:p>
            <a:pPr algn="ctr"/>
            <a:r>
              <a:rPr lang="bn-BD" sz="3600" b="1" dirty="0">
                <a:solidFill>
                  <a:srgbClr val="FF0000"/>
                </a:solidFill>
                <a:latin typeface="Kalpurush" pitchFamily="2" charset="0"/>
                <a:cs typeface="Kalpurush" pitchFamily="2" charset="0"/>
              </a:rPr>
              <a:t>ক্ষ</a:t>
            </a:r>
            <a:endParaRPr lang="en-US" sz="3600" b="1" dirty="0">
              <a:solidFill>
                <a:srgbClr val="FF0000"/>
              </a:solidFill>
              <a:latin typeface="Kalpurush" pitchFamily="2" charset="0"/>
              <a:cs typeface="Kalpurush" pitchFamily="2" charset="0"/>
            </a:endParaRPr>
          </a:p>
        </p:txBody>
      </p:sp>
      <p:sp>
        <p:nvSpPr>
          <p:cNvPr id="37" name="TextBox 36">
            <a:extLst>
              <a:ext uri="{FF2B5EF4-FFF2-40B4-BE49-F238E27FC236}">
                <a16:creationId xmlns:a16="http://schemas.microsoft.com/office/drawing/2014/main" id="{91E00BB8-B29C-4B6C-A602-FCD833D622CB}"/>
              </a:ext>
            </a:extLst>
          </p:cNvPr>
          <p:cNvSpPr txBox="1"/>
          <p:nvPr/>
        </p:nvSpPr>
        <p:spPr>
          <a:xfrm>
            <a:off x="3305147" y="5975053"/>
            <a:ext cx="1924116" cy="672185"/>
          </a:xfrm>
          <a:prstGeom prst="rect">
            <a:avLst/>
          </a:prstGeom>
          <a:noFill/>
        </p:spPr>
        <p:txBody>
          <a:bodyPr wrap="square" lIns="117043" tIns="58522" rIns="117043" bIns="58522" rtlCol="0">
            <a:spAutoFit/>
          </a:bodyPr>
          <a:lstStyle/>
          <a:p>
            <a:pPr algn="ctr"/>
            <a:r>
              <a:rPr lang="bn-BD" sz="3600" b="1" dirty="0">
                <a:solidFill>
                  <a:srgbClr val="FF0000"/>
                </a:solidFill>
                <a:latin typeface="Kalpurush" pitchFamily="2" charset="0"/>
                <a:cs typeface="Kalpurush" pitchFamily="2" charset="0"/>
              </a:rPr>
              <a:t>ঞ্জ</a:t>
            </a:r>
            <a:endParaRPr lang="en-US" sz="3600" b="1" dirty="0">
              <a:solidFill>
                <a:srgbClr val="FF0000"/>
              </a:solidFill>
              <a:latin typeface="Kalpurush" pitchFamily="2" charset="0"/>
              <a:cs typeface="Kalpurush" pitchFamily="2" charset="0"/>
            </a:endParaRPr>
          </a:p>
        </p:txBody>
      </p:sp>
      <p:sp>
        <p:nvSpPr>
          <p:cNvPr id="38" name="TextBox 37">
            <a:extLst>
              <a:ext uri="{FF2B5EF4-FFF2-40B4-BE49-F238E27FC236}">
                <a16:creationId xmlns:a16="http://schemas.microsoft.com/office/drawing/2014/main" id="{10A58FB0-E7C2-4FA1-8A65-1539D49CA864}"/>
              </a:ext>
            </a:extLst>
          </p:cNvPr>
          <p:cNvSpPr txBox="1"/>
          <p:nvPr/>
        </p:nvSpPr>
        <p:spPr>
          <a:xfrm>
            <a:off x="6168316" y="4723620"/>
            <a:ext cx="2133599" cy="672185"/>
          </a:xfrm>
          <a:prstGeom prst="rect">
            <a:avLst/>
          </a:prstGeom>
          <a:noFill/>
        </p:spPr>
        <p:txBody>
          <a:bodyPr wrap="square" lIns="117043" tIns="58522" rIns="117043" bIns="58522" rtlCol="0">
            <a:spAutoFit/>
          </a:bodyPr>
          <a:lstStyle/>
          <a:p>
            <a:pPr algn="ctr"/>
            <a:r>
              <a:rPr lang="bn-BD" sz="3600" b="1" dirty="0">
                <a:latin typeface="Kalpurush" pitchFamily="2" charset="0"/>
                <a:cs typeface="Kalpurush" pitchFamily="2" charset="0"/>
              </a:rPr>
              <a:t>ক+ত</a:t>
            </a:r>
            <a:endParaRPr lang="en-US" sz="3600" b="1" dirty="0">
              <a:latin typeface="Kalpurush" pitchFamily="2" charset="0"/>
              <a:cs typeface="Kalpurush" pitchFamily="2" charset="0"/>
            </a:endParaRPr>
          </a:p>
        </p:txBody>
      </p:sp>
      <p:sp>
        <p:nvSpPr>
          <p:cNvPr id="39" name="TextBox 38">
            <a:extLst>
              <a:ext uri="{FF2B5EF4-FFF2-40B4-BE49-F238E27FC236}">
                <a16:creationId xmlns:a16="http://schemas.microsoft.com/office/drawing/2014/main" id="{DA186553-08EA-43AD-BB4F-AC5995C7FCC3}"/>
              </a:ext>
            </a:extLst>
          </p:cNvPr>
          <p:cNvSpPr txBox="1"/>
          <p:nvPr/>
        </p:nvSpPr>
        <p:spPr>
          <a:xfrm>
            <a:off x="6168316" y="5290494"/>
            <a:ext cx="1981200" cy="672185"/>
          </a:xfrm>
          <a:prstGeom prst="rect">
            <a:avLst/>
          </a:prstGeom>
          <a:noFill/>
        </p:spPr>
        <p:txBody>
          <a:bodyPr wrap="square" lIns="117043" tIns="58522" rIns="117043" bIns="58522" rtlCol="0">
            <a:spAutoFit/>
          </a:bodyPr>
          <a:lstStyle/>
          <a:p>
            <a:pPr algn="ctr"/>
            <a:r>
              <a:rPr lang="bn-BD" sz="3600" b="1" dirty="0">
                <a:latin typeface="Kalpurush" pitchFamily="2" charset="0"/>
                <a:cs typeface="Kalpurush" pitchFamily="2" charset="0"/>
              </a:rPr>
              <a:t>ক+ষ</a:t>
            </a:r>
            <a:endParaRPr lang="en-US" sz="3600" b="1" dirty="0">
              <a:latin typeface="Kalpurush" pitchFamily="2" charset="0"/>
              <a:cs typeface="Kalpurush" pitchFamily="2" charset="0"/>
            </a:endParaRPr>
          </a:p>
        </p:txBody>
      </p:sp>
      <p:sp>
        <p:nvSpPr>
          <p:cNvPr id="40" name="TextBox 39">
            <a:extLst>
              <a:ext uri="{FF2B5EF4-FFF2-40B4-BE49-F238E27FC236}">
                <a16:creationId xmlns:a16="http://schemas.microsoft.com/office/drawing/2014/main" id="{E29AC2D6-FAF3-457E-B72A-11DC2FE338A1}"/>
              </a:ext>
            </a:extLst>
          </p:cNvPr>
          <p:cNvSpPr txBox="1"/>
          <p:nvPr/>
        </p:nvSpPr>
        <p:spPr>
          <a:xfrm>
            <a:off x="6168316" y="5869638"/>
            <a:ext cx="1905000" cy="672185"/>
          </a:xfrm>
          <a:prstGeom prst="rect">
            <a:avLst/>
          </a:prstGeom>
          <a:noFill/>
        </p:spPr>
        <p:txBody>
          <a:bodyPr wrap="square" lIns="117043" tIns="58522" rIns="117043" bIns="58522" rtlCol="0">
            <a:spAutoFit/>
          </a:bodyPr>
          <a:lstStyle/>
          <a:p>
            <a:pPr algn="ctr"/>
            <a:r>
              <a:rPr lang="bn-BD" sz="3600" b="1" dirty="0">
                <a:latin typeface="Kalpurush" pitchFamily="2" charset="0"/>
                <a:cs typeface="Kalpurush" pitchFamily="2" charset="0"/>
              </a:rPr>
              <a:t>ঞ+জ</a:t>
            </a:r>
            <a:endParaRPr lang="en-US" sz="3600" b="1" dirty="0">
              <a:latin typeface="Kalpurush" pitchFamily="2" charset="0"/>
              <a:cs typeface="Kalpurush" pitchFamily="2" charset="0"/>
            </a:endParaRPr>
          </a:p>
        </p:txBody>
      </p:sp>
      <p:sp>
        <p:nvSpPr>
          <p:cNvPr id="41" name="TextBox 40">
            <a:extLst>
              <a:ext uri="{FF2B5EF4-FFF2-40B4-BE49-F238E27FC236}">
                <a16:creationId xmlns:a16="http://schemas.microsoft.com/office/drawing/2014/main" id="{56EFF51C-E4C4-4B97-80EB-4167CE675F8B}"/>
              </a:ext>
            </a:extLst>
          </p:cNvPr>
          <p:cNvSpPr txBox="1"/>
          <p:nvPr/>
        </p:nvSpPr>
        <p:spPr>
          <a:xfrm>
            <a:off x="9052217" y="4744360"/>
            <a:ext cx="2817054" cy="672185"/>
          </a:xfrm>
          <a:prstGeom prst="rect">
            <a:avLst/>
          </a:prstGeom>
          <a:noFill/>
        </p:spPr>
        <p:txBody>
          <a:bodyPr wrap="square" lIns="117043" tIns="58522" rIns="117043" bIns="58522" rtlCol="0">
            <a:spAutoFit/>
          </a:bodyPr>
          <a:lstStyle/>
          <a:p>
            <a:r>
              <a:rPr lang="bn-BD" sz="3600" b="1" dirty="0">
                <a:latin typeface="Kalpurush" pitchFamily="2" charset="0"/>
                <a:cs typeface="Kalpurush" pitchFamily="2" charset="0"/>
              </a:rPr>
              <a:t>মু</a:t>
            </a:r>
            <a:r>
              <a:rPr lang="bn-BD" sz="3600" b="1" dirty="0">
                <a:solidFill>
                  <a:srgbClr val="FF0000"/>
                </a:solidFill>
                <a:latin typeface="Kalpurush" pitchFamily="2" charset="0"/>
                <a:cs typeface="Kalpurush" pitchFamily="2" charset="0"/>
              </a:rPr>
              <a:t>ক্তি</a:t>
            </a:r>
            <a:r>
              <a:rPr lang="bn-BD" sz="3600" b="1" dirty="0">
                <a:latin typeface="Kalpurush" pitchFamily="2" charset="0"/>
                <a:cs typeface="Kalpurush" pitchFamily="2" charset="0"/>
              </a:rPr>
              <a:t>যুদ্ধ</a:t>
            </a:r>
            <a:r>
              <a:rPr lang="en-US" sz="3600" b="1" dirty="0">
                <a:latin typeface="Kalpurush" pitchFamily="2" charset="0"/>
                <a:cs typeface="Kalpurush" pitchFamily="2" charset="0"/>
              </a:rPr>
              <a:t>, </a:t>
            </a:r>
            <a:r>
              <a:rPr lang="en-US" sz="3600" b="1" dirty="0" err="1">
                <a:latin typeface="Kalpurush" pitchFamily="2" charset="0"/>
                <a:cs typeface="Kalpurush" pitchFamily="2" charset="0"/>
              </a:rPr>
              <a:t>র</a:t>
            </a:r>
            <a:r>
              <a:rPr lang="en-US" sz="3600" b="1" dirty="0" err="1">
                <a:solidFill>
                  <a:srgbClr val="FF0000"/>
                </a:solidFill>
                <a:latin typeface="Kalpurush" pitchFamily="2" charset="0"/>
                <a:cs typeface="Kalpurush" pitchFamily="2" charset="0"/>
              </a:rPr>
              <a:t>ক্ত</a:t>
            </a:r>
            <a:endParaRPr lang="en-US" sz="3600" b="1" dirty="0">
              <a:solidFill>
                <a:srgbClr val="FF0000"/>
              </a:solidFill>
              <a:latin typeface="Kalpurush" pitchFamily="2" charset="0"/>
              <a:cs typeface="Kalpurush" pitchFamily="2" charset="0"/>
            </a:endParaRPr>
          </a:p>
        </p:txBody>
      </p:sp>
      <p:sp>
        <p:nvSpPr>
          <p:cNvPr id="42" name="TextBox 41">
            <a:extLst>
              <a:ext uri="{FF2B5EF4-FFF2-40B4-BE49-F238E27FC236}">
                <a16:creationId xmlns:a16="http://schemas.microsoft.com/office/drawing/2014/main" id="{C18AD5F8-55A1-4F6B-8443-26058CA857F9}"/>
              </a:ext>
            </a:extLst>
          </p:cNvPr>
          <p:cNvSpPr txBox="1"/>
          <p:nvPr/>
        </p:nvSpPr>
        <p:spPr>
          <a:xfrm>
            <a:off x="9052217" y="5433431"/>
            <a:ext cx="2856653" cy="672185"/>
          </a:xfrm>
          <a:prstGeom prst="rect">
            <a:avLst/>
          </a:prstGeom>
          <a:noFill/>
        </p:spPr>
        <p:txBody>
          <a:bodyPr wrap="square" lIns="117043" tIns="58522" rIns="117043" bIns="58522" rtlCol="0">
            <a:spAutoFit/>
          </a:bodyPr>
          <a:lstStyle/>
          <a:p>
            <a:r>
              <a:rPr lang="bn-BD" sz="3600" b="1" dirty="0">
                <a:latin typeface="Kalpurush" pitchFamily="2" charset="0"/>
                <a:cs typeface="Kalpurush" pitchFamily="2" charset="0"/>
              </a:rPr>
              <a:t>শি</a:t>
            </a:r>
            <a:r>
              <a:rPr lang="bn-BD" sz="3600" b="1" dirty="0">
                <a:solidFill>
                  <a:srgbClr val="FF0000"/>
                </a:solidFill>
                <a:latin typeface="Kalpurush" pitchFamily="2" charset="0"/>
                <a:cs typeface="Kalpurush" pitchFamily="2" charset="0"/>
              </a:rPr>
              <a:t>ক্ষ</a:t>
            </a:r>
            <a:r>
              <a:rPr lang="bn-BD" sz="3600" b="1" dirty="0">
                <a:latin typeface="Kalpurush" pitchFamily="2" charset="0"/>
                <a:cs typeface="Kalpurush" pitchFamily="2" charset="0"/>
              </a:rPr>
              <a:t>ক</a:t>
            </a:r>
            <a:r>
              <a:rPr lang="en-US" sz="3600" b="1" dirty="0">
                <a:latin typeface="Kalpurush" pitchFamily="2" charset="0"/>
                <a:cs typeface="Kalpurush" pitchFamily="2" charset="0"/>
              </a:rPr>
              <a:t>, </a:t>
            </a:r>
            <a:r>
              <a:rPr lang="en-US" sz="3600" b="1" dirty="0" err="1">
                <a:latin typeface="Kalpurush" pitchFamily="2" charset="0"/>
                <a:cs typeface="Kalpurush" pitchFamily="2" charset="0"/>
              </a:rPr>
              <a:t>র</a:t>
            </a:r>
            <a:r>
              <a:rPr lang="en-US" sz="3600" b="1" dirty="0" err="1">
                <a:solidFill>
                  <a:srgbClr val="FF0000"/>
                </a:solidFill>
                <a:latin typeface="Kalpurush" pitchFamily="2" charset="0"/>
                <a:cs typeface="Kalpurush" pitchFamily="2" charset="0"/>
              </a:rPr>
              <a:t>ক্ষা</a:t>
            </a:r>
            <a:endParaRPr lang="en-US" sz="3600" b="1" dirty="0">
              <a:solidFill>
                <a:srgbClr val="FF0000"/>
              </a:solidFill>
              <a:latin typeface="Kalpurush" pitchFamily="2" charset="0"/>
              <a:cs typeface="Kalpurush" pitchFamily="2" charset="0"/>
            </a:endParaRPr>
          </a:p>
        </p:txBody>
      </p:sp>
      <p:sp>
        <p:nvSpPr>
          <p:cNvPr id="43" name="TextBox 42">
            <a:extLst>
              <a:ext uri="{FF2B5EF4-FFF2-40B4-BE49-F238E27FC236}">
                <a16:creationId xmlns:a16="http://schemas.microsoft.com/office/drawing/2014/main" id="{9EEF7DB9-CBF3-4257-86D1-70CBC728E5B6}"/>
              </a:ext>
            </a:extLst>
          </p:cNvPr>
          <p:cNvSpPr txBox="1"/>
          <p:nvPr/>
        </p:nvSpPr>
        <p:spPr>
          <a:xfrm>
            <a:off x="9052216" y="5975053"/>
            <a:ext cx="2170215" cy="672185"/>
          </a:xfrm>
          <a:prstGeom prst="rect">
            <a:avLst/>
          </a:prstGeom>
          <a:noFill/>
        </p:spPr>
        <p:txBody>
          <a:bodyPr wrap="square" lIns="117043" tIns="58522" rIns="117043" bIns="58522" rtlCol="0">
            <a:spAutoFit/>
          </a:bodyPr>
          <a:lstStyle/>
          <a:p>
            <a:r>
              <a:rPr lang="bn-BD" sz="3600" b="1" dirty="0">
                <a:latin typeface="Kalpurush" pitchFamily="2" charset="0"/>
                <a:cs typeface="Kalpurush" pitchFamily="2" charset="0"/>
              </a:rPr>
              <a:t>গ</a:t>
            </a:r>
            <a:r>
              <a:rPr lang="bn-BD" sz="3600" b="1" dirty="0">
                <a:solidFill>
                  <a:srgbClr val="FF0000"/>
                </a:solidFill>
                <a:latin typeface="Kalpurush" pitchFamily="2" charset="0"/>
                <a:cs typeface="Kalpurush" pitchFamily="2" charset="0"/>
              </a:rPr>
              <a:t>ঞ্জ</a:t>
            </a:r>
            <a:r>
              <a:rPr lang="en-US" sz="3600" b="1" dirty="0">
                <a:latin typeface="Kalpurush" pitchFamily="2" charset="0"/>
                <a:cs typeface="Kalpurush" pitchFamily="2" charset="0"/>
              </a:rPr>
              <a:t>, </a:t>
            </a:r>
            <a:r>
              <a:rPr lang="en-US" sz="3600" b="1" dirty="0" err="1">
                <a:latin typeface="Kalpurush" pitchFamily="2" charset="0"/>
                <a:cs typeface="Kalpurush" pitchFamily="2" charset="0"/>
              </a:rPr>
              <a:t>গে</a:t>
            </a:r>
            <a:r>
              <a:rPr lang="en-US" sz="3600" b="1" dirty="0" err="1">
                <a:solidFill>
                  <a:srgbClr val="FF0000"/>
                </a:solidFill>
                <a:latin typeface="Kalpurush" pitchFamily="2" charset="0"/>
                <a:cs typeface="Kalpurush" pitchFamily="2" charset="0"/>
              </a:rPr>
              <a:t>ঞ্জি</a:t>
            </a:r>
            <a:endParaRPr lang="en-US" sz="3600" b="1" dirty="0">
              <a:solidFill>
                <a:srgbClr val="FF0000"/>
              </a:solidFill>
              <a:latin typeface="Kalpurush" pitchFamily="2" charset="0"/>
              <a:cs typeface="Kalpurush" pitchFamily="2" charset="0"/>
            </a:endParaRPr>
          </a:p>
        </p:txBody>
      </p:sp>
    </p:spTree>
    <p:extLst>
      <p:ext uri="{BB962C8B-B14F-4D97-AF65-F5344CB8AC3E}">
        <p14:creationId xmlns:p14="http://schemas.microsoft.com/office/powerpoint/2010/main" val="3921788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ppt_x</p:attrName>
                                        </p:attrNameLst>
                                      </p:cBhvr>
                                      <p:tavLst>
                                        <p:tav tm="0">
                                          <p:val>
                                            <p:strVal val="#ppt_x-.2"/>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14">
                                            <p:txEl>
                                              <p:pRg st="0" end="0"/>
                                            </p:txEl>
                                          </p:spTgt>
                                        </p:tgtEl>
                                        <p:attrNameLst>
                                          <p:attrName>style.visibility</p:attrName>
                                        </p:attrNameLst>
                                      </p:cBhvr>
                                      <p:to>
                                        <p:strVal val="visible"/>
                                      </p:to>
                                    </p:set>
                                    <p:anim by="(-#ppt_w*2)" calcmode="lin" valueType="num">
                                      <p:cBhvr rctx="PPT">
                                        <p:cTn id="28" dur="500" autoRev="1" fill="hold">
                                          <p:stCondLst>
                                            <p:cond delay="0"/>
                                          </p:stCondLst>
                                        </p:cTn>
                                        <p:tgtEl>
                                          <p:spTgt spid="14">
                                            <p:txEl>
                                              <p:pRg st="0" end="0"/>
                                            </p:txEl>
                                          </p:spTgt>
                                        </p:tgtEl>
                                        <p:attrNameLst>
                                          <p:attrName>ppt_w</p:attrName>
                                        </p:attrNameLst>
                                      </p:cBhvr>
                                    </p:anim>
                                    <p:anim by="(#ppt_w*0.50)" calcmode="lin" valueType="num">
                                      <p:cBhvr>
                                        <p:cTn id="29" dur="500" decel="50000" autoRev="1" fill="hold">
                                          <p:stCondLst>
                                            <p:cond delay="0"/>
                                          </p:stCondLst>
                                        </p:cTn>
                                        <p:tgtEl>
                                          <p:spTgt spid="14">
                                            <p:txEl>
                                              <p:pRg st="0" end="0"/>
                                            </p:txEl>
                                          </p:spTgt>
                                        </p:tgtEl>
                                        <p:attrNameLst>
                                          <p:attrName>ppt_x</p:attrName>
                                        </p:attrNameLst>
                                      </p:cBhvr>
                                    </p:anim>
                                    <p:anim from="(-#ppt_h/2)" to="(#ppt_y)" calcmode="lin" valueType="num">
                                      <p:cBhvr>
                                        <p:cTn id="30" dur="1000" fill="hold">
                                          <p:stCondLst>
                                            <p:cond delay="0"/>
                                          </p:stCondLst>
                                        </p:cTn>
                                        <p:tgtEl>
                                          <p:spTgt spid="14">
                                            <p:txEl>
                                              <p:pRg st="0" end="0"/>
                                            </p:txEl>
                                          </p:spTgt>
                                        </p:tgtEl>
                                        <p:attrNameLst>
                                          <p:attrName>ppt_y</p:attrName>
                                        </p:attrNameLst>
                                      </p:cBhvr>
                                    </p:anim>
                                    <p:animRot by="21600000">
                                      <p:cBhvr>
                                        <p:cTn id="31" dur="1000" fill="hold">
                                          <p:stCondLst>
                                            <p:cond delay="0"/>
                                          </p:stCondLst>
                                        </p:cTn>
                                        <p:tgtEl>
                                          <p:spTgt spid="14">
                                            <p:txEl>
                                              <p:pRg st="0" end="0"/>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19"/>
                                        </p:tgtEl>
                                        <p:attrNameLst>
                                          <p:attrName>style.visibility</p:attrName>
                                        </p:attrNameLst>
                                      </p:cBhvr>
                                      <p:to>
                                        <p:strVal val="visible"/>
                                      </p:to>
                                    </p:set>
                                    <p:anim by="(-#ppt_w*2)" calcmode="lin" valueType="num">
                                      <p:cBhvr rctx="PPT">
                                        <p:cTn id="36" dur="250" autoRev="1" fill="hold">
                                          <p:stCondLst>
                                            <p:cond delay="0"/>
                                          </p:stCondLst>
                                        </p:cTn>
                                        <p:tgtEl>
                                          <p:spTgt spid="19"/>
                                        </p:tgtEl>
                                        <p:attrNameLst>
                                          <p:attrName>ppt_w</p:attrName>
                                        </p:attrNameLst>
                                      </p:cBhvr>
                                    </p:anim>
                                    <p:anim by="(#ppt_w*0.50)" calcmode="lin" valueType="num">
                                      <p:cBhvr>
                                        <p:cTn id="37" dur="250" decel="50000" autoRev="1" fill="hold">
                                          <p:stCondLst>
                                            <p:cond delay="0"/>
                                          </p:stCondLst>
                                        </p:cTn>
                                        <p:tgtEl>
                                          <p:spTgt spid="19"/>
                                        </p:tgtEl>
                                        <p:attrNameLst>
                                          <p:attrName>ppt_x</p:attrName>
                                        </p:attrNameLst>
                                      </p:cBhvr>
                                    </p:anim>
                                    <p:anim from="(-#ppt_h/2)" to="(#ppt_y)" calcmode="lin" valueType="num">
                                      <p:cBhvr>
                                        <p:cTn id="38" dur="500" fill="hold">
                                          <p:stCondLst>
                                            <p:cond delay="0"/>
                                          </p:stCondLst>
                                        </p:cTn>
                                        <p:tgtEl>
                                          <p:spTgt spid="19"/>
                                        </p:tgtEl>
                                        <p:attrNameLst>
                                          <p:attrName>ppt_y</p:attrName>
                                        </p:attrNameLst>
                                      </p:cBhvr>
                                    </p:anim>
                                    <p:animRot by="21600000">
                                      <p:cBhvr>
                                        <p:cTn id="39" dur="500" fill="hold">
                                          <p:stCondLst>
                                            <p:cond delay="0"/>
                                          </p:stCondLst>
                                        </p:cTn>
                                        <p:tgtEl>
                                          <p:spTgt spid="19"/>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0-#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1000" fill="hold"/>
                                        <p:tgtEl>
                                          <p:spTgt spid="21"/>
                                        </p:tgtEl>
                                        <p:attrNameLst>
                                          <p:attrName>ppt_x</p:attrName>
                                        </p:attrNameLst>
                                      </p:cBhvr>
                                      <p:tavLst>
                                        <p:tav tm="0">
                                          <p:val>
                                            <p:strVal val="#ppt_x-.2"/>
                                          </p:val>
                                        </p:tav>
                                        <p:tav tm="100000">
                                          <p:val>
                                            <p:strVal val="#ppt_x"/>
                                          </p:val>
                                        </p:tav>
                                      </p:tavLst>
                                    </p:anim>
                                    <p:anim calcmode="lin" valueType="num">
                                      <p:cBhvr>
                                        <p:cTn id="51"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52" dur="1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56" presetClass="entr" presetSubtype="0" fill="hold" nodeType="clickEffect">
                                  <p:stCondLst>
                                    <p:cond delay="0"/>
                                  </p:stCondLst>
                                  <p:iterate type="lt">
                                    <p:tmPct val="10000"/>
                                  </p:iterate>
                                  <p:childTnLst>
                                    <p:set>
                                      <p:cBhvr>
                                        <p:cTn id="56" dur="1" fill="hold">
                                          <p:stCondLst>
                                            <p:cond delay="0"/>
                                          </p:stCondLst>
                                        </p:cTn>
                                        <p:tgtEl>
                                          <p:spTgt spid="22">
                                            <p:txEl>
                                              <p:pRg st="0" end="0"/>
                                            </p:txEl>
                                          </p:spTgt>
                                        </p:tgtEl>
                                        <p:attrNameLst>
                                          <p:attrName>style.visibility</p:attrName>
                                        </p:attrNameLst>
                                      </p:cBhvr>
                                      <p:to>
                                        <p:strVal val="visible"/>
                                      </p:to>
                                    </p:set>
                                    <p:anim by="(-#ppt_w*2)" calcmode="lin" valueType="num">
                                      <p:cBhvr rctx="PPT">
                                        <p:cTn id="57" dur="500" autoRev="1" fill="hold">
                                          <p:stCondLst>
                                            <p:cond delay="0"/>
                                          </p:stCondLst>
                                        </p:cTn>
                                        <p:tgtEl>
                                          <p:spTgt spid="22">
                                            <p:txEl>
                                              <p:pRg st="0" end="0"/>
                                            </p:txEl>
                                          </p:spTgt>
                                        </p:tgtEl>
                                        <p:attrNameLst>
                                          <p:attrName>ppt_w</p:attrName>
                                        </p:attrNameLst>
                                      </p:cBhvr>
                                    </p:anim>
                                    <p:anim by="(#ppt_w*0.50)" calcmode="lin" valueType="num">
                                      <p:cBhvr>
                                        <p:cTn id="58" dur="500" decel="50000" autoRev="1" fill="hold">
                                          <p:stCondLst>
                                            <p:cond delay="0"/>
                                          </p:stCondLst>
                                        </p:cTn>
                                        <p:tgtEl>
                                          <p:spTgt spid="22">
                                            <p:txEl>
                                              <p:pRg st="0" end="0"/>
                                            </p:txEl>
                                          </p:spTgt>
                                        </p:tgtEl>
                                        <p:attrNameLst>
                                          <p:attrName>ppt_x</p:attrName>
                                        </p:attrNameLst>
                                      </p:cBhvr>
                                    </p:anim>
                                    <p:anim from="(-#ppt_h/2)" to="(#ppt_y)" calcmode="lin" valueType="num">
                                      <p:cBhvr>
                                        <p:cTn id="59" dur="1000" fill="hold">
                                          <p:stCondLst>
                                            <p:cond delay="0"/>
                                          </p:stCondLst>
                                        </p:cTn>
                                        <p:tgtEl>
                                          <p:spTgt spid="22">
                                            <p:txEl>
                                              <p:pRg st="0" end="0"/>
                                            </p:txEl>
                                          </p:spTgt>
                                        </p:tgtEl>
                                        <p:attrNameLst>
                                          <p:attrName>ppt_y</p:attrName>
                                        </p:attrNameLst>
                                      </p:cBhvr>
                                    </p:anim>
                                    <p:animRot by="21600000">
                                      <p:cBhvr>
                                        <p:cTn id="60" dur="1000" fill="hold">
                                          <p:stCondLst>
                                            <p:cond delay="0"/>
                                          </p:stCondLst>
                                        </p:cTn>
                                        <p:tgtEl>
                                          <p:spTgt spid="22">
                                            <p:txEl>
                                              <p:pRg st="0" end="0"/>
                                            </p:txEl>
                                          </p:spTgt>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grpId="0" nodeType="clickEffect">
                                  <p:stCondLst>
                                    <p:cond delay="0"/>
                                  </p:stCondLst>
                                  <p:iterate type="lt">
                                    <p:tmPct val="10000"/>
                                  </p:iterate>
                                  <p:childTnLst>
                                    <p:set>
                                      <p:cBhvr>
                                        <p:cTn id="64" dur="1" fill="hold">
                                          <p:stCondLst>
                                            <p:cond delay="0"/>
                                          </p:stCondLst>
                                        </p:cTn>
                                        <p:tgtEl>
                                          <p:spTgt spid="20"/>
                                        </p:tgtEl>
                                        <p:attrNameLst>
                                          <p:attrName>style.visibility</p:attrName>
                                        </p:attrNameLst>
                                      </p:cBhvr>
                                      <p:to>
                                        <p:strVal val="visible"/>
                                      </p:to>
                                    </p:set>
                                    <p:anim by="(-#ppt_w*2)" calcmode="lin" valueType="num">
                                      <p:cBhvr rctx="PPT">
                                        <p:cTn id="65" dur="250" autoRev="1" fill="hold">
                                          <p:stCondLst>
                                            <p:cond delay="0"/>
                                          </p:stCondLst>
                                        </p:cTn>
                                        <p:tgtEl>
                                          <p:spTgt spid="20"/>
                                        </p:tgtEl>
                                        <p:attrNameLst>
                                          <p:attrName>ppt_w</p:attrName>
                                        </p:attrNameLst>
                                      </p:cBhvr>
                                    </p:anim>
                                    <p:anim by="(#ppt_w*0.50)" calcmode="lin" valueType="num">
                                      <p:cBhvr>
                                        <p:cTn id="66" dur="250" decel="50000" autoRev="1" fill="hold">
                                          <p:stCondLst>
                                            <p:cond delay="0"/>
                                          </p:stCondLst>
                                        </p:cTn>
                                        <p:tgtEl>
                                          <p:spTgt spid="20"/>
                                        </p:tgtEl>
                                        <p:attrNameLst>
                                          <p:attrName>ppt_x</p:attrName>
                                        </p:attrNameLst>
                                      </p:cBhvr>
                                    </p:anim>
                                    <p:anim from="(-#ppt_h/2)" to="(#ppt_y)" calcmode="lin" valueType="num">
                                      <p:cBhvr>
                                        <p:cTn id="67" dur="500" fill="hold">
                                          <p:stCondLst>
                                            <p:cond delay="0"/>
                                          </p:stCondLst>
                                        </p:cTn>
                                        <p:tgtEl>
                                          <p:spTgt spid="20"/>
                                        </p:tgtEl>
                                        <p:attrNameLst>
                                          <p:attrName>ppt_y</p:attrName>
                                        </p:attrNameLst>
                                      </p:cBhvr>
                                    </p:anim>
                                    <p:animRot by="21600000">
                                      <p:cBhvr>
                                        <p:cTn id="68" dur="500" fill="hold">
                                          <p:stCondLst>
                                            <p:cond delay="0"/>
                                          </p:stCondLst>
                                        </p:cTn>
                                        <p:tgtEl>
                                          <p:spTgt spid="20"/>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0-#ppt_w/2"/>
                                          </p:val>
                                        </p:tav>
                                        <p:tav tm="100000">
                                          <p:val>
                                            <p:strVal val="#ppt_x"/>
                                          </p:val>
                                        </p:tav>
                                      </p:tavLst>
                                    </p:anim>
                                    <p:anim calcmode="lin" valueType="num">
                                      <p:cBhvr additive="base">
                                        <p:cTn id="7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ppt_x</p:attrName>
                                        </p:attrNameLst>
                                      </p:cBhvr>
                                      <p:tavLst>
                                        <p:tav tm="0">
                                          <p:val>
                                            <p:strVal val="#ppt_x-.2"/>
                                          </p:val>
                                        </p:tav>
                                        <p:tav tm="100000">
                                          <p:val>
                                            <p:strVal val="#ppt_x"/>
                                          </p:val>
                                        </p:tav>
                                      </p:tavLst>
                                    </p:anim>
                                    <p:anim calcmode="lin" valueType="num">
                                      <p:cBhvr>
                                        <p:cTn id="80"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81" dur="10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56" presetClass="entr" presetSubtype="0" fill="hold" nodeType="clickEffect">
                                  <p:stCondLst>
                                    <p:cond delay="0"/>
                                  </p:stCondLst>
                                  <p:iterate type="lt">
                                    <p:tmPct val="10000"/>
                                  </p:iterate>
                                  <p:childTnLst>
                                    <p:set>
                                      <p:cBhvr>
                                        <p:cTn id="85" dur="1" fill="hold">
                                          <p:stCondLst>
                                            <p:cond delay="0"/>
                                          </p:stCondLst>
                                        </p:cTn>
                                        <p:tgtEl>
                                          <p:spTgt spid="25">
                                            <p:txEl>
                                              <p:pRg st="0" end="0"/>
                                            </p:txEl>
                                          </p:spTgt>
                                        </p:tgtEl>
                                        <p:attrNameLst>
                                          <p:attrName>style.visibility</p:attrName>
                                        </p:attrNameLst>
                                      </p:cBhvr>
                                      <p:to>
                                        <p:strVal val="visible"/>
                                      </p:to>
                                    </p:set>
                                    <p:anim by="(-#ppt_w*2)" calcmode="lin" valueType="num">
                                      <p:cBhvr rctx="PPT">
                                        <p:cTn id="86" dur="500" autoRev="1" fill="hold">
                                          <p:stCondLst>
                                            <p:cond delay="0"/>
                                          </p:stCondLst>
                                        </p:cTn>
                                        <p:tgtEl>
                                          <p:spTgt spid="25">
                                            <p:txEl>
                                              <p:pRg st="0" end="0"/>
                                            </p:txEl>
                                          </p:spTgt>
                                        </p:tgtEl>
                                        <p:attrNameLst>
                                          <p:attrName>ppt_w</p:attrName>
                                        </p:attrNameLst>
                                      </p:cBhvr>
                                    </p:anim>
                                    <p:anim by="(#ppt_w*0.50)" calcmode="lin" valueType="num">
                                      <p:cBhvr>
                                        <p:cTn id="87" dur="500" decel="50000" autoRev="1" fill="hold">
                                          <p:stCondLst>
                                            <p:cond delay="0"/>
                                          </p:stCondLst>
                                        </p:cTn>
                                        <p:tgtEl>
                                          <p:spTgt spid="25">
                                            <p:txEl>
                                              <p:pRg st="0" end="0"/>
                                            </p:txEl>
                                          </p:spTgt>
                                        </p:tgtEl>
                                        <p:attrNameLst>
                                          <p:attrName>ppt_x</p:attrName>
                                        </p:attrNameLst>
                                      </p:cBhvr>
                                    </p:anim>
                                    <p:anim from="(-#ppt_h/2)" to="(#ppt_y)" calcmode="lin" valueType="num">
                                      <p:cBhvr>
                                        <p:cTn id="88" dur="1000" fill="hold">
                                          <p:stCondLst>
                                            <p:cond delay="0"/>
                                          </p:stCondLst>
                                        </p:cTn>
                                        <p:tgtEl>
                                          <p:spTgt spid="25">
                                            <p:txEl>
                                              <p:pRg st="0" end="0"/>
                                            </p:txEl>
                                          </p:spTgt>
                                        </p:tgtEl>
                                        <p:attrNameLst>
                                          <p:attrName>ppt_y</p:attrName>
                                        </p:attrNameLst>
                                      </p:cBhvr>
                                    </p:anim>
                                    <p:animRot by="21600000">
                                      <p:cBhvr>
                                        <p:cTn id="89" dur="1000" fill="hold">
                                          <p:stCondLst>
                                            <p:cond delay="0"/>
                                          </p:stCondLst>
                                        </p:cTn>
                                        <p:tgtEl>
                                          <p:spTgt spid="25">
                                            <p:txEl>
                                              <p:pRg st="0" end="0"/>
                                            </p:txEl>
                                          </p:spTgt>
                                        </p:tgtEl>
                                        <p:attrNameLst>
                                          <p:attrName>r</p:attrName>
                                        </p:attrNameLst>
                                      </p:cBhvr>
                                    </p:animRot>
                                  </p:childTnLst>
                                </p:cTn>
                              </p:par>
                            </p:childTnLst>
                          </p:cTn>
                        </p:par>
                      </p:childTnLst>
                    </p:cTn>
                  </p:par>
                  <p:par>
                    <p:cTn id="90" fill="hold">
                      <p:stCondLst>
                        <p:cond delay="indefinite"/>
                      </p:stCondLst>
                      <p:childTnLst>
                        <p:par>
                          <p:cTn id="91" fill="hold">
                            <p:stCondLst>
                              <p:cond delay="0"/>
                            </p:stCondLst>
                            <p:childTnLst>
                              <p:par>
                                <p:cTn id="92" presetID="56" presetClass="entr" presetSubtype="0" fill="hold" grpId="0" nodeType="clickEffect">
                                  <p:stCondLst>
                                    <p:cond delay="0"/>
                                  </p:stCondLst>
                                  <p:iterate type="lt">
                                    <p:tmPct val="10000"/>
                                  </p:iterate>
                                  <p:childTnLst>
                                    <p:set>
                                      <p:cBhvr>
                                        <p:cTn id="93" dur="1" fill="hold">
                                          <p:stCondLst>
                                            <p:cond delay="0"/>
                                          </p:stCondLst>
                                        </p:cTn>
                                        <p:tgtEl>
                                          <p:spTgt spid="29"/>
                                        </p:tgtEl>
                                        <p:attrNameLst>
                                          <p:attrName>style.visibility</p:attrName>
                                        </p:attrNameLst>
                                      </p:cBhvr>
                                      <p:to>
                                        <p:strVal val="visible"/>
                                      </p:to>
                                    </p:set>
                                    <p:anim by="(-#ppt_w*2)" calcmode="lin" valueType="num">
                                      <p:cBhvr rctx="PPT">
                                        <p:cTn id="94" dur="250" autoRev="1" fill="hold">
                                          <p:stCondLst>
                                            <p:cond delay="0"/>
                                          </p:stCondLst>
                                        </p:cTn>
                                        <p:tgtEl>
                                          <p:spTgt spid="29"/>
                                        </p:tgtEl>
                                        <p:attrNameLst>
                                          <p:attrName>ppt_w</p:attrName>
                                        </p:attrNameLst>
                                      </p:cBhvr>
                                    </p:anim>
                                    <p:anim by="(#ppt_w*0.50)" calcmode="lin" valueType="num">
                                      <p:cBhvr>
                                        <p:cTn id="95" dur="250" decel="50000" autoRev="1" fill="hold">
                                          <p:stCondLst>
                                            <p:cond delay="0"/>
                                          </p:stCondLst>
                                        </p:cTn>
                                        <p:tgtEl>
                                          <p:spTgt spid="29"/>
                                        </p:tgtEl>
                                        <p:attrNameLst>
                                          <p:attrName>ppt_x</p:attrName>
                                        </p:attrNameLst>
                                      </p:cBhvr>
                                    </p:anim>
                                    <p:anim from="(-#ppt_h/2)" to="(#ppt_y)" calcmode="lin" valueType="num">
                                      <p:cBhvr>
                                        <p:cTn id="96" dur="500" fill="hold">
                                          <p:stCondLst>
                                            <p:cond delay="0"/>
                                          </p:stCondLst>
                                        </p:cTn>
                                        <p:tgtEl>
                                          <p:spTgt spid="29"/>
                                        </p:tgtEl>
                                        <p:attrNameLst>
                                          <p:attrName>ppt_y</p:attrName>
                                        </p:attrNameLst>
                                      </p:cBhvr>
                                    </p:anim>
                                    <p:animRot by="21600000">
                                      <p:cBhvr>
                                        <p:cTn id="97" dur="500" fill="hold">
                                          <p:stCondLst>
                                            <p:cond delay="0"/>
                                          </p:stCondLst>
                                        </p:cTn>
                                        <p:tgtEl>
                                          <p:spTgt spid="29"/>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additive="base">
                                        <p:cTn id="102" dur="500" fill="hold"/>
                                        <p:tgtEl>
                                          <p:spTgt spid="26"/>
                                        </p:tgtEl>
                                        <p:attrNameLst>
                                          <p:attrName>ppt_x</p:attrName>
                                        </p:attrNameLst>
                                      </p:cBhvr>
                                      <p:tavLst>
                                        <p:tav tm="0">
                                          <p:val>
                                            <p:strVal val="0-#ppt_w/2"/>
                                          </p:val>
                                        </p:tav>
                                        <p:tav tm="100000">
                                          <p:val>
                                            <p:strVal val="#ppt_x"/>
                                          </p:val>
                                        </p:tav>
                                      </p:tavLst>
                                    </p:anim>
                                    <p:anim calcmode="lin" valueType="num">
                                      <p:cBhvr additive="base">
                                        <p:cTn id="10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9" presetClass="entr" presetSubtype="0"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1000" fill="hold"/>
                                        <p:tgtEl>
                                          <p:spTgt spid="27"/>
                                        </p:tgtEl>
                                        <p:attrNameLst>
                                          <p:attrName>ppt_x</p:attrName>
                                        </p:attrNameLst>
                                      </p:cBhvr>
                                      <p:tavLst>
                                        <p:tav tm="0">
                                          <p:val>
                                            <p:strVal val="#ppt_x-.2"/>
                                          </p:val>
                                        </p:tav>
                                        <p:tav tm="100000">
                                          <p:val>
                                            <p:strVal val="#ppt_x"/>
                                          </p:val>
                                        </p:tav>
                                      </p:tavLst>
                                    </p:anim>
                                    <p:anim calcmode="lin" valueType="num">
                                      <p:cBhvr>
                                        <p:cTn id="109"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56" presetClass="entr" presetSubtype="0" fill="hold" grpId="0" nodeType="clickEffect">
                                  <p:stCondLst>
                                    <p:cond delay="0"/>
                                  </p:stCondLst>
                                  <p:iterate type="lt">
                                    <p:tmPct val="10000"/>
                                  </p:iterate>
                                  <p:childTnLst>
                                    <p:set>
                                      <p:cBhvr>
                                        <p:cTn id="114" dur="1" fill="hold">
                                          <p:stCondLst>
                                            <p:cond delay="0"/>
                                          </p:stCondLst>
                                        </p:cTn>
                                        <p:tgtEl>
                                          <p:spTgt spid="28"/>
                                        </p:tgtEl>
                                        <p:attrNameLst>
                                          <p:attrName>style.visibility</p:attrName>
                                        </p:attrNameLst>
                                      </p:cBhvr>
                                      <p:to>
                                        <p:strVal val="visible"/>
                                      </p:to>
                                    </p:set>
                                    <p:anim by="(-#ppt_w*2)" calcmode="lin" valueType="num">
                                      <p:cBhvr rctx="PPT">
                                        <p:cTn id="115" dur="500" autoRev="1" fill="hold">
                                          <p:stCondLst>
                                            <p:cond delay="0"/>
                                          </p:stCondLst>
                                        </p:cTn>
                                        <p:tgtEl>
                                          <p:spTgt spid="28"/>
                                        </p:tgtEl>
                                        <p:attrNameLst>
                                          <p:attrName>ppt_w</p:attrName>
                                        </p:attrNameLst>
                                      </p:cBhvr>
                                    </p:anim>
                                    <p:anim by="(#ppt_w*0.50)" calcmode="lin" valueType="num">
                                      <p:cBhvr>
                                        <p:cTn id="116" dur="500" decel="50000" autoRev="1" fill="hold">
                                          <p:stCondLst>
                                            <p:cond delay="0"/>
                                          </p:stCondLst>
                                        </p:cTn>
                                        <p:tgtEl>
                                          <p:spTgt spid="28"/>
                                        </p:tgtEl>
                                        <p:attrNameLst>
                                          <p:attrName>ppt_x</p:attrName>
                                        </p:attrNameLst>
                                      </p:cBhvr>
                                    </p:anim>
                                    <p:anim from="(-#ppt_h/2)" to="(#ppt_y)" calcmode="lin" valueType="num">
                                      <p:cBhvr>
                                        <p:cTn id="117" dur="1000" fill="hold">
                                          <p:stCondLst>
                                            <p:cond delay="0"/>
                                          </p:stCondLst>
                                        </p:cTn>
                                        <p:tgtEl>
                                          <p:spTgt spid="28"/>
                                        </p:tgtEl>
                                        <p:attrNameLst>
                                          <p:attrName>ppt_y</p:attrName>
                                        </p:attrNameLst>
                                      </p:cBhvr>
                                    </p:anim>
                                    <p:animRot by="21600000">
                                      <p:cBhvr>
                                        <p:cTn id="118" dur="1000" fill="hold">
                                          <p:stCondLst>
                                            <p:cond delay="0"/>
                                          </p:stCondLst>
                                        </p:cTn>
                                        <p:tgtEl>
                                          <p:spTgt spid="28"/>
                                        </p:tgtEl>
                                        <p:attrNameLst>
                                          <p:attrName>r</p:attrName>
                                        </p:attrNameLst>
                                      </p:cBhvr>
                                    </p:animRot>
                                  </p:childTnLst>
                                </p:cTn>
                              </p:par>
                            </p:childTnLst>
                          </p:cTn>
                        </p:par>
                      </p:childTnLst>
                    </p:cTn>
                  </p:par>
                  <p:par>
                    <p:cTn id="119" fill="hold">
                      <p:stCondLst>
                        <p:cond delay="indefinite"/>
                      </p:stCondLst>
                      <p:childTnLst>
                        <p:par>
                          <p:cTn id="120" fill="hold">
                            <p:stCondLst>
                              <p:cond delay="0"/>
                            </p:stCondLst>
                            <p:childTnLst>
                              <p:par>
                                <p:cTn id="121" presetID="56" presetClass="entr" presetSubtype="0" fill="hold" grpId="0" nodeType="clickEffect">
                                  <p:stCondLst>
                                    <p:cond delay="0"/>
                                  </p:stCondLst>
                                  <p:iterate type="lt">
                                    <p:tmPct val="10000"/>
                                  </p:iterate>
                                  <p:childTnLst>
                                    <p:set>
                                      <p:cBhvr>
                                        <p:cTn id="122" dur="1" fill="hold">
                                          <p:stCondLst>
                                            <p:cond delay="0"/>
                                          </p:stCondLst>
                                        </p:cTn>
                                        <p:tgtEl>
                                          <p:spTgt spid="32"/>
                                        </p:tgtEl>
                                        <p:attrNameLst>
                                          <p:attrName>style.visibility</p:attrName>
                                        </p:attrNameLst>
                                      </p:cBhvr>
                                      <p:to>
                                        <p:strVal val="visible"/>
                                      </p:to>
                                    </p:set>
                                    <p:anim by="(-#ppt_w*2)" calcmode="lin" valueType="num">
                                      <p:cBhvr rctx="PPT">
                                        <p:cTn id="123" dur="250" autoRev="1" fill="hold">
                                          <p:stCondLst>
                                            <p:cond delay="0"/>
                                          </p:stCondLst>
                                        </p:cTn>
                                        <p:tgtEl>
                                          <p:spTgt spid="32"/>
                                        </p:tgtEl>
                                        <p:attrNameLst>
                                          <p:attrName>ppt_w</p:attrName>
                                        </p:attrNameLst>
                                      </p:cBhvr>
                                    </p:anim>
                                    <p:anim by="(#ppt_w*0.50)" calcmode="lin" valueType="num">
                                      <p:cBhvr>
                                        <p:cTn id="124" dur="250" decel="50000" autoRev="1" fill="hold">
                                          <p:stCondLst>
                                            <p:cond delay="0"/>
                                          </p:stCondLst>
                                        </p:cTn>
                                        <p:tgtEl>
                                          <p:spTgt spid="32"/>
                                        </p:tgtEl>
                                        <p:attrNameLst>
                                          <p:attrName>ppt_x</p:attrName>
                                        </p:attrNameLst>
                                      </p:cBhvr>
                                    </p:anim>
                                    <p:anim from="(-#ppt_h/2)" to="(#ppt_y)" calcmode="lin" valueType="num">
                                      <p:cBhvr>
                                        <p:cTn id="125" dur="500" fill="hold">
                                          <p:stCondLst>
                                            <p:cond delay="0"/>
                                          </p:stCondLst>
                                        </p:cTn>
                                        <p:tgtEl>
                                          <p:spTgt spid="32"/>
                                        </p:tgtEl>
                                        <p:attrNameLst>
                                          <p:attrName>ppt_y</p:attrName>
                                        </p:attrNameLst>
                                      </p:cBhvr>
                                    </p:anim>
                                    <p:animRot by="21600000">
                                      <p:cBhvr>
                                        <p:cTn id="126" dur="500" fill="hold">
                                          <p:stCondLst>
                                            <p:cond delay="0"/>
                                          </p:stCondLst>
                                        </p:cTn>
                                        <p:tgtEl>
                                          <p:spTgt spid="32"/>
                                        </p:tgtEl>
                                        <p:attrNameLst>
                                          <p:attrName>r</p:attrName>
                                        </p:attrNameLst>
                                      </p:cBhvr>
                                    </p:animRot>
                                  </p:childTnLst>
                                </p:cTn>
                              </p:par>
                            </p:childTnLst>
                          </p:cTn>
                        </p:par>
                      </p:childTnLst>
                    </p:cTn>
                  </p:par>
                  <p:par>
                    <p:cTn id="127" fill="hold">
                      <p:stCondLst>
                        <p:cond delay="indefinite"/>
                      </p:stCondLst>
                      <p:childTnLst>
                        <p:par>
                          <p:cTn id="128" fill="hold">
                            <p:stCondLst>
                              <p:cond delay="0"/>
                            </p:stCondLst>
                            <p:childTnLst>
                              <p:par>
                                <p:cTn id="129" presetID="2" presetClass="entr" presetSubtype="8" fill="hold" grpId="0" nodeType="click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additive="base">
                                        <p:cTn id="131" dur="500" fill="hold"/>
                                        <p:tgtEl>
                                          <p:spTgt spid="35"/>
                                        </p:tgtEl>
                                        <p:attrNameLst>
                                          <p:attrName>ppt_x</p:attrName>
                                        </p:attrNameLst>
                                      </p:cBhvr>
                                      <p:tavLst>
                                        <p:tav tm="0">
                                          <p:val>
                                            <p:strVal val="0-#ppt_w/2"/>
                                          </p:val>
                                        </p:tav>
                                        <p:tav tm="100000">
                                          <p:val>
                                            <p:strVal val="#ppt_x"/>
                                          </p:val>
                                        </p:tav>
                                      </p:tavLst>
                                    </p:anim>
                                    <p:anim calcmode="lin" valueType="num">
                                      <p:cBhvr additive="base">
                                        <p:cTn id="13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9" presetClass="entr" presetSubtype="0" fill="hold" grpId="0" nodeType="clickEffect">
                                  <p:stCondLst>
                                    <p:cond delay="0"/>
                                  </p:stCondLst>
                                  <p:childTnLst>
                                    <p:set>
                                      <p:cBhvr>
                                        <p:cTn id="136" dur="1" fill="hold">
                                          <p:stCondLst>
                                            <p:cond delay="0"/>
                                          </p:stCondLst>
                                        </p:cTn>
                                        <p:tgtEl>
                                          <p:spTgt spid="38"/>
                                        </p:tgtEl>
                                        <p:attrNameLst>
                                          <p:attrName>style.visibility</p:attrName>
                                        </p:attrNameLst>
                                      </p:cBhvr>
                                      <p:to>
                                        <p:strVal val="visible"/>
                                      </p:to>
                                    </p:set>
                                    <p:anim calcmode="lin" valueType="num">
                                      <p:cBhvr>
                                        <p:cTn id="137" dur="1000" fill="hold"/>
                                        <p:tgtEl>
                                          <p:spTgt spid="38"/>
                                        </p:tgtEl>
                                        <p:attrNameLst>
                                          <p:attrName>ppt_x</p:attrName>
                                        </p:attrNameLst>
                                      </p:cBhvr>
                                      <p:tavLst>
                                        <p:tav tm="0">
                                          <p:val>
                                            <p:strVal val="#ppt_x-.2"/>
                                          </p:val>
                                        </p:tav>
                                        <p:tav tm="100000">
                                          <p:val>
                                            <p:strVal val="#ppt_x"/>
                                          </p:val>
                                        </p:tav>
                                      </p:tavLst>
                                    </p:anim>
                                    <p:anim calcmode="lin" valueType="num">
                                      <p:cBhvr>
                                        <p:cTn id="138"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38"/>
                                        </p:tgtEl>
                                      </p:cBhvr>
                                    </p:animEffect>
                                  </p:childTnLst>
                                </p:cTn>
                              </p:par>
                            </p:childTnLst>
                          </p:cTn>
                        </p:par>
                      </p:childTnLst>
                    </p:cTn>
                  </p:par>
                  <p:par>
                    <p:cTn id="140" fill="hold">
                      <p:stCondLst>
                        <p:cond delay="indefinite"/>
                      </p:stCondLst>
                      <p:childTnLst>
                        <p:par>
                          <p:cTn id="141" fill="hold">
                            <p:stCondLst>
                              <p:cond delay="0"/>
                            </p:stCondLst>
                            <p:childTnLst>
                              <p:par>
                                <p:cTn id="142" presetID="56" presetClass="entr" presetSubtype="0" fill="hold" grpId="0" nodeType="clickEffect">
                                  <p:stCondLst>
                                    <p:cond delay="0"/>
                                  </p:stCondLst>
                                  <p:iterate type="lt">
                                    <p:tmPct val="10000"/>
                                  </p:iterate>
                                  <p:childTnLst>
                                    <p:set>
                                      <p:cBhvr>
                                        <p:cTn id="143" dur="1" fill="hold">
                                          <p:stCondLst>
                                            <p:cond delay="0"/>
                                          </p:stCondLst>
                                        </p:cTn>
                                        <p:tgtEl>
                                          <p:spTgt spid="41"/>
                                        </p:tgtEl>
                                        <p:attrNameLst>
                                          <p:attrName>style.visibility</p:attrName>
                                        </p:attrNameLst>
                                      </p:cBhvr>
                                      <p:to>
                                        <p:strVal val="visible"/>
                                      </p:to>
                                    </p:set>
                                    <p:anim by="(-#ppt_w*2)" calcmode="lin" valueType="num">
                                      <p:cBhvr rctx="PPT">
                                        <p:cTn id="144" dur="500" autoRev="1" fill="hold">
                                          <p:stCondLst>
                                            <p:cond delay="0"/>
                                          </p:stCondLst>
                                        </p:cTn>
                                        <p:tgtEl>
                                          <p:spTgt spid="41"/>
                                        </p:tgtEl>
                                        <p:attrNameLst>
                                          <p:attrName>ppt_w</p:attrName>
                                        </p:attrNameLst>
                                      </p:cBhvr>
                                    </p:anim>
                                    <p:anim by="(#ppt_w*0.50)" calcmode="lin" valueType="num">
                                      <p:cBhvr>
                                        <p:cTn id="145" dur="500" decel="50000" autoRev="1" fill="hold">
                                          <p:stCondLst>
                                            <p:cond delay="0"/>
                                          </p:stCondLst>
                                        </p:cTn>
                                        <p:tgtEl>
                                          <p:spTgt spid="41"/>
                                        </p:tgtEl>
                                        <p:attrNameLst>
                                          <p:attrName>ppt_x</p:attrName>
                                        </p:attrNameLst>
                                      </p:cBhvr>
                                    </p:anim>
                                    <p:anim from="(-#ppt_h/2)" to="(#ppt_y)" calcmode="lin" valueType="num">
                                      <p:cBhvr>
                                        <p:cTn id="146" dur="1000" fill="hold">
                                          <p:stCondLst>
                                            <p:cond delay="0"/>
                                          </p:stCondLst>
                                        </p:cTn>
                                        <p:tgtEl>
                                          <p:spTgt spid="41"/>
                                        </p:tgtEl>
                                        <p:attrNameLst>
                                          <p:attrName>ppt_y</p:attrName>
                                        </p:attrNameLst>
                                      </p:cBhvr>
                                    </p:anim>
                                    <p:animRot by="21600000">
                                      <p:cBhvr>
                                        <p:cTn id="147" dur="1000" fill="hold">
                                          <p:stCondLst>
                                            <p:cond delay="0"/>
                                          </p:stCondLst>
                                        </p:cTn>
                                        <p:tgtEl>
                                          <p:spTgt spid="41"/>
                                        </p:tgtEl>
                                        <p:attrNameLst>
                                          <p:attrName>r</p:attrName>
                                        </p:attrNameLst>
                                      </p:cBhvr>
                                    </p:animRot>
                                  </p:childTnLst>
                                </p:cTn>
                              </p:par>
                            </p:childTnLst>
                          </p:cTn>
                        </p:par>
                      </p:childTnLst>
                    </p:cTn>
                  </p:par>
                  <p:par>
                    <p:cTn id="148" fill="hold">
                      <p:stCondLst>
                        <p:cond delay="indefinite"/>
                      </p:stCondLst>
                      <p:childTnLst>
                        <p:par>
                          <p:cTn id="149" fill="hold">
                            <p:stCondLst>
                              <p:cond delay="0"/>
                            </p:stCondLst>
                            <p:childTnLst>
                              <p:par>
                                <p:cTn id="150" presetID="29" presetClass="entr" presetSubtype="0" fill="hold" grpId="0" nodeType="clickEffect">
                                  <p:stCondLst>
                                    <p:cond delay="0"/>
                                  </p:stCondLst>
                                  <p:childTnLst>
                                    <p:set>
                                      <p:cBhvr>
                                        <p:cTn id="151" dur="1" fill="hold">
                                          <p:stCondLst>
                                            <p:cond delay="0"/>
                                          </p:stCondLst>
                                        </p:cTn>
                                        <p:tgtEl>
                                          <p:spTgt spid="33"/>
                                        </p:tgtEl>
                                        <p:attrNameLst>
                                          <p:attrName>style.visibility</p:attrName>
                                        </p:attrNameLst>
                                      </p:cBhvr>
                                      <p:to>
                                        <p:strVal val="visible"/>
                                      </p:to>
                                    </p:set>
                                    <p:anim calcmode="lin" valueType="num">
                                      <p:cBhvr>
                                        <p:cTn id="152" dur="1000" fill="hold"/>
                                        <p:tgtEl>
                                          <p:spTgt spid="33"/>
                                        </p:tgtEl>
                                        <p:attrNameLst>
                                          <p:attrName>ppt_x</p:attrName>
                                        </p:attrNameLst>
                                      </p:cBhvr>
                                      <p:tavLst>
                                        <p:tav tm="0">
                                          <p:val>
                                            <p:strVal val="#ppt_x-.2"/>
                                          </p:val>
                                        </p:tav>
                                        <p:tav tm="100000">
                                          <p:val>
                                            <p:strVal val="#ppt_x"/>
                                          </p:val>
                                        </p:tav>
                                      </p:tavLst>
                                    </p:anim>
                                    <p:anim calcmode="lin" valueType="num">
                                      <p:cBhvr>
                                        <p:cTn id="153"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54" dur="1000"/>
                                        <p:tgtEl>
                                          <p:spTgt spid="33"/>
                                        </p:tgtEl>
                                      </p:cBhvr>
                                    </p:animEffect>
                                  </p:childTnLst>
                                </p:cTn>
                              </p:par>
                            </p:childTnLst>
                          </p:cTn>
                        </p:par>
                      </p:childTnLst>
                    </p:cTn>
                  </p:par>
                  <p:par>
                    <p:cTn id="155" fill="hold">
                      <p:stCondLst>
                        <p:cond delay="indefinite"/>
                      </p:stCondLst>
                      <p:childTnLst>
                        <p:par>
                          <p:cTn id="156" fill="hold">
                            <p:stCondLst>
                              <p:cond delay="0"/>
                            </p:stCondLst>
                            <p:childTnLst>
                              <p:par>
                                <p:cTn id="157" presetID="2" presetClass="entr" presetSubtype="8" fill="hold" grpId="0" nodeType="clickEffect">
                                  <p:stCondLst>
                                    <p:cond delay="0"/>
                                  </p:stCondLst>
                                  <p:childTnLst>
                                    <p:set>
                                      <p:cBhvr>
                                        <p:cTn id="158" dur="1" fill="hold">
                                          <p:stCondLst>
                                            <p:cond delay="0"/>
                                          </p:stCondLst>
                                        </p:cTn>
                                        <p:tgtEl>
                                          <p:spTgt spid="36"/>
                                        </p:tgtEl>
                                        <p:attrNameLst>
                                          <p:attrName>style.visibility</p:attrName>
                                        </p:attrNameLst>
                                      </p:cBhvr>
                                      <p:to>
                                        <p:strVal val="visible"/>
                                      </p:to>
                                    </p:set>
                                    <p:anim calcmode="lin" valueType="num">
                                      <p:cBhvr additive="base">
                                        <p:cTn id="159" dur="500" fill="hold"/>
                                        <p:tgtEl>
                                          <p:spTgt spid="36"/>
                                        </p:tgtEl>
                                        <p:attrNameLst>
                                          <p:attrName>ppt_x</p:attrName>
                                        </p:attrNameLst>
                                      </p:cBhvr>
                                      <p:tavLst>
                                        <p:tav tm="0">
                                          <p:val>
                                            <p:strVal val="0-#ppt_w/2"/>
                                          </p:val>
                                        </p:tav>
                                        <p:tav tm="100000">
                                          <p:val>
                                            <p:strVal val="#ppt_x"/>
                                          </p:val>
                                        </p:tav>
                                      </p:tavLst>
                                    </p:anim>
                                    <p:anim calcmode="lin" valueType="num">
                                      <p:cBhvr additive="base">
                                        <p:cTn id="160"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9" presetClass="entr" presetSubtype="0" fill="hold" grpId="0" nodeType="clickEffect">
                                  <p:stCondLst>
                                    <p:cond delay="0"/>
                                  </p:stCondLst>
                                  <p:childTnLst>
                                    <p:set>
                                      <p:cBhvr>
                                        <p:cTn id="164" dur="1" fill="hold">
                                          <p:stCondLst>
                                            <p:cond delay="0"/>
                                          </p:stCondLst>
                                        </p:cTn>
                                        <p:tgtEl>
                                          <p:spTgt spid="39"/>
                                        </p:tgtEl>
                                        <p:attrNameLst>
                                          <p:attrName>style.visibility</p:attrName>
                                        </p:attrNameLst>
                                      </p:cBhvr>
                                      <p:to>
                                        <p:strVal val="visible"/>
                                      </p:to>
                                    </p:set>
                                    <p:anim calcmode="lin" valueType="num">
                                      <p:cBhvr>
                                        <p:cTn id="165" dur="1000" fill="hold"/>
                                        <p:tgtEl>
                                          <p:spTgt spid="39"/>
                                        </p:tgtEl>
                                        <p:attrNameLst>
                                          <p:attrName>ppt_x</p:attrName>
                                        </p:attrNameLst>
                                      </p:cBhvr>
                                      <p:tavLst>
                                        <p:tav tm="0">
                                          <p:val>
                                            <p:strVal val="#ppt_x-.2"/>
                                          </p:val>
                                        </p:tav>
                                        <p:tav tm="100000">
                                          <p:val>
                                            <p:strVal val="#ppt_x"/>
                                          </p:val>
                                        </p:tav>
                                      </p:tavLst>
                                    </p:anim>
                                    <p:anim calcmode="lin" valueType="num">
                                      <p:cBhvr>
                                        <p:cTn id="16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67" dur="1000"/>
                                        <p:tgtEl>
                                          <p:spTgt spid="39"/>
                                        </p:tgtEl>
                                      </p:cBhvr>
                                    </p:animEffect>
                                  </p:childTnLst>
                                </p:cTn>
                              </p:par>
                            </p:childTnLst>
                          </p:cTn>
                        </p:par>
                      </p:childTnLst>
                    </p:cTn>
                  </p:par>
                  <p:par>
                    <p:cTn id="168" fill="hold">
                      <p:stCondLst>
                        <p:cond delay="indefinite"/>
                      </p:stCondLst>
                      <p:childTnLst>
                        <p:par>
                          <p:cTn id="169" fill="hold">
                            <p:stCondLst>
                              <p:cond delay="0"/>
                            </p:stCondLst>
                            <p:childTnLst>
                              <p:par>
                                <p:cTn id="170" presetID="56" presetClass="entr" presetSubtype="0" fill="hold" grpId="0" nodeType="clickEffect">
                                  <p:stCondLst>
                                    <p:cond delay="0"/>
                                  </p:stCondLst>
                                  <p:iterate type="lt">
                                    <p:tmPct val="10000"/>
                                  </p:iterate>
                                  <p:childTnLst>
                                    <p:set>
                                      <p:cBhvr>
                                        <p:cTn id="171" dur="1" fill="hold">
                                          <p:stCondLst>
                                            <p:cond delay="0"/>
                                          </p:stCondLst>
                                        </p:cTn>
                                        <p:tgtEl>
                                          <p:spTgt spid="42"/>
                                        </p:tgtEl>
                                        <p:attrNameLst>
                                          <p:attrName>style.visibility</p:attrName>
                                        </p:attrNameLst>
                                      </p:cBhvr>
                                      <p:to>
                                        <p:strVal val="visible"/>
                                      </p:to>
                                    </p:set>
                                    <p:anim by="(-#ppt_w*2)" calcmode="lin" valueType="num">
                                      <p:cBhvr rctx="PPT">
                                        <p:cTn id="172" dur="500" autoRev="1" fill="hold">
                                          <p:stCondLst>
                                            <p:cond delay="0"/>
                                          </p:stCondLst>
                                        </p:cTn>
                                        <p:tgtEl>
                                          <p:spTgt spid="42"/>
                                        </p:tgtEl>
                                        <p:attrNameLst>
                                          <p:attrName>ppt_w</p:attrName>
                                        </p:attrNameLst>
                                      </p:cBhvr>
                                    </p:anim>
                                    <p:anim by="(#ppt_w*0.50)" calcmode="lin" valueType="num">
                                      <p:cBhvr>
                                        <p:cTn id="173" dur="500" decel="50000" autoRev="1" fill="hold">
                                          <p:stCondLst>
                                            <p:cond delay="0"/>
                                          </p:stCondLst>
                                        </p:cTn>
                                        <p:tgtEl>
                                          <p:spTgt spid="42"/>
                                        </p:tgtEl>
                                        <p:attrNameLst>
                                          <p:attrName>ppt_x</p:attrName>
                                        </p:attrNameLst>
                                      </p:cBhvr>
                                    </p:anim>
                                    <p:anim from="(-#ppt_h/2)" to="(#ppt_y)" calcmode="lin" valueType="num">
                                      <p:cBhvr>
                                        <p:cTn id="174" dur="1000" fill="hold">
                                          <p:stCondLst>
                                            <p:cond delay="0"/>
                                          </p:stCondLst>
                                        </p:cTn>
                                        <p:tgtEl>
                                          <p:spTgt spid="42"/>
                                        </p:tgtEl>
                                        <p:attrNameLst>
                                          <p:attrName>ppt_y</p:attrName>
                                        </p:attrNameLst>
                                      </p:cBhvr>
                                    </p:anim>
                                    <p:animRot by="21600000">
                                      <p:cBhvr>
                                        <p:cTn id="175" dur="1000" fill="hold">
                                          <p:stCondLst>
                                            <p:cond delay="0"/>
                                          </p:stCondLst>
                                        </p:cTn>
                                        <p:tgtEl>
                                          <p:spTgt spid="42"/>
                                        </p:tgtEl>
                                        <p:attrNameLst>
                                          <p:attrName>r</p:attrName>
                                        </p:attrNameLst>
                                      </p:cBhvr>
                                    </p:animRot>
                                  </p:childTnLst>
                                </p:cTn>
                              </p:par>
                            </p:childTnLst>
                          </p:cTn>
                        </p:par>
                      </p:childTnLst>
                    </p:cTn>
                  </p:par>
                  <p:par>
                    <p:cTn id="176" fill="hold">
                      <p:stCondLst>
                        <p:cond delay="indefinite"/>
                      </p:stCondLst>
                      <p:childTnLst>
                        <p:par>
                          <p:cTn id="177" fill="hold">
                            <p:stCondLst>
                              <p:cond delay="0"/>
                            </p:stCondLst>
                            <p:childTnLst>
                              <p:par>
                                <p:cTn id="178" presetID="23" presetClass="entr" presetSubtype="16" fill="hold" grpId="0" nodeType="clickEffect">
                                  <p:stCondLst>
                                    <p:cond delay="0"/>
                                  </p:stCondLst>
                                  <p:childTnLst>
                                    <p:set>
                                      <p:cBhvr>
                                        <p:cTn id="179" dur="1" fill="hold">
                                          <p:stCondLst>
                                            <p:cond delay="0"/>
                                          </p:stCondLst>
                                        </p:cTn>
                                        <p:tgtEl>
                                          <p:spTgt spid="34"/>
                                        </p:tgtEl>
                                        <p:attrNameLst>
                                          <p:attrName>style.visibility</p:attrName>
                                        </p:attrNameLst>
                                      </p:cBhvr>
                                      <p:to>
                                        <p:strVal val="visible"/>
                                      </p:to>
                                    </p:set>
                                    <p:anim calcmode="lin" valueType="num">
                                      <p:cBhvr>
                                        <p:cTn id="180" dur="500" fill="hold"/>
                                        <p:tgtEl>
                                          <p:spTgt spid="34"/>
                                        </p:tgtEl>
                                        <p:attrNameLst>
                                          <p:attrName>ppt_w</p:attrName>
                                        </p:attrNameLst>
                                      </p:cBhvr>
                                      <p:tavLst>
                                        <p:tav tm="0">
                                          <p:val>
                                            <p:fltVal val="0"/>
                                          </p:val>
                                        </p:tav>
                                        <p:tav tm="100000">
                                          <p:val>
                                            <p:strVal val="#ppt_w"/>
                                          </p:val>
                                        </p:tav>
                                      </p:tavLst>
                                    </p:anim>
                                    <p:anim calcmode="lin" valueType="num">
                                      <p:cBhvr>
                                        <p:cTn id="181"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8" fill="hold" grpId="0" nodeType="clickEffect">
                                  <p:stCondLst>
                                    <p:cond delay="0"/>
                                  </p:stCondLst>
                                  <p:childTnLst>
                                    <p:set>
                                      <p:cBhvr>
                                        <p:cTn id="185" dur="1" fill="hold">
                                          <p:stCondLst>
                                            <p:cond delay="0"/>
                                          </p:stCondLst>
                                        </p:cTn>
                                        <p:tgtEl>
                                          <p:spTgt spid="37"/>
                                        </p:tgtEl>
                                        <p:attrNameLst>
                                          <p:attrName>style.visibility</p:attrName>
                                        </p:attrNameLst>
                                      </p:cBhvr>
                                      <p:to>
                                        <p:strVal val="visible"/>
                                      </p:to>
                                    </p:set>
                                    <p:anim calcmode="lin" valueType="num">
                                      <p:cBhvr additive="base">
                                        <p:cTn id="186" dur="500" fill="hold"/>
                                        <p:tgtEl>
                                          <p:spTgt spid="37"/>
                                        </p:tgtEl>
                                        <p:attrNameLst>
                                          <p:attrName>ppt_x</p:attrName>
                                        </p:attrNameLst>
                                      </p:cBhvr>
                                      <p:tavLst>
                                        <p:tav tm="0">
                                          <p:val>
                                            <p:strVal val="0-#ppt_w/2"/>
                                          </p:val>
                                        </p:tav>
                                        <p:tav tm="100000">
                                          <p:val>
                                            <p:strVal val="#ppt_x"/>
                                          </p:val>
                                        </p:tav>
                                      </p:tavLst>
                                    </p:anim>
                                    <p:anim calcmode="lin" valueType="num">
                                      <p:cBhvr additive="base">
                                        <p:cTn id="187"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9" presetClass="entr" presetSubtype="0" fill="hold" grpId="0" nodeType="clickEffect">
                                  <p:stCondLst>
                                    <p:cond delay="0"/>
                                  </p:stCondLst>
                                  <p:childTnLst>
                                    <p:set>
                                      <p:cBhvr>
                                        <p:cTn id="191" dur="1" fill="hold">
                                          <p:stCondLst>
                                            <p:cond delay="0"/>
                                          </p:stCondLst>
                                        </p:cTn>
                                        <p:tgtEl>
                                          <p:spTgt spid="40"/>
                                        </p:tgtEl>
                                        <p:attrNameLst>
                                          <p:attrName>style.visibility</p:attrName>
                                        </p:attrNameLst>
                                      </p:cBhvr>
                                      <p:to>
                                        <p:strVal val="visible"/>
                                      </p:to>
                                    </p:set>
                                    <p:anim calcmode="lin" valueType="num">
                                      <p:cBhvr>
                                        <p:cTn id="192" dur="1000" fill="hold"/>
                                        <p:tgtEl>
                                          <p:spTgt spid="40"/>
                                        </p:tgtEl>
                                        <p:attrNameLst>
                                          <p:attrName>ppt_x</p:attrName>
                                        </p:attrNameLst>
                                      </p:cBhvr>
                                      <p:tavLst>
                                        <p:tav tm="0">
                                          <p:val>
                                            <p:strVal val="#ppt_x-.2"/>
                                          </p:val>
                                        </p:tav>
                                        <p:tav tm="100000">
                                          <p:val>
                                            <p:strVal val="#ppt_x"/>
                                          </p:val>
                                        </p:tav>
                                      </p:tavLst>
                                    </p:anim>
                                    <p:anim calcmode="lin" valueType="num">
                                      <p:cBhvr>
                                        <p:cTn id="193"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94" dur="1000"/>
                                        <p:tgtEl>
                                          <p:spTgt spid="40"/>
                                        </p:tgtEl>
                                      </p:cBhvr>
                                    </p:animEffect>
                                  </p:childTnLst>
                                </p:cTn>
                              </p:par>
                            </p:childTnLst>
                          </p:cTn>
                        </p:par>
                      </p:childTnLst>
                    </p:cTn>
                  </p:par>
                  <p:par>
                    <p:cTn id="195" fill="hold">
                      <p:stCondLst>
                        <p:cond delay="indefinite"/>
                      </p:stCondLst>
                      <p:childTnLst>
                        <p:par>
                          <p:cTn id="196" fill="hold">
                            <p:stCondLst>
                              <p:cond delay="0"/>
                            </p:stCondLst>
                            <p:childTnLst>
                              <p:par>
                                <p:cTn id="197" presetID="56" presetClass="entr" presetSubtype="0" fill="hold" grpId="0" nodeType="clickEffect">
                                  <p:stCondLst>
                                    <p:cond delay="0"/>
                                  </p:stCondLst>
                                  <p:iterate type="lt">
                                    <p:tmPct val="10000"/>
                                  </p:iterate>
                                  <p:childTnLst>
                                    <p:set>
                                      <p:cBhvr>
                                        <p:cTn id="198" dur="1" fill="hold">
                                          <p:stCondLst>
                                            <p:cond delay="0"/>
                                          </p:stCondLst>
                                        </p:cTn>
                                        <p:tgtEl>
                                          <p:spTgt spid="43"/>
                                        </p:tgtEl>
                                        <p:attrNameLst>
                                          <p:attrName>style.visibility</p:attrName>
                                        </p:attrNameLst>
                                      </p:cBhvr>
                                      <p:to>
                                        <p:strVal val="visible"/>
                                      </p:to>
                                    </p:set>
                                    <p:anim by="(-#ppt_w*2)" calcmode="lin" valueType="num">
                                      <p:cBhvr rctx="PPT">
                                        <p:cTn id="199" dur="500" autoRev="1" fill="hold">
                                          <p:stCondLst>
                                            <p:cond delay="0"/>
                                          </p:stCondLst>
                                        </p:cTn>
                                        <p:tgtEl>
                                          <p:spTgt spid="43"/>
                                        </p:tgtEl>
                                        <p:attrNameLst>
                                          <p:attrName>ppt_w</p:attrName>
                                        </p:attrNameLst>
                                      </p:cBhvr>
                                    </p:anim>
                                    <p:anim by="(#ppt_w*0.50)" calcmode="lin" valueType="num">
                                      <p:cBhvr>
                                        <p:cTn id="200" dur="500" decel="50000" autoRev="1" fill="hold">
                                          <p:stCondLst>
                                            <p:cond delay="0"/>
                                          </p:stCondLst>
                                        </p:cTn>
                                        <p:tgtEl>
                                          <p:spTgt spid="43"/>
                                        </p:tgtEl>
                                        <p:attrNameLst>
                                          <p:attrName>ppt_x</p:attrName>
                                        </p:attrNameLst>
                                      </p:cBhvr>
                                    </p:anim>
                                    <p:anim from="(-#ppt_h/2)" to="(#ppt_y)" calcmode="lin" valueType="num">
                                      <p:cBhvr>
                                        <p:cTn id="201" dur="1000" fill="hold">
                                          <p:stCondLst>
                                            <p:cond delay="0"/>
                                          </p:stCondLst>
                                        </p:cTn>
                                        <p:tgtEl>
                                          <p:spTgt spid="43"/>
                                        </p:tgtEl>
                                        <p:attrNameLst>
                                          <p:attrName>ppt_y</p:attrName>
                                        </p:attrNameLst>
                                      </p:cBhvr>
                                    </p:anim>
                                    <p:animRot by="21600000">
                                      <p:cBhvr>
                                        <p:cTn id="202" dur="1000" fill="hold">
                                          <p:stCondLst>
                                            <p:cond delay="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19" grpId="0"/>
      <p:bldP spid="20" grpId="0"/>
      <p:bldP spid="21" grpId="0"/>
      <p:bldP spid="23" grpId="0"/>
      <p:bldP spid="24" grpId="0"/>
      <p:bldP spid="26" grpId="0"/>
      <p:bldP spid="27" grpId="0"/>
      <p:bldP spid="28" grpId="0"/>
      <p:bldP spid="29" grpId="0"/>
      <p:bldP spid="32" grpId="0"/>
      <p:bldP spid="33" grpId="0"/>
      <p:bldP spid="34" grpId="0"/>
      <p:bldP spid="35" grpId="0"/>
      <p:bldP spid="36" grpId="0"/>
      <p:bldP spid="37" grpId="0"/>
      <p:bldP spid="38" grpId="0"/>
      <p:bldP spid="39"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16882DC-A0FB-4B36-B9D1-3CFE590AC3AB}">
  <we:reference id="wa104380907" version="3.0.0.1" store="en-US" storeType="OMEX"/>
  <we:alternateReferences>
    <we:reference id="wa104380907" version="3.0.0.1"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1444</TotalTime>
  <Words>682</Words>
  <Application>Microsoft Office PowerPoint</Application>
  <PresentationFormat>Widescreen</PresentationFormat>
  <Paragraphs>142</Paragraphs>
  <Slides>20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Charukola Round Head Unicode</vt:lpstr>
      <vt:lpstr>Kalpurush</vt:lpstr>
      <vt:lpstr>NikoshBAN</vt:lpstr>
      <vt:lpstr>Shorif Shishir Unicode</vt:lpstr>
      <vt:lpstr>SolaimanLipi</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দলীয় কাজ: প্রশ্নোত্তর আলোচনা </vt:lpstr>
      <vt:lpstr>PowerPoint Presentation</vt:lpstr>
      <vt:lpstr>PowerPoint Presentation</vt:lpstr>
      <vt:lpstr>মূল্যায়ন </vt:lpstr>
      <vt:lpstr> বাড়ীর কাজ</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tareq</dc:creator>
  <cp:lastModifiedBy>Jamila Khatun</cp:lastModifiedBy>
  <cp:revision>198</cp:revision>
  <dcterms:created xsi:type="dcterms:W3CDTF">2006-08-16T00:00:00Z</dcterms:created>
  <dcterms:modified xsi:type="dcterms:W3CDTF">2021-12-01T11:06:18Z</dcterms:modified>
</cp:coreProperties>
</file>