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289" r:id="rId3"/>
    <p:sldId id="290" r:id="rId4"/>
    <p:sldId id="291" r:id="rId5"/>
    <p:sldId id="292" r:id="rId6"/>
    <p:sldId id="293" r:id="rId7"/>
    <p:sldId id="294" r:id="rId8"/>
    <p:sldId id="315" r:id="rId9"/>
    <p:sldId id="296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C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0DA3E-20A4-4C9A-8FE5-865C23ECD31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BAED7F87-D528-4CB7-95C4-1303ABA80B9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Some basic rules of etiquette:</a:t>
          </a:r>
          <a:endParaRPr lang="en-S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F0A17-3ABC-4D34-8C2A-E88868DC7CB4}" type="parTrans" cxnId="{522126DA-A1C2-41A7-8190-78C16034F834}">
      <dgm:prSet/>
      <dgm:spPr/>
      <dgm:t>
        <a:bodyPr/>
        <a:lstStyle/>
        <a:p>
          <a:endParaRPr lang="en-SG"/>
        </a:p>
      </dgm:t>
    </dgm:pt>
    <dgm:pt modelId="{AC0964B2-FFAF-4BA9-A464-090D248898AC}" type="sibTrans" cxnId="{522126DA-A1C2-41A7-8190-78C16034F834}">
      <dgm:prSet/>
      <dgm:spPr/>
      <dgm:t>
        <a:bodyPr/>
        <a:lstStyle/>
        <a:p>
          <a:endParaRPr lang="en-SG"/>
        </a:p>
      </dgm:t>
    </dgm:pt>
    <dgm:pt modelId="{800E38A5-EF98-40CA-9ED8-A11A52E17D8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charset="0"/>
            <a:buNone/>
          </a:pP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Respect others</a:t>
          </a:r>
          <a:r>
            <a: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 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 space.</a:t>
          </a:r>
          <a:endParaRPr lang="en-SG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ACC43-09F0-4E12-B44C-FBB17B183E05}" type="parTrans" cxnId="{0C5AE230-CB89-48BB-B0E8-C72E71AE56EB}">
      <dgm:prSet/>
      <dgm:spPr/>
      <dgm:t>
        <a:bodyPr/>
        <a:lstStyle/>
        <a:p>
          <a:endParaRPr lang="en-SG"/>
        </a:p>
      </dgm:t>
    </dgm:pt>
    <dgm:pt modelId="{864A2C5C-C82A-4C09-B49A-88D48D8A0FA4}" type="sibTrans" cxnId="{0C5AE230-CB89-48BB-B0E8-C72E71AE56EB}">
      <dgm:prSet/>
      <dgm:spPr/>
      <dgm:t>
        <a:bodyPr/>
        <a:lstStyle/>
        <a:p>
          <a:endParaRPr lang="en-SG"/>
        </a:p>
      </dgm:t>
    </dgm:pt>
    <dgm:pt modelId="{9DACC825-908B-4D75-B0D4-BEBBE74E6C9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charset="0"/>
            <a:buNone/>
          </a:pP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Don</a:t>
          </a:r>
          <a:r>
            <a: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interrupt when someone else is talking.</a:t>
          </a:r>
          <a:endParaRPr lang="en-SG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9A967-E17C-456B-94FA-A57D457047B6}" type="parTrans" cxnId="{80B02380-EE44-4633-8F69-D008A5829E92}">
      <dgm:prSet/>
      <dgm:spPr/>
      <dgm:t>
        <a:bodyPr/>
        <a:lstStyle/>
        <a:p>
          <a:endParaRPr lang="en-SG"/>
        </a:p>
      </dgm:t>
    </dgm:pt>
    <dgm:pt modelId="{4FBE0D9D-5753-468C-87E3-E432ED00137D}" type="sibTrans" cxnId="{80B02380-EE44-4633-8F69-D008A5829E92}">
      <dgm:prSet/>
      <dgm:spPr/>
      <dgm:t>
        <a:bodyPr/>
        <a:lstStyle/>
        <a:p>
          <a:endParaRPr lang="en-SG"/>
        </a:p>
      </dgm:t>
    </dgm:pt>
    <dgm:pt modelId="{1F1F8DC6-8C19-4F7F-9C61-599FEC1305C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charset="0"/>
            <a:buNone/>
          </a:pP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 a helper.</a:t>
          </a:r>
          <a:endParaRPr lang="en-SG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1E916-E401-4919-B3F2-AABA9ED3E698}" type="parTrans" cxnId="{D79765CE-9094-4E53-A659-033F567D28D9}">
      <dgm:prSet/>
      <dgm:spPr/>
      <dgm:t>
        <a:bodyPr/>
        <a:lstStyle/>
        <a:p>
          <a:endParaRPr lang="en-SG"/>
        </a:p>
      </dgm:t>
    </dgm:pt>
    <dgm:pt modelId="{D6C973BD-2ABC-44DA-9250-6D2F65B0FF39}" type="sibTrans" cxnId="{D79765CE-9094-4E53-A659-033F567D28D9}">
      <dgm:prSet/>
      <dgm:spPr/>
      <dgm:t>
        <a:bodyPr/>
        <a:lstStyle/>
        <a:p>
          <a:endParaRPr lang="en-SG"/>
        </a:p>
      </dgm:t>
    </dgm:pt>
    <dgm:pt modelId="{1E3362BD-87F4-43CF-8439-6C49E8BA32D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 on time</a:t>
          </a:r>
          <a:endParaRPr lang="en-SG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6C81B-C986-4B71-803B-6B450DE21F38}" type="parTrans" cxnId="{80846F23-9866-40AA-9C23-0EBBABFB2B98}">
      <dgm:prSet/>
      <dgm:spPr/>
      <dgm:t>
        <a:bodyPr/>
        <a:lstStyle/>
        <a:p>
          <a:endParaRPr lang="en-SG"/>
        </a:p>
      </dgm:t>
    </dgm:pt>
    <dgm:pt modelId="{7FB6DC72-AD44-49C0-B6CD-3B84CA3DFFEF}" type="sibTrans" cxnId="{80846F23-9866-40AA-9C23-0EBBABFB2B98}">
      <dgm:prSet/>
      <dgm:spPr/>
      <dgm:t>
        <a:bodyPr/>
        <a:lstStyle/>
        <a:p>
          <a:endParaRPr lang="en-SG"/>
        </a:p>
      </dgm:t>
    </dgm:pt>
    <dgm:pt modelId="{9CE3A6F4-E627-42F7-93AD-0BA69A2E8A7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charset="0"/>
            <a:buNone/>
          </a:pP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Don</a:t>
          </a:r>
          <a:r>
            <a: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yell in public places.</a:t>
          </a:r>
          <a:endParaRPr lang="en-SG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CB9CC-421F-4B9A-B8BD-DAC3C77CE61E}" type="parTrans" cxnId="{AFB74869-4E66-437F-9647-69BECDB5A676}">
      <dgm:prSet/>
      <dgm:spPr/>
      <dgm:t>
        <a:bodyPr/>
        <a:lstStyle/>
        <a:p>
          <a:endParaRPr lang="en-SG"/>
        </a:p>
      </dgm:t>
    </dgm:pt>
    <dgm:pt modelId="{5EB5DECE-145D-4CFF-AE55-63D272B74B29}" type="sibTrans" cxnId="{AFB74869-4E66-437F-9647-69BECDB5A676}">
      <dgm:prSet/>
      <dgm:spPr/>
      <dgm:t>
        <a:bodyPr/>
        <a:lstStyle/>
        <a:p>
          <a:endParaRPr lang="en-SG"/>
        </a:p>
      </dgm:t>
    </dgm:pt>
    <dgm:pt modelId="{41D1BFBD-F2FD-4574-93F7-EC76EFC52C1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Eat politely</a:t>
          </a:r>
          <a:endParaRPr lang="en-SG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CBE14-DDE5-45C4-81C0-BAAA619C2A89}" type="parTrans" cxnId="{D0D9E808-7D6D-46E1-8D6B-AE8F99E02C7D}">
      <dgm:prSet/>
      <dgm:spPr/>
      <dgm:t>
        <a:bodyPr/>
        <a:lstStyle/>
        <a:p>
          <a:endParaRPr lang="en-SG"/>
        </a:p>
      </dgm:t>
    </dgm:pt>
    <dgm:pt modelId="{88778FBD-4862-4869-85C7-DB266CE875DB}" type="sibTrans" cxnId="{D0D9E808-7D6D-46E1-8D6B-AE8F99E02C7D}">
      <dgm:prSet/>
      <dgm:spPr/>
      <dgm:t>
        <a:bodyPr/>
        <a:lstStyle/>
        <a:p>
          <a:endParaRPr lang="en-SG"/>
        </a:p>
      </dgm:t>
    </dgm:pt>
    <dgm:pt modelId="{2B9666B8-8F2A-4961-BC58-425882443A4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Chew with your mouth closed</a:t>
          </a:r>
          <a:endParaRPr lang="en-SG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50E2A-B0EC-41EC-9F65-8E6BC8763BF9}" type="parTrans" cxnId="{4146E4A1-095B-4797-A4EC-9EC12EE17287}">
      <dgm:prSet/>
      <dgm:spPr/>
      <dgm:t>
        <a:bodyPr/>
        <a:lstStyle/>
        <a:p>
          <a:endParaRPr lang="en-SG"/>
        </a:p>
      </dgm:t>
    </dgm:pt>
    <dgm:pt modelId="{86B53726-4F56-4A93-9388-B5B3AA14C2D9}" type="sibTrans" cxnId="{4146E4A1-095B-4797-A4EC-9EC12EE17287}">
      <dgm:prSet/>
      <dgm:spPr/>
      <dgm:t>
        <a:bodyPr/>
        <a:lstStyle/>
        <a:p>
          <a:endParaRPr lang="en-SG"/>
        </a:p>
      </dgm:t>
    </dgm:pt>
    <dgm:pt modelId="{A76D2F4A-0077-44A8-A46D-79C6B31573F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 in queue</a:t>
          </a:r>
          <a:endParaRPr lang="en-SG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7245D-99B5-42D6-967F-99094915B102}" type="parTrans" cxnId="{182F22D6-B9D2-4BAA-BBFD-48D70DAF9897}">
      <dgm:prSet/>
      <dgm:spPr/>
      <dgm:t>
        <a:bodyPr/>
        <a:lstStyle/>
        <a:p>
          <a:endParaRPr lang="en-SG"/>
        </a:p>
      </dgm:t>
    </dgm:pt>
    <dgm:pt modelId="{EDB1986E-FD04-4014-B8DC-80C5F0B09343}" type="sibTrans" cxnId="{182F22D6-B9D2-4BAA-BBFD-48D70DAF9897}">
      <dgm:prSet/>
      <dgm:spPr/>
      <dgm:t>
        <a:bodyPr/>
        <a:lstStyle/>
        <a:p>
          <a:endParaRPr lang="en-SG"/>
        </a:p>
      </dgm:t>
    </dgm:pt>
    <dgm:pt modelId="{73DCEA58-3FD9-4FAD-B90F-F5E12C6FD49F}" type="pres">
      <dgm:prSet presAssocID="{3D70DA3E-20A4-4C9A-8FE5-865C23ECD31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43FBCA-18EB-4208-84E8-9C81F2AC3D0B}" type="pres">
      <dgm:prSet presAssocID="{BAED7F87-D528-4CB7-95C4-1303ABA80B9A}" presName="root" presStyleCnt="0">
        <dgm:presLayoutVars>
          <dgm:chMax/>
          <dgm:chPref val="4"/>
        </dgm:presLayoutVars>
      </dgm:prSet>
      <dgm:spPr/>
    </dgm:pt>
    <dgm:pt modelId="{A4E11D34-19FF-4AC4-93E4-4EF880780E03}" type="pres">
      <dgm:prSet presAssocID="{BAED7F87-D528-4CB7-95C4-1303ABA80B9A}" presName="rootComposite" presStyleCnt="0">
        <dgm:presLayoutVars/>
      </dgm:prSet>
      <dgm:spPr/>
    </dgm:pt>
    <dgm:pt modelId="{F6685B5A-FDD2-452D-ABE1-5BD1B7E0C75A}" type="pres">
      <dgm:prSet presAssocID="{BAED7F87-D528-4CB7-95C4-1303ABA80B9A}" presName="rootText" presStyleLbl="node0" presStyleIdx="0" presStyleCnt="1" custScaleX="250278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35A0E10F-1D2F-4D0C-A002-859B562E3F64}" type="pres">
      <dgm:prSet presAssocID="{BAED7F87-D528-4CB7-95C4-1303ABA80B9A}" presName="childShape" presStyleCnt="0">
        <dgm:presLayoutVars>
          <dgm:chMax val="0"/>
          <dgm:chPref val="0"/>
        </dgm:presLayoutVars>
      </dgm:prSet>
      <dgm:spPr/>
    </dgm:pt>
    <dgm:pt modelId="{F44ACEEF-83C0-4460-98CD-11E3CDBDAB2D}" type="pres">
      <dgm:prSet presAssocID="{800E38A5-EF98-40CA-9ED8-A11A52E17D82}" presName="childComposite" presStyleCnt="0">
        <dgm:presLayoutVars>
          <dgm:chMax val="0"/>
          <dgm:chPref val="0"/>
        </dgm:presLayoutVars>
      </dgm:prSet>
      <dgm:spPr/>
    </dgm:pt>
    <dgm:pt modelId="{251CC015-962E-48F1-B156-81165B6009ED}" type="pres">
      <dgm:prSet presAssocID="{800E38A5-EF98-40CA-9ED8-A11A52E17D82}" presName="Image" presStyleLbl="node1" presStyleIdx="0" presStyleCnt="8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98B3FEA1-4CE1-4333-A777-E9FACCE52D43}" type="pres">
      <dgm:prSet presAssocID="{800E38A5-EF98-40CA-9ED8-A11A52E17D82}" presName="childText" presStyleLbl="lnNode1" presStyleIdx="0" presStyleCnt="8" custScaleX="25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977E9-2432-48DC-B9A1-050C670E5440}" type="pres">
      <dgm:prSet presAssocID="{9DACC825-908B-4D75-B0D4-BEBBE74E6C94}" presName="childComposite" presStyleCnt="0">
        <dgm:presLayoutVars>
          <dgm:chMax val="0"/>
          <dgm:chPref val="0"/>
        </dgm:presLayoutVars>
      </dgm:prSet>
      <dgm:spPr/>
    </dgm:pt>
    <dgm:pt modelId="{4C12B242-5EEF-495A-AAD2-ABA7E7F05D19}" type="pres">
      <dgm:prSet presAssocID="{9DACC825-908B-4D75-B0D4-BEBBE74E6C94}" presName="Image" presStyleLbl="node1" presStyleIdx="1" presStyleCnt="8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961972A5-4EB0-47BC-81B0-73E6C0D21F76}" type="pres">
      <dgm:prSet presAssocID="{9DACC825-908B-4D75-B0D4-BEBBE74E6C94}" presName="childText" presStyleLbl="lnNode1" presStyleIdx="1" presStyleCnt="8" custScaleX="25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748E7-9E7E-4974-A742-9C7F07484FBE}" type="pres">
      <dgm:prSet presAssocID="{1F1F8DC6-8C19-4F7F-9C61-599FEC1305C6}" presName="childComposite" presStyleCnt="0">
        <dgm:presLayoutVars>
          <dgm:chMax val="0"/>
          <dgm:chPref val="0"/>
        </dgm:presLayoutVars>
      </dgm:prSet>
      <dgm:spPr/>
    </dgm:pt>
    <dgm:pt modelId="{48FF7C8F-D20E-4D94-82BD-177707569FEC}" type="pres">
      <dgm:prSet presAssocID="{1F1F8DC6-8C19-4F7F-9C61-599FEC1305C6}" presName="Image" presStyleLbl="node1" presStyleIdx="2" presStyleCnt="8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91AE29E1-8AE6-44DD-96EC-A47BE4827A6B}" type="pres">
      <dgm:prSet presAssocID="{1F1F8DC6-8C19-4F7F-9C61-599FEC1305C6}" presName="childText" presStyleLbl="lnNode1" presStyleIdx="2" presStyleCnt="8" custScaleX="25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D271C-F6C4-4FD5-8521-CF70AFBC5B25}" type="pres">
      <dgm:prSet presAssocID="{1E3362BD-87F4-43CF-8439-6C49E8BA32DD}" presName="childComposite" presStyleCnt="0">
        <dgm:presLayoutVars>
          <dgm:chMax val="0"/>
          <dgm:chPref val="0"/>
        </dgm:presLayoutVars>
      </dgm:prSet>
      <dgm:spPr/>
    </dgm:pt>
    <dgm:pt modelId="{E41D3DC8-7E5D-4636-8A5D-3486A3953887}" type="pres">
      <dgm:prSet presAssocID="{1E3362BD-87F4-43CF-8439-6C49E8BA32DD}" presName="Image" presStyleLbl="node1" presStyleIdx="3" presStyleCnt="8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9D5A2D34-AC14-48FF-B7D5-FB8BA14E76CF}" type="pres">
      <dgm:prSet presAssocID="{1E3362BD-87F4-43CF-8439-6C49E8BA32DD}" presName="childText" presStyleLbl="lnNode1" presStyleIdx="3" presStyleCnt="8" custScaleX="25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1E8FF-F39B-4CC2-B4BC-5E2989DEB235}" type="pres">
      <dgm:prSet presAssocID="{9CE3A6F4-E627-42F7-93AD-0BA69A2E8A70}" presName="childComposite" presStyleCnt="0">
        <dgm:presLayoutVars>
          <dgm:chMax val="0"/>
          <dgm:chPref val="0"/>
        </dgm:presLayoutVars>
      </dgm:prSet>
      <dgm:spPr/>
    </dgm:pt>
    <dgm:pt modelId="{B62B8CAB-5DA3-4515-82DD-A6B56E2F3FB8}" type="pres">
      <dgm:prSet presAssocID="{9CE3A6F4-E627-42F7-93AD-0BA69A2E8A70}" presName="Image" presStyleLbl="node1" presStyleIdx="4" presStyleCnt="8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4AFDF2EE-8AF3-43A6-B959-DB3E14013554}" type="pres">
      <dgm:prSet presAssocID="{9CE3A6F4-E627-42F7-93AD-0BA69A2E8A70}" presName="childText" presStyleLbl="lnNode1" presStyleIdx="4" presStyleCnt="8" custScaleX="25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2BA28-AE0A-499A-89C7-35C3EC8F0AEA}" type="pres">
      <dgm:prSet presAssocID="{41D1BFBD-F2FD-4574-93F7-EC76EFC52C1F}" presName="childComposite" presStyleCnt="0">
        <dgm:presLayoutVars>
          <dgm:chMax val="0"/>
          <dgm:chPref val="0"/>
        </dgm:presLayoutVars>
      </dgm:prSet>
      <dgm:spPr/>
    </dgm:pt>
    <dgm:pt modelId="{23C40908-149E-4D52-BF8B-23D0DFFB2ED4}" type="pres">
      <dgm:prSet presAssocID="{41D1BFBD-F2FD-4574-93F7-EC76EFC52C1F}" presName="Image" presStyleLbl="node1" presStyleIdx="5" presStyleCnt="8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A5B5EAE5-8996-40CC-A1F9-3E86EE6F7874}" type="pres">
      <dgm:prSet presAssocID="{41D1BFBD-F2FD-4574-93F7-EC76EFC52C1F}" presName="childText" presStyleLbl="lnNode1" presStyleIdx="5" presStyleCnt="8" custScaleX="25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6D653-0869-426F-82B3-4D71B78C3A42}" type="pres">
      <dgm:prSet presAssocID="{2B9666B8-8F2A-4961-BC58-425882443A44}" presName="childComposite" presStyleCnt="0">
        <dgm:presLayoutVars>
          <dgm:chMax val="0"/>
          <dgm:chPref val="0"/>
        </dgm:presLayoutVars>
      </dgm:prSet>
      <dgm:spPr/>
    </dgm:pt>
    <dgm:pt modelId="{FB280601-A35E-4EE7-A673-1DB77E0A93C5}" type="pres">
      <dgm:prSet presAssocID="{2B9666B8-8F2A-4961-BC58-425882443A44}" presName="Image" presStyleLbl="node1" presStyleIdx="6" presStyleCnt="8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FA885BD1-49B0-4F0A-8610-77DE6C915DD0}" type="pres">
      <dgm:prSet presAssocID="{2B9666B8-8F2A-4961-BC58-425882443A44}" presName="childText" presStyleLbl="lnNode1" presStyleIdx="6" presStyleCnt="8" custScaleX="25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BB487-69F7-4E28-B233-5F887DAAC3EC}" type="pres">
      <dgm:prSet presAssocID="{A76D2F4A-0077-44A8-A46D-79C6B31573FD}" presName="childComposite" presStyleCnt="0">
        <dgm:presLayoutVars>
          <dgm:chMax val="0"/>
          <dgm:chPref val="0"/>
        </dgm:presLayoutVars>
      </dgm:prSet>
      <dgm:spPr/>
    </dgm:pt>
    <dgm:pt modelId="{3B9A4669-5E93-4530-89C6-AE5745703811}" type="pres">
      <dgm:prSet presAssocID="{A76D2F4A-0077-44A8-A46D-79C6B31573FD}" presName="Image" presStyleLbl="node1" presStyleIdx="7" presStyleCnt="8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F62B7D6F-A587-4DD2-AF89-BB5590FE8923}" type="pres">
      <dgm:prSet presAssocID="{A76D2F4A-0077-44A8-A46D-79C6B31573FD}" presName="childText" presStyleLbl="lnNode1" presStyleIdx="7" presStyleCnt="8" custScaleX="25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CE7C0-DDD4-4334-9D39-A6D7A9505EE9}" type="presOf" srcId="{BAED7F87-D528-4CB7-95C4-1303ABA80B9A}" destId="{F6685B5A-FDD2-452D-ABE1-5BD1B7E0C75A}" srcOrd="0" destOrd="0" presId="urn:microsoft.com/office/officeart/2008/layout/PictureAccentList"/>
    <dgm:cxn modelId="{522126DA-A1C2-41A7-8190-78C16034F834}" srcId="{3D70DA3E-20A4-4C9A-8FE5-865C23ECD318}" destId="{BAED7F87-D528-4CB7-95C4-1303ABA80B9A}" srcOrd="0" destOrd="0" parTransId="{DE9F0A17-3ABC-4D34-8C2A-E88868DC7CB4}" sibTransId="{AC0964B2-FFAF-4BA9-A464-090D248898AC}"/>
    <dgm:cxn modelId="{950F7241-A818-4AB7-B899-997DD4B27D68}" type="presOf" srcId="{9CE3A6F4-E627-42F7-93AD-0BA69A2E8A70}" destId="{4AFDF2EE-8AF3-43A6-B959-DB3E14013554}" srcOrd="0" destOrd="0" presId="urn:microsoft.com/office/officeart/2008/layout/PictureAccentList"/>
    <dgm:cxn modelId="{B03F7AA8-94E6-4FFF-9509-242ADE0994D3}" type="presOf" srcId="{9DACC825-908B-4D75-B0D4-BEBBE74E6C94}" destId="{961972A5-4EB0-47BC-81B0-73E6C0D21F76}" srcOrd="0" destOrd="0" presId="urn:microsoft.com/office/officeart/2008/layout/PictureAccentList"/>
    <dgm:cxn modelId="{D0D9E808-7D6D-46E1-8D6B-AE8F99E02C7D}" srcId="{BAED7F87-D528-4CB7-95C4-1303ABA80B9A}" destId="{41D1BFBD-F2FD-4574-93F7-EC76EFC52C1F}" srcOrd="5" destOrd="0" parTransId="{B76CBE14-DDE5-45C4-81C0-BAAA619C2A89}" sibTransId="{88778FBD-4862-4869-85C7-DB266CE875DB}"/>
    <dgm:cxn modelId="{C4BC036D-49F2-45B0-BEA8-6A9A30448348}" type="presOf" srcId="{41D1BFBD-F2FD-4574-93F7-EC76EFC52C1F}" destId="{A5B5EAE5-8996-40CC-A1F9-3E86EE6F7874}" srcOrd="0" destOrd="0" presId="urn:microsoft.com/office/officeart/2008/layout/PictureAccentList"/>
    <dgm:cxn modelId="{0C5AE230-CB89-48BB-B0E8-C72E71AE56EB}" srcId="{BAED7F87-D528-4CB7-95C4-1303ABA80B9A}" destId="{800E38A5-EF98-40CA-9ED8-A11A52E17D82}" srcOrd="0" destOrd="0" parTransId="{1CAACC43-09F0-4E12-B44C-FBB17B183E05}" sibTransId="{864A2C5C-C82A-4C09-B49A-88D48D8A0FA4}"/>
    <dgm:cxn modelId="{182F22D6-B9D2-4BAA-BBFD-48D70DAF9897}" srcId="{BAED7F87-D528-4CB7-95C4-1303ABA80B9A}" destId="{A76D2F4A-0077-44A8-A46D-79C6B31573FD}" srcOrd="7" destOrd="0" parTransId="{0EC7245D-99B5-42D6-967F-99094915B102}" sibTransId="{EDB1986E-FD04-4014-B8DC-80C5F0B09343}"/>
    <dgm:cxn modelId="{5C5C5686-BEC4-44DD-94B9-0FB8AF070657}" type="presOf" srcId="{800E38A5-EF98-40CA-9ED8-A11A52E17D82}" destId="{98B3FEA1-4CE1-4333-A777-E9FACCE52D43}" srcOrd="0" destOrd="0" presId="urn:microsoft.com/office/officeart/2008/layout/PictureAccentList"/>
    <dgm:cxn modelId="{3B397900-D05B-488D-8179-AC36E1A92FD0}" type="presOf" srcId="{3D70DA3E-20A4-4C9A-8FE5-865C23ECD318}" destId="{73DCEA58-3FD9-4FAD-B90F-F5E12C6FD49F}" srcOrd="0" destOrd="0" presId="urn:microsoft.com/office/officeart/2008/layout/PictureAccentList"/>
    <dgm:cxn modelId="{4146E4A1-095B-4797-A4EC-9EC12EE17287}" srcId="{BAED7F87-D528-4CB7-95C4-1303ABA80B9A}" destId="{2B9666B8-8F2A-4961-BC58-425882443A44}" srcOrd="6" destOrd="0" parTransId="{7A850E2A-B0EC-41EC-9F65-8E6BC8763BF9}" sibTransId="{86B53726-4F56-4A93-9388-B5B3AA14C2D9}"/>
    <dgm:cxn modelId="{64F2D966-438B-406F-96F1-AD268B06486E}" type="presOf" srcId="{1F1F8DC6-8C19-4F7F-9C61-599FEC1305C6}" destId="{91AE29E1-8AE6-44DD-96EC-A47BE4827A6B}" srcOrd="0" destOrd="0" presId="urn:microsoft.com/office/officeart/2008/layout/PictureAccentList"/>
    <dgm:cxn modelId="{226AE29C-9FD8-4C28-84A2-6031B7946986}" type="presOf" srcId="{2B9666B8-8F2A-4961-BC58-425882443A44}" destId="{FA885BD1-49B0-4F0A-8610-77DE6C915DD0}" srcOrd="0" destOrd="0" presId="urn:microsoft.com/office/officeart/2008/layout/PictureAccentList"/>
    <dgm:cxn modelId="{AFB74869-4E66-437F-9647-69BECDB5A676}" srcId="{BAED7F87-D528-4CB7-95C4-1303ABA80B9A}" destId="{9CE3A6F4-E627-42F7-93AD-0BA69A2E8A70}" srcOrd="4" destOrd="0" parTransId="{6ACCB9CC-421F-4B9A-B8BD-DAC3C77CE61E}" sibTransId="{5EB5DECE-145D-4CFF-AE55-63D272B74B29}"/>
    <dgm:cxn modelId="{80846F23-9866-40AA-9C23-0EBBABFB2B98}" srcId="{BAED7F87-D528-4CB7-95C4-1303ABA80B9A}" destId="{1E3362BD-87F4-43CF-8439-6C49E8BA32DD}" srcOrd="3" destOrd="0" parTransId="{B5B6C81B-C986-4B71-803B-6B450DE21F38}" sibTransId="{7FB6DC72-AD44-49C0-B6CD-3B84CA3DFFEF}"/>
    <dgm:cxn modelId="{D79765CE-9094-4E53-A659-033F567D28D9}" srcId="{BAED7F87-D528-4CB7-95C4-1303ABA80B9A}" destId="{1F1F8DC6-8C19-4F7F-9C61-599FEC1305C6}" srcOrd="2" destOrd="0" parTransId="{E031E916-E401-4919-B3F2-AABA9ED3E698}" sibTransId="{D6C973BD-2ABC-44DA-9250-6D2F65B0FF39}"/>
    <dgm:cxn modelId="{80B02380-EE44-4633-8F69-D008A5829E92}" srcId="{BAED7F87-D528-4CB7-95C4-1303ABA80B9A}" destId="{9DACC825-908B-4D75-B0D4-BEBBE74E6C94}" srcOrd="1" destOrd="0" parTransId="{E639A967-E17C-456B-94FA-A57D457047B6}" sibTransId="{4FBE0D9D-5753-468C-87E3-E432ED00137D}"/>
    <dgm:cxn modelId="{439268B1-5136-4F95-9543-FEE87B974CF5}" type="presOf" srcId="{1E3362BD-87F4-43CF-8439-6C49E8BA32DD}" destId="{9D5A2D34-AC14-48FF-B7D5-FB8BA14E76CF}" srcOrd="0" destOrd="0" presId="urn:microsoft.com/office/officeart/2008/layout/PictureAccentList"/>
    <dgm:cxn modelId="{88894808-A6E7-43A7-9C5A-2FD7253DACEF}" type="presOf" srcId="{A76D2F4A-0077-44A8-A46D-79C6B31573FD}" destId="{F62B7D6F-A587-4DD2-AF89-BB5590FE8923}" srcOrd="0" destOrd="0" presId="urn:microsoft.com/office/officeart/2008/layout/PictureAccentList"/>
    <dgm:cxn modelId="{5234126A-4E8B-491E-8CCC-E712235BD869}" type="presParOf" srcId="{73DCEA58-3FD9-4FAD-B90F-F5E12C6FD49F}" destId="{0943FBCA-18EB-4208-84E8-9C81F2AC3D0B}" srcOrd="0" destOrd="0" presId="urn:microsoft.com/office/officeart/2008/layout/PictureAccentList"/>
    <dgm:cxn modelId="{310CC6D6-43DA-49D7-8BBA-C2BAC5A5B957}" type="presParOf" srcId="{0943FBCA-18EB-4208-84E8-9C81F2AC3D0B}" destId="{A4E11D34-19FF-4AC4-93E4-4EF880780E03}" srcOrd="0" destOrd="0" presId="urn:microsoft.com/office/officeart/2008/layout/PictureAccentList"/>
    <dgm:cxn modelId="{061AB47C-6ADD-450B-8871-20373383ECCB}" type="presParOf" srcId="{A4E11D34-19FF-4AC4-93E4-4EF880780E03}" destId="{F6685B5A-FDD2-452D-ABE1-5BD1B7E0C75A}" srcOrd="0" destOrd="0" presId="urn:microsoft.com/office/officeart/2008/layout/PictureAccentList"/>
    <dgm:cxn modelId="{18632736-09D2-4569-93C4-02312E50FAFF}" type="presParOf" srcId="{0943FBCA-18EB-4208-84E8-9C81F2AC3D0B}" destId="{35A0E10F-1D2F-4D0C-A002-859B562E3F64}" srcOrd="1" destOrd="0" presId="urn:microsoft.com/office/officeart/2008/layout/PictureAccentList"/>
    <dgm:cxn modelId="{F6150413-5E2D-4ABC-8E71-7891F2544A06}" type="presParOf" srcId="{35A0E10F-1D2F-4D0C-A002-859B562E3F64}" destId="{F44ACEEF-83C0-4460-98CD-11E3CDBDAB2D}" srcOrd="0" destOrd="0" presId="urn:microsoft.com/office/officeart/2008/layout/PictureAccentList"/>
    <dgm:cxn modelId="{4B2279FF-DAB0-4B95-9340-FC47E0B07750}" type="presParOf" srcId="{F44ACEEF-83C0-4460-98CD-11E3CDBDAB2D}" destId="{251CC015-962E-48F1-B156-81165B6009ED}" srcOrd="0" destOrd="0" presId="urn:microsoft.com/office/officeart/2008/layout/PictureAccentList"/>
    <dgm:cxn modelId="{2ACF144E-2A6B-4987-AF55-3CAE3A2536AE}" type="presParOf" srcId="{F44ACEEF-83C0-4460-98CD-11E3CDBDAB2D}" destId="{98B3FEA1-4CE1-4333-A777-E9FACCE52D43}" srcOrd="1" destOrd="0" presId="urn:microsoft.com/office/officeart/2008/layout/PictureAccentList"/>
    <dgm:cxn modelId="{2979BA90-8F5A-4CED-A02E-7CF72E7F6D35}" type="presParOf" srcId="{35A0E10F-1D2F-4D0C-A002-859B562E3F64}" destId="{550977E9-2432-48DC-B9A1-050C670E5440}" srcOrd="1" destOrd="0" presId="urn:microsoft.com/office/officeart/2008/layout/PictureAccentList"/>
    <dgm:cxn modelId="{B4CE568E-056B-4175-981E-659DB065A13F}" type="presParOf" srcId="{550977E9-2432-48DC-B9A1-050C670E5440}" destId="{4C12B242-5EEF-495A-AAD2-ABA7E7F05D19}" srcOrd="0" destOrd="0" presId="urn:microsoft.com/office/officeart/2008/layout/PictureAccentList"/>
    <dgm:cxn modelId="{916E13D6-A43D-498D-A3A0-8F0990F82AD5}" type="presParOf" srcId="{550977E9-2432-48DC-B9A1-050C670E5440}" destId="{961972A5-4EB0-47BC-81B0-73E6C0D21F76}" srcOrd="1" destOrd="0" presId="urn:microsoft.com/office/officeart/2008/layout/PictureAccentList"/>
    <dgm:cxn modelId="{6AB5791C-AC90-4FF6-AC01-1F3C7AEDC77D}" type="presParOf" srcId="{35A0E10F-1D2F-4D0C-A002-859B562E3F64}" destId="{706748E7-9E7E-4974-A742-9C7F07484FBE}" srcOrd="2" destOrd="0" presId="urn:microsoft.com/office/officeart/2008/layout/PictureAccentList"/>
    <dgm:cxn modelId="{5C3FB47C-D01A-49F9-AA71-72029D32C2D0}" type="presParOf" srcId="{706748E7-9E7E-4974-A742-9C7F07484FBE}" destId="{48FF7C8F-D20E-4D94-82BD-177707569FEC}" srcOrd="0" destOrd="0" presId="urn:microsoft.com/office/officeart/2008/layout/PictureAccentList"/>
    <dgm:cxn modelId="{686BAD74-995B-45AE-BAB3-E123FFE1E751}" type="presParOf" srcId="{706748E7-9E7E-4974-A742-9C7F07484FBE}" destId="{91AE29E1-8AE6-44DD-96EC-A47BE4827A6B}" srcOrd="1" destOrd="0" presId="urn:microsoft.com/office/officeart/2008/layout/PictureAccentList"/>
    <dgm:cxn modelId="{6C2F0C1E-CA25-49AE-93F1-45D46F56CBC8}" type="presParOf" srcId="{35A0E10F-1D2F-4D0C-A002-859B562E3F64}" destId="{B7BD271C-F6C4-4FD5-8521-CF70AFBC5B25}" srcOrd="3" destOrd="0" presId="urn:microsoft.com/office/officeart/2008/layout/PictureAccentList"/>
    <dgm:cxn modelId="{AAA2D2AE-078D-4FF0-B8BE-A20B26901623}" type="presParOf" srcId="{B7BD271C-F6C4-4FD5-8521-CF70AFBC5B25}" destId="{E41D3DC8-7E5D-4636-8A5D-3486A3953887}" srcOrd="0" destOrd="0" presId="urn:microsoft.com/office/officeart/2008/layout/PictureAccentList"/>
    <dgm:cxn modelId="{DAF467EF-5179-479F-BFF7-63D8EF37438E}" type="presParOf" srcId="{B7BD271C-F6C4-4FD5-8521-CF70AFBC5B25}" destId="{9D5A2D34-AC14-48FF-B7D5-FB8BA14E76CF}" srcOrd="1" destOrd="0" presId="urn:microsoft.com/office/officeart/2008/layout/PictureAccentList"/>
    <dgm:cxn modelId="{DBF242F9-6196-4876-AD76-C3D5036B38A7}" type="presParOf" srcId="{35A0E10F-1D2F-4D0C-A002-859B562E3F64}" destId="{8E51E8FF-F39B-4CC2-B4BC-5E2989DEB235}" srcOrd="4" destOrd="0" presId="urn:microsoft.com/office/officeart/2008/layout/PictureAccentList"/>
    <dgm:cxn modelId="{2ED53505-6435-4808-BA87-BF8AE417B97B}" type="presParOf" srcId="{8E51E8FF-F39B-4CC2-B4BC-5E2989DEB235}" destId="{B62B8CAB-5DA3-4515-82DD-A6B56E2F3FB8}" srcOrd="0" destOrd="0" presId="urn:microsoft.com/office/officeart/2008/layout/PictureAccentList"/>
    <dgm:cxn modelId="{8CA7C9AD-FDBD-4080-93B2-956F793B17AC}" type="presParOf" srcId="{8E51E8FF-F39B-4CC2-B4BC-5E2989DEB235}" destId="{4AFDF2EE-8AF3-43A6-B959-DB3E14013554}" srcOrd="1" destOrd="0" presId="urn:microsoft.com/office/officeart/2008/layout/PictureAccentList"/>
    <dgm:cxn modelId="{AA9FE875-83FD-41A3-9F2B-BEBC05682B3A}" type="presParOf" srcId="{35A0E10F-1D2F-4D0C-A002-859B562E3F64}" destId="{FE32BA28-AE0A-499A-89C7-35C3EC8F0AEA}" srcOrd="5" destOrd="0" presId="urn:microsoft.com/office/officeart/2008/layout/PictureAccentList"/>
    <dgm:cxn modelId="{59A413DD-EFAA-426F-9ED3-AE6F0DCC6D1E}" type="presParOf" srcId="{FE32BA28-AE0A-499A-89C7-35C3EC8F0AEA}" destId="{23C40908-149E-4D52-BF8B-23D0DFFB2ED4}" srcOrd="0" destOrd="0" presId="urn:microsoft.com/office/officeart/2008/layout/PictureAccentList"/>
    <dgm:cxn modelId="{B7579C96-9C11-487F-BC5F-493050B0DCE0}" type="presParOf" srcId="{FE32BA28-AE0A-499A-89C7-35C3EC8F0AEA}" destId="{A5B5EAE5-8996-40CC-A1F9-3E86EE6F7874}" srcOrd="1" destOrd="0" presId="urn:microsoft.com/office/officeart/2008/layout/PictureAccentList"/>
    <dgm:cxn modelId="{A89EFF7A-BAE3-43C4-A670-0535185CD4B0}" type="presParOf" srcId="{35A0E10F-1D2F-4D0C-A002-859B562E3F64}" destId="{3086D653-0869-426F-82B3-4D71B78C3A42}" srcOrd="6" destOrd="0" presId="urn:microsoft.com/office/officeart/2008/layout/PictureAccentList"/>
    <dgm:cxn modelId="{3BF687CE-E836-497B-9BB8-956B2801D095}" type="presParOf" srcId="{3086D653-0869-426F-82B3-4D71B78C3A42}" destId="{FB280601-A35E-4EE7-A673-1DB77E0A93C5}" srcOrd="0" destOrd="0" presId="urn:microsoft.com/office/officeart/2008/layout/PictureAccentList"/>
    <dgm:cxn modelId="{367DD041-7AE5-4A9A-8E47-F95196576B77}" type="presParOf" srcId="{3086D653-0869-426F-82B3-4D71B78C3A42}" destId="{FA885BD1-49B0-4F0A-8610-77DE6C915DD0}" srcOrd="1" destOrd="0" presId="urn:microsoft.com/office/officeart/2008/layout/PictureAccentList"/>
    <dgm:cxn modelId="{0EE0057F-E672-48F4-B767-59A65CE8A092}" type="presParOf" srcId="{35A0E10F-1D2F-4D0C-A002-859B562E3F64}" destId="{34DBB487-69F7-4E28-B233-5F887DAAC3EC}" srcOrd="7" destOrd="0" presId="urn:microsoft.com/office/officeart/2008/layout/PictureAccentList"/>
    <dgm:cxn modelId="{51820C9A-4561-44EA-8BBE-DEABBCBA1FA7}" type="presParOf" srcId="{34DBB487-69F7-4E28-B233-5F887DAAC3EC}" destId="{3B9A4669-5E93-4530-89C6-AE5745703811}" srcOrd="0" destOrd="0" presId="urn:microsoft.com/office/officeart/2008/layout/PictureAccentList"/>
    <dgm:cxn modelId="{B69567BC-0F14-4010-9EF9-197B926B1611}" type="presParOf" srcId="{34DBB487-69F7-4E28-B233-5F887DAAC3EC}" destId="{F62B7D6F-A587-4DD2-AF89-BB5590FE892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685B5A-FDD2-452D-ABE1-5BD1B7E0C75A}">
      <dsp:nvSpPr>
        <dsp:cNvPr id="0" name=""/>
        <dsp:cNvSpPr/>
      </dsp:nvSpPr>
      <dsp:spPr>
        <a:xfrm>
          <a:off x="7147" y="2369"/>
          <a:ext cx="9053504" cy="683958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Some basic rules of etiquette:</a:t>
          </a:r>
          <a:endParaRPr lang="en-SG" sz="4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7" y="2369"/>
        <a:ext cx="9053504" cy="683958"/>
      </dsp:txXfrm>
    </dsp:sp>
    <dsp:sp modelId="{251CC015-962E-48F1-B156-81165B6009ED}">
      <dsp:nvSpPr>
        <dsp:cNvPr id="0" name=""/>
        <dsp:cNvSpPr/>
      </dsp:nvSpPr>
      <dsp:spPr>
        <a:xfrm>
          <a:off x="2362712" y="809439"/>
          <a:ext cx="683958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8B3FEA1-4CE1-4333-A777-E9FACCE52D43}">
      <dsp:nvSpPr>
        <dsp:cNvPr id="0" name=""/>
        <dsp:cNvSpPr/>
      </dsp:nvSpPr>
      <dsp:spPr>
        <a:xfrm>
          <a:off x="914400" y="809439"/>
          <a:ext cx="7238999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Respect others</a:t>
          </a:r>
          <a:r>
            <a:rPr lang="en-US" sz="3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 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 space.</a:t>
          </a:r>
          <a:endParaRPr lang="en-SG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4400" y="809439"/>
        <a:ext cx="7238999" cy="683958"/>
      </dsp:txXfrm>
    </dsp:sp>
    <dsp:sp modelId="{4C12B242-5EEF-495A-AAD2-ABA7E7F05D19}">
      <dsp:nvSpPr>
        <dsp:cNvPr id="0" name=""/>
        <dsp:cNvSpPr/>
      </dsp:nvSpPr>
      <dsp:spPr>
        <a:xfrm>
          <a:off x="2362712" y="1575473"/>
          <a:ext cx="683958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61972A5-4EB0-47BC-81B0-73E6C0D21F76}">
      <dsp:nvSpPr>
        <dsp:cNvPr id="0" name=""/>
        <dsp:cNvSpPr/>
      </dsp:nvSpPr>
      <dsp:spPr>
        <a:xfrm>
          <a:off x="914400" y="1575473"/>
          <a:ext cx="7238999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Don</a:t>
          </a:r>
          <a:r>
            <a:rPr lang="en-US" sz="2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interrupt when someone else is talking.</a:t>
          </a:r>
          <a:endParaRPr lang="en-SG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4400" y="1575473"/>
        <a:ext cx="7238999" cy="683958"/>
      </dsp:txXfrm>
    </dsp:sp>
    <dsp:sp modelId="{48FF7C8F-D20E-4D94-82BD-177707569FEC}">
      <dsp:nvSpPr>
        <dsp:cNvPr id="0" name=""/>
        <dsp:cNvSpPr/>
      </dsp:nvSpPr>
      <dsp:spPr>
        <a:xfrm>
          <a:off x="2362712" y="2341506"/>
          <a:ext cx="683958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1AE29E1-8AE6-44DD-96EC-A47BE4827A6B}">
      <dsp:nvSpPr>
        <dsp:cNvPr id="0" name=""/>
        <dsp:cNvSpPr/>
      </dsp:nvSpPr>
      <dsp:spPr>
        <a:xfrm>
          <a:off x="914400" y="2341506"/>
          <a:ext cx="7238999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 a helper.</a:t>
          </a:r>
          <a:endParaRPr lang="en-SG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4400" y="2341506"/>
        <a:ext cx="7238999" cy="683958"/>
      </dsp:txXfrm>
    </dsp:sp>
    <dsp:sp modelId="{E41D3DC8-7E5D-4636-8A5D-3486A3953887}">
      <dsp:nvSpPr>
        <dsp:cNvPr id="0" name=""/>
        <dsp:cNvSpPr/>
      </dsp:nvSpPr>
      <dsp:spPr>
        <a:xfrm>
          <a:off x="2362712" y="3107539"/>
          <a:ext cx="683958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D5A2D34-AC14-48FF-B7D5-FB8BA14E76CF}">
      <dsp:nvSpPr>
        <dsp:cNvPr id="0" name=""/>
        <dsp:cNvSpPr/>
      </dsp:nvSpPr>
      <dsp:spPr>
        <a:xfrm>
          <a:off x="914400" y="3107539"/>
          <a:ext cx="7238999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 on time</a:t>
          </a:r>
          <a:endParaRPr lang="en-SG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4400" y="3107539"/>
        <a:ext cx="7238999" cy="683958"/>
      </dsp:txXfrm>
    </dsp:sp>
    <dsp:sp modelId="{B62B8CAB-5DA3-4515-82DD-A6B56E2F3FB8}">
      <dsp:nvSpPr>
        <dsp:cNvPr id="0" name=""/>
        <dsp:cNvSpPr/>
      </dsp:nvSpPr>
      <dsp:spPr>
        <a:xfrm>
          <a:off x="2362712" y="3873572"/>
          <a:ext cx="683958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AFDF2EE-8AF3-43A6-B959-DB3E14013554}">
      <dsp:nvSpPr>
        <dsp:cNvPr id="0" name=""/>
        <dsp:cNvSpPr/>
      </dsp:nvSpPr>
      <dsp:spPr>
        <a:xfrm>
          <a:off x="914400" y="3873572"/>
          <a:ext cx="7238999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Don</a:t>
          </a:r>
          <a:r>
            <a:rPr lang="en-US" sz="3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yell in public places.</a:t>
          </a:r>
          <a:endParaRPr lang="en-SG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4400" y="3873572"/>
        <a:ext cx="7238999" cy="683958"/>
      </dsp:txXfrm>
    </dsp:sp>
    <dsp:sp modelId="{23C40908-149E-4D52-BF8B-23D0DFFB2ED4}">
      <dsp:nvSpPr>
        <dsp:cNvPr id="0" name=""/>
        <dsp:cNvSpPr/>
      </dsp:nvSpPr>
      <dsp:spPr>
        <a:xfrm>
          <a:off x="2362712" y="4639606"/>
          <a:ext cx="683958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5B5EAE5-8996-40CC-A1F9-3E86EE6F7874}">
      <dsp:nvSpPr>
        <dsp:cNvPr id="0" name=""/>
        <dsp:cNvSpPr/>
      </dsp:nvSpPr>
      <dsp:spPr>
        <a:xfrm>
          <a:off x="914400" y="4639606"/>
          <a:ext cx="7238999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Eat politely</a:t>
          </a:r>
          <a:endParaRPr lang="en-SG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4400" y="4639606"/>
        <a:ext cx="7238999" cy="683958"/>
      </dsp:txXfrm>
    </dsp:sp>
    <dsp:sp modelId="{FB280601-A35E-4EE7-A673-1DB77E0A93C5}">
      <dsp:nvSpPr>
        <dsp:cNvPr id="0" name=""/>
        <dsp:cNvSpPr/>
      </dsp:nvSpPr>
      <dsp:spPr>
        <a:xfrm>
          <a:off x="2362712" y="5405639"/>
          <a:ext cx="683958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A885BD1-49B0-4F0A-8610-77DE6C915DD0}">
      <dsp:nvSpPr>
        <dsp:cNvPr id="0" name=""/>
        <dsp:cNvSpPr/>
      </dsp:nvSpPr>
      <dsp:spPr>
        <a:xfrm>
          <a:off x="914400" y="5405639"/>
          <a:ext cx="7238999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Chew with your mouth closed</a:t>
          </a:r>
          <a:endParaRPr lang="en-SG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4400" y="5405639"/>
        <a:ext cx="7238999" cy="683958"/>
      </dsp:txXfrm>
    </dsp:sp>
    <dsp:sp modelId="{3B9A4669-5E93-4530-89C6-AE5745703811}">
      <dsp:nvSpPr>
        <dsp:cNvPr id="0" name=""/>
        <dsp:cNvSpPr/>
      </dsp:nvSpPr>
      <dsp:spPr>
        <a:xfrm>
          <a:off x="2362712" y="6171672"/>
          <a:ext cx="683958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62B7D6F-A587-4DD2-AF89-BB5590FE8923}">
      <dsp:nvSpPr>
        <dsp:cNvPr id="0" name=""/>
        <dsp:cNvSpPr/>
      </dsp:nvSpPr>
      <dsp:spPr>
        <a:xfrm>
          <a:off x="914400" y="6171672"/>
          <a:ext cx="7238999" cy="683958"/>
        </a:xfrm>
        <a:prstGeom prst="roundRect">
          <a:avLst>
            <a:gd name="adj" fmla="val 16670"/>
          </a:avLst>
        </a:prstGeom>
        <a:solidFill>
          <a:schemeClr val="lt1"/>
        </a:solidFill>
        <a:ln w="55000" cap="flat" cmpd="thickThin" algn="ctr">
          <a:solidFill>
            <a:schemeClr val="accent1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 in queue</a:t>
          </a:r>
          <a:endParaRPr lang="en-SG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4400" y="6171672"/>
        <a:ext cx="7238999" cy="68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27EF4-F805-4C18-838F-56539087F722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15343-CC35-430F-85CF-604BDC95B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14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838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700" cy="6858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917503" y="533400"/>
            <a:ext cx="9378854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896211" y="3539864"/>
            <a:ext cx="9396082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1767154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917503" y="6354773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6829512" y="6354773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353075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180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081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752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3"/>
            <a:ext cx="7671552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3373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370325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3490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9158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374023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374023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372325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626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4693920" cy="4648199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71744" y="1600201"/>
            <a:ext cx="4693920" cy="4648199"/>
          </a:xfrm>
        </p:spPr>
        <p:txBody>
          <a:bodyPr anchor="t"/>
          <a:lstStyle>
            <a:lvl1pPr eaLnBrk="1" latinLnBrk="0" hangingPunct="1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433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609600" y="1711840"/>
            <a:ext cx="4693920" cy="3967065"/>
          </a:xfrm>
        </p:spPr>
        <p:txBody>
          <a:bodyPr/>
          <a:lstStyle>
            <a:lvl1pPr eaLnBrk="1" latinLnBrk="0" hangingPunct="1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790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71744" y="1711840"/>
            <a:ext cx="4693920" cy="3967065"/>
          </a:xfrm>
        </p:spPr>
        <p:txBody>
          <a:bodyPr/>
          <a:lstStyle>
            <a:lvl1pPr eaLnBrk="1" latinLnBrk="0" hangingPunct="1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5571744" y="5790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eaLnBrk="1" latinLnBrk="0" hangingPunct="1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478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7933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1733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609600" y="2133600"/>
            <a:ext cx="9652000" cy="4114800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4023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4023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2325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1528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4629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0528300" y="0"/>
            <a:ext cx="1663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 bwMode="hidden">
          <a:xfrm>
            <a:off x="609600" y="1609416"/>
            <a:ext cx="9652000" cy="46389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75071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375071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A0E755-25FD-455B-A5F4-B0DE86D4B5E2}" type="datetime1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373373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06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lumMod val="5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/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=""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384">
          <p15:clr>
            <a:srgbClr val="F26B43"/>
          </p15:clr>
        </p15:guide>
        <p15:guide id="3" pos="6456">
          <p15:clr>
            <a:srgbClr val="F26B43"/>
          </p15:clr>
        </p15:guide>
        <p15:guide id="4" pos="12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" y="-25758"/>
            <a:ext cx="10519401" cy="68837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13465" y="1674255"/>
            <a:ext cx="7008574" cy="78739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MORNING</a:t>
            </a:r>
          </a:p>
        </p:txBody>
      </p:sp>
    </p:spTree>
    <p:extLst>
      <p:ext uri="{BB962C8B-B14F-4D97-AF65-F5344CB8AC3E}">
        <p14:creationId xmlns="" xmlns:p14="http://schemas.microsoft.com/office/powerpoint/2010/main" val="1643137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522039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words/phrase and find out which one is Etiquette &amp; which one is Manner</a:t>
            </a:r>
          </a:p>
          <a:p>
            <a:pPr algn="just"/>
            <a:r>
              <a:rPr lang="en-SG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one should talk, How one should eat, Respecting the elders, Not speaking in a rude manner, How one should address people of different stature, Respecting other people’s property, How one should </a:t>
            </a:r>
            <a:r>
              <a:rPr lang="en-SG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6AC304E-1115-4A01-808F-21705C2DA6EE}"/>
              </a:ext>
            </a:extLst>
          </p:cNvPr>
          <p:cNvSpPr/>
          <p:nvPr/>
        </p:nvSpPr>
        <p:spPr>
          <a:xfrm>
            <a:off x="2364376" y="0"/>
            <a:ext cx="5722621" cy="143691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SG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478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5156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6AC304E-1115-4A01-808F-21705C2DA6EE}"/>
              </a:ext>
            </a:extLst>
          </p:cNvPr>
          <p:cNvSpPr/>
          <p:nvPr/>
        </p:nvSpPr>
        <p:spPr>
          <a:xfrm>
            <a:off x="0" y="76200"/>
            <a:ext cx="10515600" cy="6858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S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B9D5757-E408-4CAD-BE05-0D650A2237A0}"/>
              </a:ext>
            </a:extLst>
          </p:cNvPr>
          <p:cNvSpPr/>
          <p:nvPr/>
        </p:nvSpPr>
        <p:spPr>
          <a:xfrm>
            <a:off x="1965638" y="838200"/>
            <a:ext cx="60198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Silent  Reading</a:t>
            </a:r>
            <a:endParaRPr lang="en-S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53B920-E201-492A-972C-CFFFA3F8F4D8}"/>
              </a:ext>
            </a:extLst>
          </p:cNvPr>
          <p:cNvSpPr/>
          <p:nvPr/>
        </p:nvSpPr>
        <p:spPr>
          <a:xfrm>
            <a:off x="236111" y="1600200"/>
            <a:ext cx="10157139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to answer the questions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75CDE09-9A0B-44E9-9F12-CDB16AD501A3}"/>
              </a:ext>
            </a:extLst>
          </p:cNvPr>
          <p:cNvSpPr/>
          <p:nvPr/>
        </p:nvSpPr>
        <p:spPr>
          <a:xfrm>
            <a:off x="236112" y="2286000"/>
            <a:ext cx="10157139" cy="4423893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“Etiquette and manners vary from culture to culture and society to society.” Do you agree or not? Explain your answer in two sentences.</a:t>
            </a:r>
          </a:p>
          <a:p>
            <a:pPr marL="742950" indent="-742950" algn="just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one learn etiquette and manners?</a:t>
            </a:r>
          </a:p>
          <a:p>
            <a:pPr marL="742950" indent="-742950" algn="just"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should you need to be careful about etiquette and manners?</a:t>
            </a:r>
            <a:endParaRPr lang="en-SG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992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1" y="1931992"/>
            <a:ext cx="3260624" cy="4738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B8ACF99-4A83-4F9C-9E7B-AF6D44B1B10D}"/>
              </a:ext>
            </a:extLst>
          </p:cNvPr>
          <p:cNvSpPr/>
          <p:nvPr/>
        </p:nvSpPr>
        <p:spPr>
          <a:xfrm>
            <a:off x="1124510" y="214219"/>
            <a:ext cx="8729729" cy="1905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Some important  words that are used in our everyday life.</a:t>
            </a:r>
            <a:endParaRPr lang="en-SG" sz="4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382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00034811-4EBE-48F1-B34A-1CEC35E1A5C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69587643"/>
              </p:ext>
            </p:extLst>
          </p:nvPr>
        </p:nvGraphicFramePr>
        <p:xfrm>
          <a:off x="60960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2825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685B5A-FDD2-452D-ABE1-5BD1B7E0C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6685B5A-FDD2-452D-ABE1-5BD1B7E0C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6685B5A-FDD2-452D-ABE1-5BD1B7E0C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6685B5A-FDD2-452D-ABE1-5BD1B7E0C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1CC015-962E-48F1-B156-81165B600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51CC015-962E-48F1-B156-81165B600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51CC015-962E-48F1-B156-81165B600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51CC015-962E-48F1-B156-81165B600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B3FEA1-4CE1-4333-A777-E9FACCE52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8B3FEA1-4CE1-4333-A777-E9FACCE52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8B3FEA1-4CE1-4333-A777-E9FACCE52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8B3FEA1-4CE1-4333-A777-E9FACCE52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2B242-5EEF-495A-AAD2-ABA7E7F05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4C12B242-5EEF-495A-AAD2-ABA7E7F05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C12B242-5EEF-495A-AAD2-ABA7E7F05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C12B242-5EEF-495A-AAD2-ABA7E7F05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1972A5-4EB0-47BC-81B0-73E6C0D21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961972A5-4EB0-47BC-81B0-73E6C0D21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61972A5-4EB0-47BC-81B0-73E6C0D21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961972A5-4EB0-47BC-81B0-73E6C0D21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F7C8F-D20E-4D94-82BD-177707569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48FF7C8F-D20E-4D94-82BD-177707569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48FF7C8F-D20E-4D94-82BD-177707569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48FF7C8F-D20E-4D94-82BD-177707569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AE29E1-8AE6-44DD-96EC-A47BE4827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91AE29E1-8AE6-44DD-96EC-A47BE4827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91AE29E1-8AE6-44DD-96EC-A47BE4827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91AE29E1-8AE6-44DD-96EC-A47BE4827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1D3DC8-7E5D-4636-8A5D-3486A3953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E41D3DC8-7E5D-4636-8A5D-3486A3953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E41D3DC8-7E5D-4636-8A5D-3486A3953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E41D3DC8-7E5D-4636-8A5D-3486A3953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5A2D34-AC14-48FF-B7D5-FB8BA14E7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9D5A2D34-AC14-48FF-B7D5-FB8BA14E7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9D5A2D34-AC14-48FF-B7D5-FB8BA14E7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9D5A2D34-AC14-48FF-B7D5-FB8BA14E7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B8CAB-5DA3-4515-82DD-A6B56E2F3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B62B8CAB-5DA3-4515-82DD-A6B56E2F3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B62B8CAB-5DA3-4515-82DD-A6B56E2F3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B62B8CAB-5DA3-4515-82DD-A6B56E2F3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DF2EE-8AF3-43A6-B959-DB3E14013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4AFDF2EE-8AF3-43A6-B959-DB3E14013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4AFDF2EE-8AF3-43A6-B959-DB3E14013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4AFDF2EE-8AF3-43A6-B959-DB3E14013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C40908-149E-4D52-BF8B-23D0DFFB2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23C40908-149E-4D52-BF8B-23D0DFFB2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23C40908-149E-4D52-BF8B-23D0DFFB2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23C40908-149E-4D52-BF8B-23D0DFFB2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B5EAE5-8996-40CC-A1F9-3E86EE6F7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A5B5EAE5-8996-40CC-A1F9-3E86EE6F7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A5B5EAE5-8996-40CC-A1F9-3E86EE6F7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A5B5EAE5-8996-40CC-A1F9-3E86EE6F7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80601-A35E-4EE7-A673-1DB77E0A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FB280601-A35E-4EE7-A673-1DB77E0A9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FB280601-A35E-4EE7-A673-1DB77E0A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FB280601-A35E-4EE7-A673-1DB77E0A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885BD1-49B0-4F0A-8610-77DE6C915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FA885BD1-49B0-4F0A-8610-77DE6C915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FA885BD1-49B0-4F0A-8610-77DE6C915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FA885BD1-49B0-4F0A-8610-77DE6C915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9A4669-5E93-4530-89C6-AE5745703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3B9A4669-5E93-4530-89C6-AE5745703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3B9A4669-5E93-4530-89C6-AE5745703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3B9A4669-5E93-4530-89C6-AE5745703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B7D6F-A587-4DD2-AF89-BB5590FE8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graphicEl>
                                              <a:dgm id="{F62B7D6F-A587-4DD2-AF89-BB5590FE8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62B7D6F-A587-4DD2-AF89-BB5590FE8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F62B7D6F-A587-4DD2-AF89-BB5590FE8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83403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situations call for different etiquette and manners. These are divided into three groups: family etiquette, social etiquette and professional etiquette.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write what are the family etiquette, social etiquette and professional etiquette.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D016ACC-3554-4FAA-8416-7E9C82701181}"/>
              </a:ext>
            </a:extLst>
          </p:cNvPr>
          <p:cNvSpPr/>
          <p:nvPr/>
        </p:nvSpPr>
        <p:spPr>
          <a:xfrm>
            <a:off x="1684986" y="445395"/>
            <a:ext cx="640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C2D0FE7A-9F92-4AD0-AE91-1627567FF683}"/>
              </a:ext>
            </a:extLst>
          </p:cNvPr>
          <p:cNvSpPr/>
          <p:nvPr/>
        </p:nvSpPr>
        <p:spPr>
          <a:xfrm>
            <a:off x="1684986" y="5241702"/>
            <a:ext cx="6400800" cy="12954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</a:t>
            </a:r>
            <a:endParaRPr lang="en-S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968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96282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>
                <a:solidFill>
                  <a:schemeClr val="tx1"/>
                </a:solidFill>
              </a:rPr>
              <a:t>Family etiquette: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Respect each other</a:t>
            </a:r>
            <a:r>
              <a:rPr lang="en-US" sz="3600" b="1" i="1" dirty="0">
                <a:solidFill>
                  <a:schemeClr val="tx1"/>
                </a:solidFill>
              </a:rPr>
              <a:t>’</a:t>
            </a:r>
            <a:r>
              <a:rPr lang="en-US" sz="3600" b="1" dirty="0">
                <a:solidFill>
                  <a:schemeClr val="tx1"/>
                </a:solidFill>
              </a:rPr>
              <a:t>s belongings.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Do not shout at children.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Treat them kindly.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Listen to your parents.</a:t>
            </a:r>
          </a:p>
        </p:txBody>
      </p:sp>
    </p:spTree>
    <p:extLst>
      <p:ext uri="{BB962C8B-B14F-4D97-AF65-F5344CB8AC3E}">
        <p14:creationId xmlns="" xmlns:p14="http://schemas.microsoft.com/office/powerpoint/2010/main" val="14652265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96282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>
                <a:solidFill>
                  <a:schemeClr val="tx1"/>
                </a:solidFill>
              </a:rPr>
              <a:t>Basic social etiquette: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Always be on time. Showing up late is rude and shows a lack of respect for other People</a:t>
            </a:r>
            <a:r>
              <a:rPr lang="en-US" sz="3600" b="1" i="1" dirty="0">
                <a:solidFill>
                  <a:schemeClr val="tx1"/>
                </a:solidFill>
              </a:rPr>
              <a:t>’</a:t>
            </a:r>
            <a:r>
              <a:rPr lang="en-US" sz="3600" b="1" dirty="0">
                <a:solidFill>
                  <a:schemeClr val="tx1"/>
                </a:solidFill>
              </a:rPr>
              <a:t>s time.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Never interrupt the other person while he/she is talking.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Give and receive compliments graciously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360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509161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>
                <a:solidFill>
                  <a:schemeClr val="tx1"/>
                </a:solidFill>
              </a:rPr>
              <a:t>Professional etiquette: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Dress properly.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Shake hands when appropriate.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Never take credit for other people</a:t>
            </a:r>
            <a:r>
              <a:rPr lang="en-US" sz="3600" b="1" i="1" dirty="0">
                <a:solidFill>
                  <a:schemeClr val="tx1"/>
                </a:solidFill>
              </a:rPr>
              <a:t>’</a:t>
            </a:r>
            <a:r>
              <a:rPr lang="en-US" sz="3600" b="1" dirty="0">
                <a:solidFill>
                  <a:schemeClr val="tx1"/>
                </a:solidFill>
              </a:rPr>
              <a:t>s work.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Use indoor voice while talking to people.</a:t>
            </a:r>
          </a:p>
        </p:txBody>
      </p:sp>
    </p:spTree>
    <p:extLst>
      <p:ext uri="{BB962C8B-B14F-4D97-AF65-F5344CB8AC3E}">
        <p14:creationId xmlns="" xmlns:p14="http://schemas.microsoft.com/office/powerpoint/2010/main" val="1998319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230318-F563-4020-A93A-C1BEBD494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916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32D590C-3214-4DD7-974E-5BDFA85C65E4}"/>
              </a:ext>
            </a:extLst>
          </p:cNvPr>
          <p:cNvSpPr/>
          <p:nvPr/>
        </p:nvSpPr>
        <p:spPr>
          <a:xfrm>
            <a:off x="374561" y="407831"/>
            <a:ext cx="606487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0"/>
                <a:solidFill>
                  <a:schemeClr val="accent1"/>
                </a:solidFill>
                <a:latin typeface="Comic Sans MS" panose="030F0702030302020204" pitchFamily="66" charset="0"/>
              </a:rPr>
              <a:t>HOME WORK</a:t>
            </a:r>
            <a:endParaRPr lang="en-SG" sz="6000" b="1" dirty="0">
              <a:ln w="0"/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55D958C-9DEF-4340-9812-FB0F9CDA77FC}"/>
              </a:ext>
            </a:extLst>
          </p:cNvPr>
          <p:cNvSpPr/>
          <p:nvPr/>
        </p:nvSpPr>
        <p:spPr>
          <a:xfrm>
            <a:off x="257577" y="5832381"/>
            <a:ext cx="9746369" cy="9097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“Etiquette and Manners”</a:t>
            </a:r>
            <a:endParaRPr lang="en-SG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489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456238-09E4-43C5-87EB-7DB1FD1D8350}"/>
              </a:ext>
            </a:extLst>
          </p:cNvPr>
          <p:cNvSpPr txBox="1"/>
          <p:nvPr/>
        </p:nvSpPr>
        <p:spPr>
          <a:xfrm>
            <a:off x="0" y="68580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800" b="1" cap="all" dirty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Thanks a lot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0" y="2309208"/>
            <a:ext cx="8111093" cy="3808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93523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A17F1D-0CC8-47D6-B56A-487472AD4E55}"/>
              </a:ext>
            </a:extLst>
          </p:cNvPr>
          <p:cNvSpPr txBox="1"/>
          <p:nvPr/>
        </p:nvSpPr>
        <p:spPr>
          <a:xfrm>
            <a:off x="1519707" y="327339"/>
            <a:ext cx="7467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Identity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28" y="2095258"/>
            <a:ext cx="2425522" cy="2982238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13D78A08-84FB-4D61-BD78-E49402D8001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32372" y="1995801"/>
            <a:ext cx="5384115" cy="308169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Ariful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Islam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Lecturer in English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Shayestaganj Model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Kamil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Madrasah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Shayestaganj,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363657" y="1656523"/>
            <a:ext cx="0" cy="4625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3643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60078F2-A997-48B1-8F18-406E8CB3D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6999"/>
            <a:ext cx="1053491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of the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4621" y="1854559"/>
            <a:ext cx="8228013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Eleven</a:t>
            </a:r>
          </a:p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 1</a:t>
            </a:r>
            <a:r>
              <a:rPr lang="en-US" sz="4000" baseline="30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4, Lesson 1</a:t>
            </a:r>
          </a:p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Time: 40 Minutes</a:t>
            </a:r>
          </a:p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Date: 19/11/2021</a:t>
            </a:r>
          </a:p>
        </p:txBody>
      </p:sp>
    </p:spTree>
    <p:extLst>
      <p:ext uri="{BB962C8B-B14F-4D97-AF65-F5344CB8AC3E}">
        <p14:creationId xmlns="" xmlns:p14="http://schemas.microsoft.com/office/powerpoint/2010/main" val="2246747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509161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7" y="3838854"/>
            <a:ext cx="4425398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68" y="3831640"/>
            <a:ext cx="4279900" cy="2986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6CF37F-293A-4802-90EE-4D25CA9CF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52" y="836472"/>
            <a:ext cx="4342066" cy="2897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1E37F5-604B-4CD2-9B73-0B4537369AB2}"/>
              </a:ext>
            </a:extLst>
          </p:cNvPr>
          <p:cNvSpPr/>
          <p:nvPr/>
        </p:nvSpPr>
        <p:spPr>
          <a:xfrm>
            <a:off x="0" y="-14427"/>
            <a:ext cx="10509161" cy="7485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</a:t>
            </a:r>
            <a:endParaRPr lang="en-SG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7023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2879"/>
            <a:ext cx="10792495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0078F2-A997-48B1-8F18-406E8CB3DEAC}"/>
              </a:ext>
            </a:extLst>
          </p:cNvPr>
          <p:cNvSpPr txBox="1"/>
          <p:nvPr/>
        </p:nvSpPr>
        <p:spPr>
          <a:xfrm>
            <a:off x="0" y="-25758"/>
            <a:ext cx="10792495" cy="10156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Let’s enjoy the conversation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1EAD9F1-09F8-4F39-81BC-6423B616F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" y="1473938"/>
            <a:ext cx="10341735" cy="53711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09818C2-C405-493D-9DA2-8E04D184A6C2}"/>
              </a:ext>
            </a:extLst>
          </p:cNvPr>
          <p:cNvSpPr/>
          <p:nvPr/>
        </p:nvSpPr>
        <p:spPr>
          <a:xfrm>
            <a:off x="1506273" y="6415426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6535165-6D92-45DF-9705-7E44077C54CD}"/>
              </a:ext>
            </a:extLst>
          </p:cNvPr>
          <p:cNvGrpSpPr/>
          <p:nvPr/>
        </p:nvGrpSpPr>
        <p:grpSpPr>
          <a:xfrm>
            <a:off x="5334153" y="1483131"/>
            <a:ext cx="5181449" cy="1123828"/>
            <a:chOff x="3810151" y="1483131"/>
            <a:chExt cx="5181449" cy="1123828"/>
          </a:xfrm>
          <a:solidFill>
            <a:srgbClr val="C00000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79FDB994-DB4A-4E76-8AA5-7624C4F95A73}"/>
                </a:ext>
              </a:extLst>
            </p:cNvPr>
            <p:cNvSpPr/>
            <p:nvPr/>
          </p:nvSpPr>
          <p:spPr>
            <a:xfrm>
              <a:off x="5562600" y="1483131"/>
              <a:ext cx="3429000" cy="990600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Good Morning, Santa</a:t>
              </a:r>
              <a:endParaRPr lang="en-SG" sz="3200" b="1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815D7E1F-E32C-4536-9526-4FAA9A645054}"/>
                </a:ext>
              </a:extLst>
            </p:cNvPr>
            <p:cNvSpPr/>
            <p:nvPr/>
          </p:nvSpPr>
          <p:spPr>
            <a:xfrm rot="15362115">
              <a:off x="4556518" y="1467989"/>
              <a:ext cx="392603" cy="1885338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D4C5BD3-7AFA-4122-969B-093F4E5DF05E}"/>
              </a:ext>
            </a:extLst>
          </p:cNvPr>
          <p:cNvGrpSpPr/>
          <p:nvPr/>
        </p:nvGrpSpPr>
        <p:grpSpPr>
          <a:xfrm>
            <a:off x="1676249" y="4029010"/>
            <a:ext cx="5195088" cy="1080879"/>
            <a:chOff x="5562600" y="1392852"/>
            <a:chExt cx="5195088" cy="1080879"/>
          </a:xfrm>
          <a:solidFill>
            <a:srgbClr val="C00000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61604F0E-EBD6-422F-AC34-C1B6B46F710F}"/>
                </a:ext>
              </a:extLst>
            </p:cNvPr>
            <p:cNvSpPr/>
            <p:nvPr/>
          </p:nvSpPr>
          <p:spPr>
            <a:xfrm>
              <a:off x="5562600" y="1483131"/>
              <a:ext cx="3429000" cy="990600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Good Morning, Teacher</a:t>
              </a:r>
              <a:endParaRPr lang="en-SG" sz="3200" b="1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6F739FE3-A028-4615-806F-BAAC609750E7}"/>
                </a:ext>
              </a:extLst>
            </p:cNvPr>
            <p:cNvSpPr/>
            <p:nvPr/>
          </p:nvSpPr>
          <p:spPr>
            <a:xfrm rot="3990349">
              <a:off x="9618717" y="646485"/>
              <a:ext cx="392603" cy="1885338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A32BF54-4B92-4CD6-ADCB-88393113E387}"/>
              </a:ext>
            </a:extLst>
          </p:cNvPr>
          <p:cNvGrpSpPr/>
          <p:nvPr/>
        </p:nvGrpSpPr>
        <p:grpSpPr>
          <a:xfrm>
            <a:off x="5460279" y="1464165"/>
            <a:ext cx="5181449" cy="1123828"/>
            <a:chOff x="3810151" y="1483131"/>
            <a:chExt cx="5181449" cy="1123828"/>
          </a:xfrm>
          <a:solidFill>
            <a:srgbClr val="C00000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A0C20A92-FD08-4432-A78B-5154C675986B}"/>
                </a:ext>
              </a:extLst>
            </p:cNvPr>
            <p:cNvSpPr/>
            <p:nvPr/>
          </p:nvSpPr>
          <p:spPr>
            <a:xfrm>
              <a:off x="5562600" y="1483131"/>
              <a:ext cx="3429000" cy="990600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How are you?</a:t>
              </a:r>
              <a:endParaRPr lang="en-SG" sz="3600" b="1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="" xmlns:a16="http://schemas.microsoft.com/office/drawing/2014/main" id="{05CA1719-4682-42F0-A5C3-9FF5CF85F880}"/>
                </a:ext>
              </a:extLst>
            </p:cNvPr>
            <p:cNvSpPr/>
            <p:nvPr/>
          </p:nvSpPr>
          <p:spPr>
            <a:xfrm rot="15362115">
              <a:off x="4556518" y="1467989"/>
              <a:ext cx="392603" cy="1885338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9582152-43B2-4B63-87F7-E101F6F066E7}"/>
              </a:ext>
            </a:extLst>
          </p:cNvPr>
          <p:cNvGrpSpPr/>
          <p:nvPr/>
        </p:nvGrpSpPr>
        <p:grpSpPr>
          <a:xfrm>
            <a:off x="1676359" y="4074149"/>
            <a:ext cx="5195088" cy="1080879"/>
            <a:chOff x="5562600" y="1392852"/>
            <a:chExt cx="5195088" cy="1080879"/>
          </a:xfrm>
          <a:solidFill>
            <a:srgbClr val="C00000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4955D161-DBC9-4A29-86B2-A2BEA6D0A2EB}"/>
                </a:ext>
              </a:extLst>
            </p:cNvPr>
            <p:cNvSpPr/>
            <p:nvPr/>
          </p:nvSpPr>
          <p:spPr>
            <a:xfrm>
              <a:off x="5562600" y="1483131"/>
              <a:ext cx="3429000" cy="990600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Fine, you?</a:t>
              </a:r>
              <a:endParaRPr lang="en-SG" sz="3600" b="1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="" xmlns:a16="http://schemas.microsoft.com/office/drawing/2014/main" id="{4FB48093-6D63-40D8-8E2D-3364D6B83749}"/>
                </a:ext>
              </a:extLst>
            </p:cNvPr>
            <p:cNvSpPr/>
            <p:nvPr/>
          </p:nvSpPr>
          <p:spPr>
            <a:xfrm rot="3990349">
              <a:off x="9618717" y="646485"/>
              <a:ext cx="392603" cy="1885338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7787823-8DF2-4784-9675-EAA9024BA169}"/>
              </a:ext>
            </a:extLst>
          </p:cNvPr>
          <p:cNvGrpSpPr/>
          <p:nvPr/>
        </p:nvGrpSpPr>
        <p:grpSpPr>
          <a:xfrm>
            <a:off x="5334153" y="1471947"/>
            <a:ext cx="5181449" cy="1123828"/>
            <a:chOff x="3810151" y="1483131"/>
            <a:chExt cx="5181449" cy="1123828"/>
          </a:xfrm>
          <a:solidFill>
            <a:srgbClr val="C00000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7CE2B22E-39C6-465F-9306-A7FFF85045D4}"/>
                </a:ext>
              </a:extLst>
            </p:cNvPr>
            <p:cNvSpPr/>
            <p:nvPr/>
          </p:nvSpPr>
          <p:spPr>
            <a:xfrm>
              <a:off x="5562600" y="1483131"/>
              <a:ext cx="3429000" cy="990600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Great, how is you parents?</a:t>
              </a:r>
              <a:endParaRPr lang="en-SG" sz="3600" b="1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BDEDF340-A9C1-4919-851B-ED2D5AAC36CD}"/>
                </a:ext>
              </a:extLst>
            </p:cNvPr>
            <p:cNvSpPr/>
            <p:nvPr/>
          </p:nvSpPr>
          <p:spPr>
            <a:xfrm rot="15362115">
              <a:off x="4556518" y="1467989"/>
              <a:ext cx="392603" cy="1885338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1E26DF6-B1AC-4FB5-B7D8-921E9519988B}"/>
              </a:ext>
            </a:extLst>
          </p:cNvPr>
          <p:cNvGrpSpPr/>
          <p:nvPr/>
        </p:nvGrpSpPr>
        <p:grpSpPr>
          <a:xfrm>
            <a:off x="1676359" y="4044110"/>
            <a:ext cx="5195088" cy="1080879"/>
            <a:chOff x="5562600" y="1392852"/>
            <a:chExt cx="5195088" cy="1080879"/>
          </a:xfrm>
          <a:solidFill>
            <a:srgbClr val="C00000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162D5410-EED7-4152-A52F-4EA74B9DBE65}"/>
                </a:ext>
              </a:extLst>
            </p:cNvPr>
            <p:cNvSpPr/>
            <p:nvPr/>
          </p:nvSpPr>
          <p:spPr>
            <a:xfrm>
              <a:off x="5562600" y="1483131"/>
              <a:ext cx="3429000" cy="990600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They are also fine. Thank you</a:t>
              </a:r>
              <a:endParaRPr lang="en-SG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="" xmlns:a16="http://schemas.microsoft.com/office/drawing/2014/main" id="{454B7D71-0436-4012-A328-25AC28B7F0BF}"/>
                </a:ext>
              </a:extLst>
            </p:cNvPr>
            <p:cNvSpPr/>
            <p:nvPr/>
          </p:nvSpPr>
          <p:spPr>
            <a:xfrm rot="3990349">
              <a:off x="9618717" y="646485"/>
              <a:ext cx="392603" cy="1885338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27FEF4C-A592-4C87-B579-6EE77C601EEB}"/>
              </a:ext>
            </a:extLst>
          </p:cNvPr>
          <p:cNvGrpSpPr/>
          <p:nvPr/>
        </p:nvGrpSpPr>
        <p:grpSpPr>
          <a:xfrm>
            <a:off x="5460279" y="1471947"/>
            <a:ext cx="5181449" cy="1123828"/>
            <a:chOff x="3810151" y="1483131"/>
            <a:chExt cx="5181449" cy="1123828"/>
          </a:xfrm>
          <a:solidFill>
            <a:srgbClr val="C00000"/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3470D9A5-31C5-4C05-BDC2-4CF634444309}"/>
                </a:ext>
              </a:extLst>
            </p:cNvPr>
            <p:cNvSpPr/>
            <p:nvPr/>
          </p:nvSpPr>
          <p:spPr>
            <a:xfrm>
              <a:off x="5562600" y="1483131"/>
              <a:ext cx="3429000" cy="990600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Welcome</a:t>
              </a:r>
              <a:endParaRPr lang="en-SG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="" xmlns:a16="http://schemas.microsoft.com/office/drawing/2014/main" id="{6C6EF368-9B3D-4F6B-B5FD-A8453451E01C}"/>
                </a:ext>
              </a:extLst>
            </p:cNvPr>
            <p:cNvSpPr/>
            <p:nvPr/>
          </p:nvSpPr>
          <p:spPr>
            <a:xfrm rot="15362115">
              <a:off x="4556518" y="1467989"/>
              <a:ext cx="392603" cy="1885338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="" xmlns:p14="http://schemas.microsoft.com/office/powerpoint/2010/main" val="3044450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E588763-2754-4F54-91C1-3F1DEE696FD3}"/>
              </a:ext>
            </a:extLst>
          </p:cNvPr>
          <p:cNvSpPr/>
          <p:nvPr/>
        </p:nvSpPr>
        <p:spPr>
          <a:xfrm>
            <a:off x="0" y="0"/>
            <a:ext cx="10496282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Now dear students, in the conversation we have seen to use the words – good morning, how are you, thank you, welcome.</a:t>
            </a:r>
          </a:p>
          <a:p>
            <a:pPr algn="just"/>
            <a:endParaRPr lang="en-US" sz="3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Why these words are used?</a:t>
            </a:r>
          </a:p>
          <a:p>
            <a:pPr algn="just"/>
            <a:endParaRPr lang="en-US" sz="3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Expected answer will be: ways/style of speaking, behavior, manner, custom, good conduct etc.</a:t>
            </a:r>
            <a:endParaRPr lang="en-SG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466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B8FBB3A-7B80-4621-8F08-81EE3A9C1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12192" cy="685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1C65E4-88F7-491B-8D42-17EF4994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430043"/>
            <a:ext cx="3476625" cy="2405705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="" xmlns:a16="http://schemas.microsoft.com/office/drawing/2014/main" id="{C70F2F27-2006-4183-834E-712DC13A4421}"/>
              </a:ext>
            </a:extLst>
          </p:cNvPr>
          <p:cNvSpPr/>
          <p:nvPr/>
        </p:nvSpPr>
        <p:spPr>
          <a:xfrm>
            <a:off x="5116930" y="473546"/>
            <a:ext cx="3352800" cy="2362200"/>
          </a:xfrm>
          <a:prstGeom prst="borderCallout1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Etiquette and Manners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5F83DA2-0E03-4601-93FF-EC84C6B81B93}"/>
              </a:ext>
            </a:extLst>
          </p:cNvPr>
          <p:cNvSpPr/>
          <p:nvPr/>
        </p:nvSpPr>
        <p:spPr>
          <a:xfrm>
            <a:off x="0" y="-1"/>
            <a:ext cx="10612192" cy="13387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Announcement of the Lesson</a:t>
            </a:r>
            <a:endParaRPr lang="en-SG" sz="6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9467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06" y="352697"/>
            <a:ext cx="7712619" cy="606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509161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Etiquette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Etiquette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French word and it means the rules of correct behavior in society. In a word, etiquette is the set of rules.</a:t>
            </a:r>
          </a:p>
          <a:p>
            <a:pPr algn="just"/>
            <a:endParaRPr lang="en-US" sz="36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Manners: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manners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the behavior that is considered to be polite in a particular society or culture. Manners can be good or bad. In a word, manners are the action.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983319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elebration design slides.potx" id="{721A2DAC-17F9-49D5-9467-48377BA00D19}" vid="{6569DAFB-DD25-434B-8E4C-5109212A83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Celebration design slides presentation</Template>
  <TotalTime>61</TotalTime>
  <Words>532</Words>
  <Application>Microsoft Office PowerPoint</Application>
  <PresentationFormat>Custom</PresentationFormat>
  <Paragraphs>75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Theme1</vt:lpstr>
      <vt:lpstr>Slide 1</vt:lpstr>
      <vt:lpstr>Slide 2</vt:lpstr>
      <vt:lpstr>Introduction of the lesson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HIP-CS-PRPS-AT- Shamima</dc:creator>
  <cp:lastModifiedBy>Administrator</cp:lastModifiedBy>
  <cp:revision>68</cp:revision>
  <dcterms:created xsi:type="dcterms:W3CDTF">2021-11-16T06:21:24Z</dcterms:created>
  <dcterms:modified xsi:type="dcterms:W3CDTF">2021-12-01T13:57:11Z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74062000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mpaignTags">
    <vt:lpwstr/>
  </property>
  <property fmtid="{D5CDD505-2E9C-101B-9397-08002B2CF9AE}" pid="6" name="Applications">
    <vt:lpwstr/>
  </property>
  <property fmtid="{D5CDD505-2E9C-101B-9397-08002B2CF9AE}" pid="7" name="ScenarioTags">
    <vt:lpwstr/>
  </property>
  <property fmtid="{D5CDD505-2E9C-101B-9397-08002B2CF9AE}" pid="8" name="ContentTypeId">
    <vt:lpwstr>0x010100AA3F7D94069FF64A86F7DFF56D60E3BE</vt:lpwstr>
  </property>
  <property fmtid="{D5CDD505-2E9C-101B-9397-08002B2CF9AE}" pid="9" name="FeatureTags">
    <vt:lpwstr/>
  </property>
  <property fmtid="{D5CDD505-2E9C-101B-9397-08002B2CF9AE}" pid="10" name="LocalizationTags">
    <vt:lpwstr/>
  </property>
  <property fmtid="{D5CDD505-2E9C-101B-9397-08002B2CF9AE}" pid="11" name="CategoryTags">
    <vt:lpwstr/>
  </property>
</Properties>
</file>