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33" r:id="rId2"/>
    <p:sldId id="326" r:id="rId3"/>
    <p:sldId id="320" r:id="rId4"/>
    <p:sldId id="262" r:id="rId5"/>
    <p:sldId id="263" r:id="rId6"/>
    <p:sldId id="331" r:id="rId7"/>
    <p:sldId id="318" r:id="rId8"/>
    <p:sldId id="260" r:id="rId9"/>
    <p:sldId id="261" r:id="rId10"/>
    <p:sldId id="334" r:id="rId11"/>
    <p:sldId id="341" r:id="rId12"/>
    <p:sldId id="324" r:id="rId13"/>
    <p:sldId id="296" r:id="rId14"/>
    <p:sldId id="347" r:id="rId15"/>
    <p:sldId id="328" r:id="rId16"/>
    <p:sldId id="322" r:id="rId17"/>
    <p:sldId id="332" r:id="rId18"/>
    <p:sldId id="330" r:id="rId19"/>
    <p:sldId id="346" r:id="rId20"/>
    <p:sldId id="349" r:id="rId21"/>
    <p:sldId id="345" r:id="rId22"/>
    <p:sldId id="301" r:id="rId23"/>
    <p:sldId id="348" r:id="rId24"/>
    <p:sldId id="316" r:id="rId25"/>
    <p:sldId id="291" r:id="rId26"/>
  </p:sldIdLst>
  <p:sldSz cx="11887200" cy="6858000"/>
  <p:notesSz cx="6858000" cy="9144000"/>
  <p:defaultTextStyle>
    <a:defPPr>
      <a:defRPr lang="en-US"/>
    </a:defPPr>
    <a:lvl1pPr marL="0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9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02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6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71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05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40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73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00099"/>
    <a:srgbClr val="FF9900"/>
    <a:srgbClr val="FF9933"/>
    <a:srgbClr val="0033CC"/>
    <a:srgbClr val="CC0099"/>
    <a:srgbClr val="0000CC"/>
    <a:srgbClr val="22AA22"/>
    <a:srgbClr val="90930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94" y="72"/>
      </p:cViewPr>
      <p:guideLst>
        <p:guide orient="horz" pos="2160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74EF9B-961E-4ED8-9EB4-2CF9D26A205B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7BE067-BF6F-4971-88DD-395551DD38C0}">
      <dgm:prSet phldrT="[Text]"/>
      <dgm:spPr>
        <a:solidFill>
          <a:srgbClr val="000099"/>
        </a:solidFill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মহাদেশ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39EA3C6-C987-4EC9-9DBE-B1C662D5CF14}" type="parTrans" cxnId="{52DCFA78-3E42-4667-B77F-9589DDF1944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49C534-73E1-4A28-AA01-088829DEBB0A}" type="sibTrans" cxnId="{52DCFA78-3E42-4667-B77F-9589DDF1944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53D300-343B-499F-8066-B78485587880}">
      <dgm:prSet phldrT="[Text]"/>
      <dgm:spPr>
        <a:solidFill>
          <a:srgbClr val="006600"/>
        </a:solidFill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এশিয়া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0992CA-944B-4382-88B0-389448F74B77}" type="parTrans" cxnId="{FE42EBBD-7974-4517-BDC1-8D1F56D14D1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C22D47-BE56-4AEC-9794-D9E2C83AF369}" type="sibTrans" cxnId="{FE42EBBD-7974-4517-BDC1-8D1F56D14D1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10A9F5-8714-4E59-9471-2156D51A0A60}">
      <dgm:prSet phldrT="[Text]"/>
      <dgm:spPr>
        <a:solidFill>
          <a:srgbClr val="660066"/>
        </a:solidFill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ইউরোপ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4F0A22-344D-44A7-9157-ADE9F614835D}" type="parTrans" cxnId="{196D7EB6-B593-49A4-B36D-4F1BF0E2FE0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D43305-A810-4C31-A92D-AD2E7AB17401}" type="sibTrans" cxnId="{196D7EB6-B593-49A4-B36D-4F1BF0E2FE0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85C3A2-4E89-46ED-A542-1DD7E415B84A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আফ্রিকা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EFD0F7-0CD1-4520-9ADE-073341B8DFA4}" type="parTrans" cxnId="{45F0BB19-30DB-4920-95BC-F5AEB47816E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99A1FA-D65F-476B-BF96-BA7F8B9853CA}" type="sibTrans" cxnId="{45F0BB19-30DB-4920-95BC-F5AEB47816E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078E475-E863-408D-B9A4-983F3485CA6E}">
      <dgm:prSet phldrT="[Text]"/>
      <dgm:spPr>
        <a:solidFill>
          <a:srgbClr val="90930F"/>
        </a:solidFill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এন্টার্কটিকা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D059D5-0030-401D-BCC9-64D89971D3B0}" type="parTrans" cxnId="{EAAB22C6-165F-4AA7-87AA-3E2B1709A45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D62F7BA-3188-4534-827A-71A5E1A2441C}" type="sibTrans" cxnId="{EAAB22C6-165F-4AA7-87AA-3E2B1709A45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976E61-B7CE-471F-BB48-F8F1073B6438}">
      <dgm:prSet/>
      <dgm:spPr>
        <a:solidFill>
          <a:srgbClr val="FF9900"/>
        </a:solidFill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উত্তর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আমেরিকা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D1B546-2A25-4EF0-8BF8-F22A5D79CD66}" type="parTrans" cxnId="{82918B3F-C203-4DD7-B3C5-CF453E1ED58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769B07-85C1-40FA-99EA-16BB88697EFC}" type="sibTrans" cxnId="{82918B3F-C203-4DD7-B3C5-CF453E1ED58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24A6E9-409F-4B54-98D2-A2D83F1929EC}">
      <dgm:prSet/>
      <dgm:spPr>
        <a:solidFill>
          <a:srgbClr val="FF0066"/>
        </a:solidFill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দক্ষিণ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আমেরিকা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3511B6-6172-463A-8E04-A298D57EB044}" type="parTrans" cxnId="{3C75515A-ECEA-48CB-9236-5A305729B6E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7B3ED50-844A-4255-A7CC-331D0F739848}" type="sibTrans" cxnId="{3C75515A-ECEA-48CB-9236-5A305729B6E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F282035-873D-413C-8329-5E05E7AE5886}">
      <dgm:prSet/>
      <dgm:spPr>
        <a:solidFill>
          <a:srgbClr val="22AA22"/>
        </a:solidFill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অস্ট্রেলিয়া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EE40B02-325D-4D7F-961C-4F5C137F3F3B}" type="parTrans" cxnId="{A7541CFD-1490-4E94-B349-0CB7D8E06B5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9BEA57-A9CA-4651-A443-F849EDA09515}" type="sibTrans" cxnId="{A7541CFD-1490-4E94-B349-0CB7D8E06B5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2DE7B4-EC64-44DB-8EEA-11C3D101E695}" type="pres">
      <dgm:prSet presAssocID="{7274EF9B-961E-4ED8-9EB4-2CF9D26A205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857025-558F-4074-A809-7DB34E5D304F}" type="pres">
      <dgm:prSet presAssocID="{E87BE067-BF6F-4971-88DD-395551DD38C0}" presName="centerShape" presStyleLbl="node0" presStyleIdx="0" presStyleCnt="1"/>
      <dgm:spPr/>
      <dgm:t>
        <a:bodyPr/>
        <a:lstStyle/>
        <a:p>
          <a:endParaRPr lang="en-US"/>
        </a:p>
      </dgm:t>
    </dgm:pt>
    <dgm:pt modelId="{85CA638E-561D-48DE-9D1D-00E873820141}" type="pres">
      <dgm:prSet presAssocID="{440992CA-944B-4382-88B0-389448F74B77}" presName="Name9" presStyleLbl="parChTrans1D2" presStyleIdx="0" presStyleCnt="7"/>
      <dgm:spPr/>
      <dgm:t>
        <a:bodyPr/>
        <a:lstStyle/>
        <a:p>
          <a:endParaRPr lang="en-US"/>
        </a:p>
      </dgm:t>
    </dgm:pt>
    <dgm:pt modelId="{15AD325F-2C13-4199-8343-3CCCD3171A2E}" type="pres">
      <dgm:prSet presAssocID="{440992CA-944B-4382-88B0-389448F74B77}" presName="connTx" presStyleLbl="parChTrans1D2" presStyleIdx="0" presStyleCnt="7"/>
      <dgm:spPr/>
      <dgm:t>
        <a:bodyPr/>
        <a:lstStyle/>
        <a:p>
          <a:endParaRPr lang="en-US"/>
        </a:p>
      </dgm:t>
    </dgm:pt>
    <dgm:pt modelId="{01BC0DD1-84E1-4F03-A1F6-17A62B62FF5F}" type="pres">
      <dgm:prSet presAssocID="{F553D300-343B-499F-8066-B78485587880}" presName="node" presStyleLbl="node1" presStyleIdx="0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F4B52EE-F049-4CCE-9763-3C48CBB158B8}" type="pres">
      <dgm:prSet presAssocID="{984F0A22-344D-44A7-9157-ADE9F614835D}" presName="Name9" presStyleLbl="parChTrans1D2" presStyleIdx="1" presStyleCnt="7"/>
      <dgm:spPr/>
      <dgm:t>
        <a:bodyPr/>
        <a:lstStyle/>
        <a:p>
          <a:endParaRPr lang="en-US"/>
        </a:p>
      </dgm:t>
    </dgm:pt>
    <dgm:pt modelId="{0B2EB0C7-AFDC-4711-B5AB-326C3842532B}" type="pres">
      <dgm:prSet presAssocID="{984F0A22-344D-44A7-9157-ADE9F614835D}" presName="connTx" presStyleLbl="parChTrans1D2" presStyleIdx="1" presStyleCnt="7"/>
      <dgm:spPr/>
      <dgm:t>
        <a:bodyPr/>
        <a:lstStyle/>
        <a:p>
          <a:endParaRPr lang="en-US"/>
        </a:p>
      </dgm:t>
    </dgm:pt>
    <dgm:pt modelId="{4E69A75E-1F4F-4DE1-BCAC-CC0CEFF3BAFC}" type="pres">
      <dgm:prSet presAssocID="{4210A9F5-8714-4E59-9471-2156D51A0A60}" presName="node" presStyleLbl="node1" presStyleIdx="1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2D6E9E7-64CD-45D2-B4B4-A3DFA9C53243}" type="pres">
      <dgm:prSet presAssocID="{0DEFD0F7-0CD1-4520-9ADE-073341B8DFA4}" presName="Name9" presStyleLbl="parChTrans1D2" presStyleIdx="2" presStyleCnt="7"/>
      <dgm:spPr/>
      <dgm:t>
        <a:bodyPr/>
        <a:lstStyle/>
        <a:p>
          <a:endParaRPr lang="en-US"/>
        </a:p>
      </dgm:t>
    </dgm:pt>
    <dgm:pt modelId="{7FF5240E-69B4-4909-BBA6-EFD4C435EE32}" type="pres">
      <dgm:prSet presAssocID="{0DEFD0F7-0CD1-4520-9ADE-073341B8DFA4}" presName="connTx" presStyleLbl="parChTrans1D2" presStyleIdx="2" presStyleCnt="7"/>
      <dgm:spPr/>
      <dgm:t>
        <a:bodyPr/>
        <a:lstStyle/>
        <a:p>
          <a:endParaRPr lang="en-US"/>
        </a:p>
      </dgm:t>
    </dgm:pt>
    <dgm:pt modelId="{7399DE86-E053-457C-8EC9-800A40462908}" type="pres">
      <dgm:prSet presAssocID="{FF85C3A2-4E89-46ED-A542-1DD7E415B84A}" presName="node" presStyleLbl="node1" presStyleIdx="2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40E505F-F24A-4E79-A6FF-6231A80BB4F0}" type="pres">
      <dgm:prSet presAssocID="{C7D1B546-2A25-4EF0-8BF8-F22A5D79CD66}" presName="Name9" presStyleLbl="parChTrans1D2" presStyleIdx="3" presStyleCnt="7"/>
      <dgm:spPr/>
      <dgm:t>
        <a:bodyPr/>
        <a:lstStyle/>
        <a:p>
          <a:endParaRPr lang="en-US"/>
        </a:p>
      </dgm:t>
    </dgm:pt>
    <dgm:pt modelId="{B73E78B7-24C1-4BC6-A888-E57E4E9C81E4}" type="pres">
      <dgm:prSet presAssocID="{C7D1B546-2A25-4EF0-8BF8-F22A5D79CD66}" presName="connTx" presStyleLbl="parChTrans1D2" presStyleIdx="3" presStyleCnt="7"/>
      <dgm:spPr/>
      <dgm:t>
        <a:bodyPr/>
        <a:lstStyle/>
        <a:p>
          <a:endParaRPr lang="en-US"/>
        </a:p>
      </dgm:t>
    </dgm:pt>
    <dgm:pt modelId="{541E367B-0EC5-4FE6-A3B1-1E368C785D04}" type="pres">
      <dgm:prSet presAssocID="{74976E61-B7CE-471F-BB48-F8F1073B6438}" presName="node" presStyleLbl="node1" presStyleIdx="3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C419CF9-01A3-4678-83AA-CC77A1BFD44E}" type="pres">
      <dgm:prSet presAssocID="{363511B6-6172-463A-8E04-A298D57EB044}" presName="Name9" presStyleLbl="parChTrans1D2" presStyleIdx="4" presStyleCnt="7"/>
      <dgm:spPr/>
      <dgm:t>
        <a:bodyPr/>
        <a:lstStyle/>
        <a:p>
          <a:endParaRPr lang="en-US"/>
        </a:p>
      </dgm:t>
    </dgm:pt>
    <dgm:pt modelId="{AADD4AAC-D748-4FD6-B112-134C9EF85E80}" type="pres">
      <dgm:prSet presAssocID="{363511B6-6172-463A-8E04-A298D57EB044}" presName="connTx" presStyleLbl="parChTrans1D2" presStyleIdx="4" presStyleCnt="7"/>
      <dgm:spPr/>
      <dgm:t>
        <a:bodyPr/>
        <a:lstStyle/>
        <a:p>
          <a:endParaRPr lang="en-US"/>
        </a:p>
      </dgm:t>
    </dgm:pt>
    <dgm:pt modelId="{FB246ADC-4A9A-4122-845A-DA0FB8FC4C76}" type="pres">
      <dgm:prSet presAssocID="{2124A6E9-409F-4B54-98D2-A2D83F1929EC}" presName="node" presStyleLbl="node1" presStyleIdx="4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D91F13D-D14F-479C-A5B8-161CD2CF7C06}" type="pres">
      <dgm:prSet presAssocID="{9EE40B02-325D-4D7F-961C-4F5C137F3F3B}" presName="Name9" presStyleLbl="parChTrans1D2" presStyleIdx="5" presStyleCnt="7"/>
      <dgm:spPr/>
      <dgm:t>
        <a:bodyPr/>
        <a:lstStyle/>
        <a:p>
          <a:endParaRPr lang="en-US"/>
        </a:p>
      </dgm:t>
    </dgm:pt>
    <dgm:pt modelId="{E6815C4C-5B02-4481-B421-CD3F54185DA4}" type="pres">
      <dgm:prSet presAssocID="{9EE40B02-325D-4D7F-961C-4F5C137F3F3B}" presName="connTx" presStyleLbl="parChTrans1D2" presStyleIdx="5" presStyleCnt="7"/>
      <dgm:spPr/>
      <dgm:t>
        <a:bodyPr/>
        <a:lstStyle/>
        <a:p>
          <a:endParaRPr lang="en-US"/>
        </a:p>
      </dgm:t>
    </dgm:pt>
    <dgm:pt modelId="{59B4E588-6BDC-44F3-A486-9F694F0E9246}" type="pres">
      <dgm:prSet presAssocID="{1F282035-873D-413C-8329-5E05E7AE5886}" presName="node" presStyleLbl="node1" presStyleIdx="5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D08EBC0-15AF-4553-BCAE-DBD8D980666B}" type="pres">
      <dgm:prSet presAssocID="{3FD059D5-0030-401D-BCC9-64D89971D3B0}" presName="Name9" presStyleLbl="parChTrans1D2" presStyleIdx="6" presStyleCnt="7"/>
      <dgm:spPr/>
      <dgm:t>
        <a:bodyPr/>
        <a:lstStyle/>
        <a:p>
          <a:endParaRPr lang="en-US"/>
        </a:p>
      </dgm:t>
    </dgm:pt>
    <dgm:pt modelId="{85C0FE79-92C2-4292-9B43-1DC839231A0F}" type="pres">
      <dgm:prSet presAssocID="{3FD059D5-0030-401D-BCC9-64D89971D3B0}" presName="connTx" presStyleLbl="parChTrans1D2" presStyleIdx="6" presStyleCnt="7"/>
      <dgm:spPr/>
      <dgm:t>
        <a:bodyPr/>
        <a:lstStyle/>
        <a:p>
          <a:endParaRPr lang="en-US"/>
        </a:p>
      </dgm:t>
    </dgm:pt>
    <dgm:pt modelId="{A2073C7D-DD8B-4A12-948D-21EFB81C3585}" type="pres">
      <dgm:prSet presAssocID="{D078E475-E863-408D-B9A4-983F3485CA6E}" presName="node" presStyleLbl="node1" presStyleIdx="6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45F0BB19-30DB-4920-95BC-F5AEB47816E7}" srcId="{E87BE067-BF6F-4971-88DD-395551DD38C0}" destId="{FF85C3A2-4E89-46ED-A542-1DD7E415B84A}" srcOrd="2" destOrd="0" parTransId="{0DEFD0F7-0CD1-4520-9ADE-073341B8DFA4}" sibTransId="{6699A1FA-D65F-476B-BF96-BA7F8B9853CA}"/>
    <dgm:cxn modelId="{72A15FBC-FAD8-4888-B8D5-B361B7B1343C}" type="presOf" srcId="{F553D300-343B-499F-8066-B78485587880}" destId="{01BC0DD1-84E1-4F03-A1F6-17A62B62FF5F}" srcOrd="0" destOrd="0" presId="urn:microsoft.com/office/officeart/2005/8/layout/radial1"/>
    <dgm:cxn modelId="{DC2E1461-318C-4850-BAF5-CCDC72C7666F}" type="presOf" srcId="{7274EF9B-961E-4ED8-9EB4-2CF9D26A205B}" destId="{E92DE7B4-EC64-44DB-8EEA-11C3D101E695}" srcOrd="0" destOrd="0" presId="urn:microsoft.com/office/officeart/2005/8/layout/radial1"/>
    <dgm:cxn modelId="{D9D50FC9-CAB3-4142-ACE2-45A91F42E34E}" type="presOf" srcId="{D078E475-E863-408D-B9A4-983F3485CA6E}" destId="{A2073C7D-DD8B-4A12-948D-21EFB81C3585}" srcOrd="0" destOrd="0" presId="urn:microsoft.com/office/officeart/2005/8/layout/radial1"/>
    <dgm:cxn modelId="{C8B836F2-750C-4FDF-9E9E-D0A7F56F9BAB}" type="presOf" srcId="{9EE40B02-325D-4D7F-961C-4F5C137F3F3B}" destId="{E6815C4C-5B02-4481-B421-CD3F54185DA4}" srcOrd="1" destOrd="0" presId="urn:microsoft.com/office/officeart/2005/8/layout/radial1"/>
    <dgm:cxn modelId="{FE42EBBD-7974-4517-BDC1-8D1F56D14D1D}" srcId="{E87BE067-BF6F-4971-88DD-395551DD38C0}" destId="{F553D300-343B-499F-8066-B78485587880}" srcOrd="0" destOrd="0" parTransId="{440992CA-944B-4382-88B0-389448F74B77}" sibTransId="{31C22D47-BE56-4AEC-9794-D9E2C83AF369}"/>
    <dgm:cxn modelId="{3C75515A-ECEA-48CB-9236-5A305729B6EB}" srcId="{E87BE067-BF6F-4971-88DD-395551DD38C0}" destId="{2124A6E9-409F-4B54-98D2-A2D83F1929EC}" srcOrd="4" destOrd="0" parTransId="{363511B6-6172-463A-8E04-A298D57EB044}" sibTransId="{17B3ED50-844A-4255-A7CC-331D0F739848}"/>
    <dgm:cxn modelId="{08DFD327-8CA1-4D4D-B76C-F7E3D91E451E}" type="presOf" srcId="{984F0A22-344D-44A7-9157-ADE9F614835D}" destId="{7F4B52EE-F049-4CCE-9763-3C48CBB158B8}" srcOrd="0" destOrd="0" presId="urn:microsoft.com/office/officeart/2005/8/layout/radial1"/>
    <dgm:cxn modelId="{52DCFA78-3E42-4667-B77F-9589DDF19444}" srcId="{7274EF9B-961E-4ED8-9EB4-2CF9D26A205B}" destId="{E87BE067-BF6F-4971-88DD-395551DD38C0}" srcOrd="0" destOrd="0" parTransId="{D39EA3C6-C987-4EC9-9DBE-B1C662D5CF14}" sibTransId="{4149C534-73E1-4A28-AA01-088829DEBB0A}"/>
    <dgm:cxn modelId="{82918B3F-C203-4DD7-B3C5-CF453E1ED586}" srcId="{E87BE067-BF6F-4971-88DD-395551DD38C0}" destId="{74976E61-B7CE-471F-BB48-F8F1073B6438}" srcOrd="3" destOrd="0" parTransId="{C7D1B546-2A25-4EF0-8BF8-F22A5D79CD66}" sibTransId="{04769B07-85C1-40FA-99EA-16BB88697EFC}"/>
    <dgm:cxn modelId="{3E921393-D1D2-4340-9C8F-68C85FA911A7}" type="presOf" srcId="{984F0A22-344D-44A7-9157-ADE9F614835D}" destId="{0B2EB0C7-AFDC-4711-B5AB-326C3842532B}" srcOrd="1" destOrd="0" presId="urn:microsoft.com/office/officeart/2005/8/layout/radial1"/>
    <dgm:cxn modelId="{34D8529A-BFE4-4814-9591-44725BF50CA7}" type="presOf" srcId="{3FD059D5-0030-401D-BCC9-64D89971D3B0}" destId="{0D08EBC0-15AF-4553-BCAE-DBD8D980666B}" srcOrd="0" destOrd="0" presId="urn:microsoft.com/office/officeart/2005/8/layout/radial1"/>
    <dgm:cxn modelId="{AA16E045-5C59-4194-9A3A-0C02649372F4}" type="presOf" srcId="{4210A9F5-8714-4E59-9471-2156D51A0A60}" destId="{4E69A75E-1F4F-4DE1-BCAC-CC0CEFF3BAFC}" srcOrd="0" destOrd="0" presId="urn:microsoft.com/office/officeart/2005/8/layout/radial1"/>
    <dgm:cxn modelId="{C7106168-8215-4BD0-B409-2C57FB7E4CC4}" type="presOf" srcId="{E87BE067-BF6F-4971-88DD-395551DD38C0}" destId="{80857025-558F-4074-A809-7DB34E5D304F}" srcOrd="0" destOrd="0" presId="urn:microsoft.com/office/officeart/2005/8/layout/radial1"/>
    <dgm:cxn modelId="{A7541CFD-1490-4E94-B349-0CB7D8E06B59}" srcId="{E87BE067-BF6F-4971-88DD-395551DD38C0}" destId="{1F282035-873D-413C-8329-5E05E7AE5886}" srcOrd="5" destOrd="0" parTransId="{9EE40B02-325D-4D7F-961C-4F5C137F3F3B}" sibTransId="{F49BEA57-A9CA-4651-A443-F849EDA09515}"/>
    <dgm:cxn modelId="{04230BDC-A5D0-4997-92F8-0D26C89DAC27}" type="presOf" srcId="{C7D1B546-2A25-4EF0-8BF8-F22A5D79CD66}" destId="{B73E78B7-24C1-4BC6-A888-E57E4E9C81E4}" srcOrd="1" destOrd="0" presId="urn:microsoft.com/office/officeart/2005/8/layout/radial1"/>
    <dgm:cxn modelId="{0310C00D-BB8B-4833-B913-289960C620E0}" type="presOf" srcId="{0DEFD0F7-0CD1-4520-9ADE-073341B8DFA4}" destId="{A2D6E9E7-64CD-45D2-B4B4-A3DFA9C53243}" srcOrd="0" destOrd="0" presId="urn:microsoft.com/office/officeart/2005/8/layout/radial1"/>
    <dgm:cxn modelId="{CD36B5A0-81C9-4B03-B9CF-3F8F4C1ED493}" type="presOf" srcId="{440992CA-944B-4382-88B0-389448F74B77}" destId="{15AD325F-2C13-4199-8343-3CCCD3171A2E}" srcOrd="1" destOrd="0" presId="urn:microsoft.com/office/officeart/2005/8/layout/radial1"/>
    <dgm:cxn modelId="{30BCD49B-284C-483E-B705-809D8C85C383}" type="presOf" srcId="{1F282035-873D-413C-8329-5E05E7AE5886}" destId="{59B4E588-6BDC-44F3-A486-9F694F0E9246}" srcOrd="0" destOrd="0" presId="urn:microsoft.com/office/officeart/2005/8/layout/radial1"/>
    <dgm:cxn modelId="{A8D42099-D6D0-49EA-9080-00424BB9AE1F}" type="presOf" srcId="{C7D1B546-2A25-4EF0-8BF8-F22A5D79CD66}" destId="{740E505F-F24A-4E79-A6FF-6231A80BB4F0}" srcOrd="0" destOrd="0" presId="urn:microsoft.com/office/officeart/2005/8/layout/radial1"/>
    <dgm:cxn modelId="{EAAB22C6-165F-4AA7-87AA-3E2B1709A455}" srcId="{E87BE067-BF6F-4971-88DD-395551DD38C0}" destId="{D078E475-E863-408D-B9A4-983F3485CA6E}" srcOrd="6" destOrd="0" parTransId="{3FD059D5-0030-401D-BCC9-64D89971D3B0}" sibTransId="{2D62F7BA-3188-4534-827A-71A5E1A2441C}"/>
    <dgm:cxn modelId="{D8C9D274-A503-4F74-A7D3-418B033E3AFF}" type="presOf" srcId="{3FD059D5-0030-401D-BCC9-64D89971D3B0}" destId="{85C0FE79-92C2-4292-9B43-1DC839231A0F}" srcOrd="1" destOrd="0" presId="urn:microsoft.com/office/officeart/2005/8/layout/radial1"/>
    <dgm:cxn modelId="{C158AD2D-4544-47F3-BDA1-9E64CA64A32E}" type="presOf" srcId="{363511B6-6172-463A-8E04-A298D57EB044}" destId="{8C419CF9-01A3-4678-83AA-CC77A1BFD44E}" srcOrd="0" destOrd="0" presId="urn:microsoft.com/office/officeart/2005/8/layout/radial1"/>
    <dgm:cxn modelId="{B095C32F-D0F0-4763-A920-9F4565E20530}" type="presOf" srcId="{9EE40B02-325D-4D7F-961C-4F5C137F3F3B}" destId="{6D91F13D-D14F-479C-A5B8-161CD2CF7C06}" srcOrd="0" destOrd="0" presId="urn:microsoft.com/office/officeart/2005/8/layout/radial1"/>
    <dgm:cxn modelId="{890DEBDC-AB1C-455B-A640-6DAB743909CD}" type="presOf" srcId="{FF85C3A2-4E89-46ED-A542-1DD7E415B84A}" destId="{7399DE86-E053-457C-8EC9-800A40462908}" srcOrd="0" destOrd="0" presId="urn:microsoft.com/office/officeart/2005/8/layout/radial1"/>
    <dgm:cxn modelId="{196D7EB6-B593-49A4-B36D-4F1BF0E2FE00}" srcId="{E87BE067-BF6F-4971-88DD-395551DD38C0}" destId="{4210A9F5-8714-4E59-9471-2156D51A0A60}" srcOrd="1" destOrd="0" parTransId="{984F0A22-344D-44A7-9157-ADE9F614835D}" sibTransId="{81D43305-A810-4C31-A92D-AD2E7AB17401}"/>
    <dgm:cxn modelId="{CBDCFD72-C13C-4E6A-B6A5-87C41410BF13}" type="presOf" srcId="{440992CA-944B-4382-88B0-389448F74B77}" destId="{85CA638E-561D-48DE-9D1D-00E873820141}" srcOrd="0" destOrd="0" presId="urn:microsoft.com/office/officeart/2005/8/layout/radial1"/>
    <dgm:cxn modelId="{5B17B2CB-F193-4846-AF76-4C14AC8BB7DF}" type="presOf" srcId="{363511B6-6172-463A-8E04-A298D57EB044}" destId="{AADD4AAC-D748-4FD6-B112-134C9EF85E80}" srcOrd="1" destOrd="0" presId="urn:microsoft.com/office/officeart/2005/8/layout/radial1"/>
    <dgm:cxn modelId="{388A5E21-B05C-4F8B-A3C6-A789A93E7A3F}" type="presOf" srcId="{2124A6E9-409F-4B54-98D2-A2D83F1929EC}" destId="{FB246ADC-4A9A-4122-845A-DA0FB8FC4C76}" srcOrd="0" destOrd="0" presId="urn:microsoft.com/office/officeart/2005/8/layout/radial1"/>
    <dgm:cxn modelId="{348DEA82-7C9A-459C-A377-29E6F9E10A83}" type="presOf" srcId="{0DEFD0F7-0CD1-4520-9ADE-073341B8DFA4}" destId="{7FF5240E-69B4-4909-BBA6-EFD4C435EE32}" srcOrd="1" destOrd="0" presId="urn:microsoft.com/office/officeart/2005/8/layout/radial1"/>
    <dgm:cxn modelId="{3EBE93E9-5AE7-4AC8-9965-B1517AF6243E}" type="presOf" srcId="{74976E61-B7CE-471F-BB48-F8F1073B6438}" destId="{541E367B-0EC5-4FE6-A3B1-1E368C785D04}" srcOrd="0" destOrd="0" presId="urn:microsoft.com/office/officeart/2005/8/layout/radial1"/>
    <dgm:cxn modelId="{ED81A6FE-B066-49D8-88CF-3CDBA41FAFEE}" type="presParOf" srcId="{E92DE7B4-EC64-44DB-8EEA-11C3D101E695}" destId="{80857025-558F-4074-A809-7DB34E5D304F}" srcOrd="0" destOrd="0" presId="urn:microsoft.com/office/officeart/2005/8/layout/radial1"/>
    <dgm:cxn modelId="{C9E27C9B-9BC9-43C2-AED2-F9BCC5D630FC}" type="presParOf" srcId="{E92DE7B4-EC64-44DB-8EEA-11C3D101E695}" destId="{85CA638E-561D-48DE-9D1D-00E873820141}" srcOrd="1" destOrd="0" presId="urn:microsoft.com/office/officeart/2005/8/layout/radial1"/>
    <dgm:cxn modelId="{B195A3A6-1D27-4C1D-BC26-C8BB423BA7DA}" type="presParOf" srcId="{85CA638E-561D-48DE-9D1D-00E873820141}" destId="{15AD325F-2C13-4199-8343-3CCCD3171A2E}" srcOrd="0" destOrd="0" presId="urn:microsoft.com/office/officeart/2005/8/layout/radial1"/>
    <dgm:cxn modelId="{8DAF3C13-1B29-416E-94B3-99F073BAFBFF}" type="presParOf" srcId="{E92DE7B4-EC64-44DB-8EEA-11C3D101E695}" destId="{01BC0DD1-84E1-4F03-A1F6-17A62B62FF5F}" srcOrd="2" destOrd="0" presId="urn:microsoft.com/office/officeart/2005/8/layout/radial1"/>
    <dgm:cxn modelId="{E9180E57-ABD7-4566-A0F3-E7392A991E38}" type="presParOf" srcId="{E92DE7B4-EC64-44DB-8EEA-11C3D101E695}" destId="{7F4B52EE-F049-4CCE-9763-3C48CBB158B8}" srcOrd="3" destOrd="0" presId="urn:microsoft.com/office/officeart/2005/8/layout/radial1"/>
    <dgm:cxn modelId="{C0F853FD-A570-4A2B-8BE0-81F901D117C7}" type="presParOf" srcId="{7F4B52EE-F049-4CCE-9763-3C48CBB158B8}" destId="{0B2EB0C7-AFDC-4711-B5AB-326C3842532B}" srcOrd="0" destOrd="0" presId="urn:microsoft.com/office/officeart/2005/8/layout/radial1"/>
    <dgm:cxn modelId="{5A5CA702-737C-45A5-962E-D8E2F93C18C5}" type="presParOf" srcId="{E92DE7B4-EC64-44DB-8EEA-11C3D101E695}" destId="{4E69A75E-1F4F-4DE1-BCAC-CC0CEFF3BAFC}" srcOrd="4" destOrd="0" presId="urn:microsoft.com/office/officeart/2005/8/layout/radial1"/>
    <dgm:cxn modelId="{D4ED5A72-E7B7-4A86-9AD8-2F1F3207BD3A}" type="presParOf" srcId="{E92DE7B4-EC64-44DB-8EEA-11C3D101E695}" destId="{A2D6E9E7-64CD-45D2-B4B4-A3DFA9C53243}" srcOrd="5" destOrd="0" presId="urn:microsoft.com/office/officeart/2005/8/layout/radial1"/>
    <dgm:cxn modelId="{CE59800A-ACDA-47AB-A844-266905F0A342}" type="presParOf" srcId="{A2D6E9E7-64CD-45D2-B4B4-A3DFA9C53243}" destId="{7FF5240E-69B4-4909-BBA6-EFD4C435EE32}" srcOrd="0" destOrd="0" presId="urn:microsoft.com/office/officeart/2005/8/layout/radial1"/>
    <dgm:cxn modelId="{8746AA77-0843-44AC-B479-3278E67CCC2D}" type="presParOf" srcId="{E92DE7B4-EC64-44DB-8EEA-11C3D101E695}" destId="{7399DE86-E053-457C-8EC9-800A40462908}" srcOrd="6" destOrd="0" presId="urn:microsoft.com/office/officeart/2005/8/layout/radial1"/>
    <dgm:cxn modelId="{44D4E765-BCA3-40C0-AC2D-EEF712243F58}" type="presParOf" srcId="{E92DE7B4-EC64-44DB-8EEA-11C3D101E695}" destId="{740E505F-F24A-4E79-A6FF-6231A80BB4F0}" srcOrd="7" destOrd="0" presId="urn:microsoft.com/office/officeart/2005/8/layout/radial1"/>
    <dgm:cxn modelId="{57EAEC79-4E26-4561-97FE-DD4C6C20A7D6}" type="presParOf" srcId="{740E505F-F24A-4E79-A6FF-6231A80BB4F0}" destId="{B73E78B7-24C1-4BC6-A888-E57E4E9C81E4}" srcOrd="0" destOrd="0" presId="urn:microsoft.com/office/officeart/2005/8/layout/radial1"/>
    <dgm:cxn modelId="{B9389D6A-180D-4C38-9AD5-DC1E306FF8F8}" type="presParOf" srcId="{E92DE7B4-EC64-44DB-8EEA-11C3D101E695}" destId="{541E367B-0EC5-4FE6-A3B1-1E368C785D04}" srcOrd="8" destOrd="0" presId="urn:microsoft.com/office/officeart/2005/8/layout/radial1"/>
    <dgm:cxn modelId="{C5753779-41DC-4F11-9E14-E45586C070C6}" type="presParOf" srcId="{E92DE7B4-EC64-44DB-8EEA-11C3D101E695}" destId="{8C419CF9-01A3-4678-83AA-CC77A1BFD44E}" srcOrd="9" destOrd="0" presId="urn:microsoft.com/office/officeart/2005/8/layout/radial1"/>
    <dgm:cxn modelId="{AE33963A-EA0B-417F-97E5-BDF7F8DBB92A}" type="presParOf" srcId="{8C419CF9-01A3-4678-83AA-CC77A1BFD44E}" destId="{AADD4AAC-D748-4FD6-B112-134C9EF85E80}" srcOrd="0" destOrd="0" presId="urn:microsoft.com/office/officeart/2005/8/layout/radial1"/>
    <dgm:cxn modelId="{551B8F26-FDE0-4229-A60E-4090A909CEDD}" type="presParOf" srcId="{E92DE7B4-EC64-44DB-8EEA-11C3D101E695}" destId="{FB246ADC-4A9A-4122-845A-DA0FB8FC4C76}" srcOrd="10" destOrd="0" presId="urn:microsoft.com/office/officeart/2005/8/layout/radial1"/>
    <dgm:cxn modelId="{D6270A67-C9DA-4389-A847-A28AD9295746}" type="presParOf" srcId="{E92DE7B4-EC64-44DB-8EEA-11C3D101E695}" destId="{6D91F13D-D14F-479C-A5B8-161CD2CF7C06}" srcOrd="11" destOrd="0" presId="urn:microsoft.com/office/officeart/2005/8/layout/radial1"/>
    <dgm:cxn modelId="{F543C74B-C5DC-490B-8B7D-F1A0259F82EE}" type="presParOf" srcId="{6D91F13D-D14F-479C-A5B8-161CD2CF7C06}" destId="{E6815C4C-5B02-4481-B421-CD3F54185DA4}" srcOrd="0" destOrd="0" presId="urn:microsoft.com/office/officeart/2005/8/layout/radial1"/>
    <dgm:cxn modelId="{5D5C472B-E905-4461-BE58-3FB990DF096A}" type="presParOf" srcId="{E92DE7B4-EC64-44DB-8EEA-11C3D101E695}" destId="{59B4E588-6BDC-44F3-A486-9F694F0E9246}" srcOrd="12" destOrd="0" presId="urn:microsoft.com/office/officeart/2005/8/layout/radial1"/>
    <dgm:cxn modelId="{930F1A3A-65EA-496B-9E58-5CCA07EA05AF}" type="presParOf" srcId="{E92DE7B4-EC64-44DB-8EEA-11C3D101E695}" destId="{0D08EBC0-15AF-4553-BCAE-DBD8D980666B}" srcOrd="13" destOrd="0" presId="urn:microsoft.com/office/officeart/2005/8/layout/radial1"/>
    <dgm:cxn modelId="{D90C9B2D-4A6B-4CC8-9AE0-B1C161AC84AE}" type="presParOf" srcId="{0D08EBC0-15AF-4553-BCAE-DBD8D980666B}" destId="{85C0FE79-92C2-4292-9B43-1DC839231A0F}" srcOrd="0" destOrd="0" presId="urn:microsoft.com/office/officeart/2005/8/layout/radial1"/>
    <dgm:cxn modelId="{5F90A191-ECD6-4152-B84E-1785E8B7DA9E}" type="presParOf" srcId="{E92DE7B4-EC64-44DB-8EEA-11C3D101E695}" destId="{A2073C7D-DD8B-4A12-948D-21EFB81C3585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57025-558F-4074-A809-7DB34E5D304F}">
      <dsp:nvSpPr>
        <dsp:cNvPr id="0" name=""/>
        <dsp:cNvSpPr/>
      </dsp:nvSpPr>
      <dsp:spPr>
        <a:xfrm>
          <a:off x="3781722" y="2375112"/>
          <a:ext cx="1580554" cy="1580554"/>
        </a:xfrm>
        <a:prstGeom prst="ellipse">
          <a:avLst/>
        </a:prstGeom>
        <a:solidFill>
          <a:srgbClr val="00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মহাদেশ</a:t>
          </a:r>
          <a:endParaRPr lang="en-US" sz="3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13189" y="2606579"/>
        <a:ext cx="1117620" cy="1117620"/>
      </dsp:txXfrm>
    </dsp:sp>
    <dsp:sp modelId="{85CA638E-561D-48DE-9D1D-00E873820141}">
      <dsp:nvSpPr>
        <dsp:cNvPr id="0" name=""/>
        <dsp:cNvSpPr/>
      </dsp:nvSpPr>
      <dsp:spPr>
        <a:xfrm rot="16200000">
          <a:off x="4176894" y="1964450"/>
          <a:ext cx="790211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790211" y="155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52244" y="1960251"/>
        <a:ext cx="39510" cy="39510"/>
      </dsp:txXfrm>
    </dsp:sp>
    <dsp:sp modelId="{01BC0DD1-84E1-4F03-A1F6-17A62B62FF5F}">
      <dsp:nvSpPr>
        <dsp:cNvPr id="0" name=""/>
        <dsp:cNvSpPr/>
      </dsp:nvSpPr>
      <dsp:spPr>
        <a:xfrm>
          <a:off x="3781722" y="4346"/>
          <a:ext cx="1580554" cy="1580554"/>
        </a:xfrm>
        <a:prstGeom prst="roundRect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এশিয়া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58878" y="81502"/>
        <a:ext cx="1426242" cy="1426242"/>
      </dsp:txXfrm>
    </dsp:sp>
    <dsp:sp modelId="{7F4B52EE-F049-4CCE-9763-3C48CBB158B8}">
      <dsp:nvSpPr>
        <dsp:cNvPr id="0" name=""/>
        <dsp:cNvSpPr/>
      </dsp:nvSpPr>
      <dsp:spPr>
        <a:xfrm rot="19285714">
          <a:off x="5103664" y="2410758"/>
          <a:ext cx="790211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790211" y="155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79014" y="2406560"/>
        <a:ext cx="39510" cy="39510"/>
      </dsp:txXfrm>
    </dsp:sp>
    <dsp:sp modelId="{4E69A75E-1F4F-4DE1-BCAC-CC0CEFF3BAFC}">
      <dsp:nvSpPr>
        <dsp:cNvPr id="0" name=""/>
        <dsp:cNvSpPr/>
      </dsp:nvSpPr>
      <dsp:spPr>
        <a:xfrm>
          <a:off x="5635262" y="896963"/>
          <a:ext cx="1580554" cy="1580554"/>
        </a:xfrm>
        <a:prstGeom prst="roundRect">
          <a:avLst/>
        </a:prstGeom>
        <a:solidFill>
          <a:srgbClr val="66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ইউরোপ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12418" y="974119"/>
        <a:ext cx="1426242" cy="1426242"/>
      </dsp:txXfrm>
    </dsp:sp>
    <dsp:sp modelId="{A2D6E9E7-64CD-45D2-B4B4-A3DFA9C53243}">
      <dsp:nvSpPr>
        <dsp:cNvPr id="0" name=""/>
        <dsp:cNvSpPr/>
      </dsp:nvSpPr>
      <dsp:spPr>
        <a:xfrm rot="771429">
          <a:off x="5332557" y="3413605"/>
          <a:ext cx="790211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790211" y="155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07907" y="3409407"/>
        <a:ext cx="39510" cy="39510"/>
      </dsp:txXfrm>
    </dsp:sp>
    <dsp:sp modelId="{7399DE86-E053-457C-8EC9-800A40462908}">
      <dsp:nvSpPr>
        <dsp:cNvPr id="0" name=""/>
        <dsp:cNvSpPr/>
      </dsp:nvSpPr>
      <dsp:spPr>
        <a:xfrm>
          <a:off x="6093048" y="2902657"/>
          <a:ext cx="1580554" cy="1580554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আফ্রিকা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70204" y="2979813"/>
        <a:ext cx="1426242" cy="1426242"/>
      </dsp:txXfrm>
    </dsp:sp>
    <dsp:sp modelId="{740E505F-F24A-4E79-A6FF-6231A80BB4F0}">
      <dsp:nvSpPr>
        <dsp:cNvPr id="0" name=""/>
        <dsp:cNvSpPr/>
      </dsp:nvSpPr>
      <dsp:spPr>
        <a:xfrm rot="3857143">
          <a:off x="4691212" y="4217826"/>
          <a:ext cx="790211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790211" y="155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66563" y="4213627"/>
        <a:ext cx="39510" cy="39510"/>
      </dsp:txXfrm>
    </dsp:sp>
    <dsp:sp modelId="{541E367B-0EC5-4FE6-A3B1-1E368C785D04}">
      <dsp:nvSpPr>
        <dsp:cNvPr id="0" name=""/>
        <dsp:cNvSpPr/>
      </dsp:nvSpPr>
      <dsp:spPr>
        <a:xfrm>
          <a:off x="4810359" y="4511099"/>
          <a:ext cx="1580554" cy="1580554"/>
        </a:xfrm>
        <a:prstGeom prst="round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উত্তর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আমেরিকা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87515" y="4588255"/>
        <a:ext cx="1426242" cy="1426242"/>
      </dsp:txXfrm>
    </dsp:sp>
    <dsp:sp modelId="{8C419CF9-01A3-4678-83AA-CC77A1BFD44E}">
      <dsp:nvSpPr>
        <dsp:cNvPr id="0" name=""/>
        <dsp:cNvSpPr/>
      </dsp:nvSpPr>
      <dsp:spPr>
        <a:xfrm rot="6942857">
          <a:off x="3662575" y="4217826"/>
          <a:ext cx="790211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790211" y="155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037926" y="4213627"/>
        <a:ext cx="39510" cy="39510"/>
      </dsp:txXfrm>
    </dsp:sp>
    <dsp:sp modelId="{FB246ADC-4A9A-4122-845A-DA0FB8FC4C76}">
      <dsp:nvSpPr>
        <dsp:cNvPr id="0" name=""/>
        <dsp:cNvSpPr/>
      </dsp:nvSpPr>
      <dsp:spPr>
        <a:xfrm>
          <a:off x="2753085" y="4511099"/>
          <a:ext cx="1580554" cy="1580554"/>
        </a:xfrm>
        <a:prstGeom prst="roundRect">
          <a:avLst/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দক্ষিণ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আমেরিকা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30241" y="4588255"/>
        <a:ext cx="1426242" cy="1426242"/>
      </dsp:txXfrm>
    </dsp:sp>
    <dsp:sp modelId="{6D91F13D-D14F-479C-A5B8-161CD2CF7C06}">
      <dsp:nvSpPr>
        <dsp:cNvPr id="0" name=""/>
        <dsp:cNvSpPr/>
      </dsp:nvSpPr>
      <dsp:spPr>
        <a:xfrm rot="10028571">
          <a:off x="3021231" y="3413605"/>
          <a:ext cx="790211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790211" y="155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396581" y="3409407"/>
        <a:ext cx="39510" cy="39510"/>
      </dsp:txXfrm>
    </dsp:sp>
    <dsp:sp modelId="{59B4E588-6BDC-44F3-A486-9F694F0E9246}">
      <dsp:nvSpPr>
        <dsp:cNvPr id="0" name=""/>
        <dsp:cNvSpPr/>
      </dsp:nvSpPr>
      <dsp:spPr>
        <a:xfrm>
          <a:off x="1470396" y="2902657"/>
          <a:ext cx="1580554" cy="1580554"/>
        </a:xfrm>
        <a:prstGeom prst="roundRect">
          <a:avLst/>
        </a:prstGeom>
        <a:solidFill>
          <a:srgbClr val="22AA2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অস্ট্রেলিয়া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47552" y="2979813"/>
        <a:ext cx="1426242" cy="1426242"/>
      </dsp:txXfrm>
    </dsp:sp>
    <dsp:sp modelId="{0D08EBC0-15AF-4553-BCAE-DBD8D980666B}">
      <dsp:nvSpPr>
        <dsp:cNvPr id="0" name=""/>
        <dsp:cNvSpPr/>
      </dsp:nvSpPr>
      <dsp:spPr>
        <a:xfrm rot="13114286">
          <a:off x="3250124" y="2410758"/>
          <a:ext cx="790211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790211" y="155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625474" y="2406560"/>
        <a:ext cx="39510" cy="39510"/>
      </dsp:txXfrm>
    </dsp:sp>
    <dsp:sp modelId="{A2073C7D-DD8B-4A12-948D-21EFB81C3585}">
      <dsp:nvSpPr>
        <dsp:cNvPr id="0" name=""/>
        <dsp:cNvSpPr/>
      </dsp:nvSpPr>
      <dsp:spPr>
        <a:xfrm>
          <a:off x="1928182" y="896963"/>
          <a:ext cx="1580554" cy="1580554"/>
        </a:xfrm>
        <a:prstGeom prst="roundRect">
          <a:avLst/>
        </a:prstGeom>
        <a:solidFill>
          <a:srgbClr val="90930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এন্টার্কটিকা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05338" y="974119"/>
        <a:ext cx="1426242" cy="1426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50441-CC58-4604-8222-3E529415E4A5}" type="datetimeFigureOut">
              <a:rPr lang="en-US" smtClean="0"/>
              <a:t>24-Nov-21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63BA5-4CE9-4CBF-868D-BBD5E4DF3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50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63BA5-4CE9-4CBF-868D-BBD5E4DF3B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4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7"/>
            <a:ext cx="1010412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24-Nov-21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24-Nov-21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2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04100" y="274640"/>
            <a:ext cx="347741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844" y="274640"/>
            <a:ext cx="102341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24-Nov-21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0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24-Nov-21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24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2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4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24-Nov-21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0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844" y="1600202"/>
            <a:ext cx="68557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5741" y="1600202"/>
            <a:ext cx="68557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24-Nov-21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4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9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6" indent="0">
              <a:buNone/>
              <a:defRPr sz="1600" b="1"/>
            </a:lvl5pPr>
            <a:lvl6pPr marL="2285671" indent="0">
              <a:buNone/>
              <a:defRPr sz="1600" b="1"/>
            </a:lvl6pPr>
            <a:lvl7pPr marL="2742805" indent="0">
              <a:buNone/>
              <a:defRPr sz="1600" b="1"/>
            </a:lvl7pPr>
            <a:lvl8pPr marL="3199940" indent="0">
              <a:buNone/>
              <a:defRPr sz="1600" b="1"/>
            </a:lvl8pPr>
            <a:lvl9pPr marL="365707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6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4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9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6" indent="0">
              <a:buNone/>
              <a:defRPr sz="1600" b="1"/>
            </a:lvl5pPr>
            <a:lvl6pPr marL="2285671" indent="0">
              <a:buNone/>
              <a:defRPr sz="1600" b="1"/>
            </a:lvl6pPr>
            <a:lvl7pPr marL="2742805" indent="0">
              <a:buNone/>
              <a:defRPr sz="1600" b="1"/>
            </a:lvl7pPr>
            <a:lvl8pPr marL="3199940" indent="0">
              <a:buNone/>
              <a:defRPr sz="1600" b="1"/>
            </a:lvl8pPr>
            <a:lvl9pPr marL="365707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6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24-Nov-21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0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24-Nov-21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5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24-Nov-21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3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2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2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2" y="1435102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9" indent="0">
              <a:buNone/>
              <a:defRPr sz="1000"/>
            </a:lvl3pPr>
            <a:lvl4pPr marL="1371402" indent="0">
              <a:buNone/>
              <a:defRPr sz="900"/>
            </a:lvl4pPr>
            <a:lvl5pPr marL="1828536" indent="0">
              <a:buNone/>
              <a:defRPr sz="900"/>
            </a:lvl5pPr>
            <a:lvl6pPr marL="2285671" indent="0">
              <a:buNone/>
              <a:defRPr sz="900"/>
            </a:lvl6pPr>
            <a:lvl7pPr marL="2742805" indent="0">
              <a:buNone/>
              <a:defRPr sz="900"/>
            </a:lvl7pPr>
            <a:lvl8pPr marL="3199940" indent="0">
              <a:buNone/>
              <a:defRPr sz="900"/>
            </a:lvl8pPr>
            <a:lvl9pPr marL="365707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24-Nov-21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9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1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9" indent="0">
              <a:buNone/>
              <a:defRPr sz="2400"/>
            </a:lvl3pPr>
            <a:lvl4pPr marL="1371402" indent="0">
              <a:buNone/>
              <a:defRPr sz="2000"/>
            </a:lvl4pPr>
            <a:lvl5pPr marL="1828536" indent="0">
              <a:buNone/>
              <a:defRPr sz="2000"/>
            </a:lvl5pPr>
            <a:lvl6pPr marL="2285671" indent="0">
              <a:buNone/>
              <a:defRPr sz="2000"/>
            </a:lvl6pPr>
            <a:lvl7pPr marL="2742805" indent="0">
              <a:buNone/>
              <a:defRPr sz="2000"/>
            </a:lvl7pPr>
            <a:lvl8pPr marL="3199940" indent="0">
              <a:buNone/>
              <a:defRPr sz="2000"/>
            </a:lvl8pPr>
            <a:lvl9pPr marL="365707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9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9" indent="0">
              <a:buNone/>
              <a:defRPr sz="1000"/>
            </a:lvl3pPr>
            <a:lvl4pPr marL="1371402" indent="0">
              <a:buNone/>
              <a:defRPr sz="900"/>
            </a:lvl4pPr>
            <a:lvl5pPr marL="1828536" indent="0">
              <a:buNone/>
              <a:defRPr sz="900"/>
            </a:lvl5pPr>
            <a:lvl6pPr marL="2285671" indent="0">
              <a:buNone/>
              <a:defRPr sz="900"/>
            </a:lvl6pPr>
            <a:lvl7pPr marL="2742805" indent="0">
              <a:buNone/>
              <a:defRPr sz="900"/>
            </a:lvl7pPr>
            <a:lvl8pPr marL="3199940" indent="0">
              <a:buNone/>
              <a:defRPr sz="900"/>
            </a:lvl8pPr>
            <a:lvl9pPr marL="365707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24-Nov-21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27" tIns="45714" rIns="91427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2"/>
            <a:ext cx="10698480" cy="4525963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2"/>
            <a:ext cx="277368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40FFF-34EC-49D7-A89B-DBB227257EF0}" type="datetimeFigureOut">
              <a:rPr lang="en-US" smtClean="0"/>
              <a:t>24-Nov-21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2"/>
            <a:ext cx="376428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2"/>
            <a:ext cx="277368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5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6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1" indent="-342851" algn="l" defTabSz="91426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3" indent="-285709" algn="l" defTabSz="91426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5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0" indent="-228567" algn="l" defTabSz="91426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4" indent="-228567" algn="l" defTabSz="91426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7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2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6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1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1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fif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tarakunnabi@gmail.co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2" r="2315"/>
          <a:stretch/>
        </p:blipFill>
        <p:spPr>
          <a:xfrm>
            <a:off x="0" y="0"/>
            <a:ext cx="31242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2" r="2315"/>
          <a:stretch/>
        </p:blipFill>
        <p:spPr>
          <a:xfrm>
            <a:off x="2819400" y="0"/>
            <a:ext cx="31242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2" r="2315"/>
          <a:stretch/>
        </p:blipFill>
        <p:spPr>
          <a:xfrm>
            <a:off x="5943600" y="0"/>
            <a:ext cx="31242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2" r="2315"/>
          <a:stretch/>
        </p:blipFill>
        <p:spPr>
          <a:xfrm>
            <a:off x="8763000" y="0"/>
            <a:ext cx="3124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6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29" y="1143000"/>
            <a:ext cx="8023080" cy="42003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39364" y="5525761"/>
            <a:ext cx="52084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30809" y="228600"/>
            <a:ext cx="5610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444" y="990169"/>
            <a:ext cx="8553450" cy="46196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468420" y="5722203"/>
            <a:ext cx="59041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সৌরজগতের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/>
          </a:p>
        </p:txBody>
      </p:sp>
      <p:sp>
        <p:nvSpPr>
          <p:cNvPr id="17" name="Oval 16"/>
          <p:cNvSpPr/>
          <p:nvPr/>
        </p:nvSpPr>
        <p:spPr>
          <a:xfrm>
            <a:off x="3935993" y="4022331"/>
            <a:ext cx="1176338" cy="7867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29" y="1187042"/>
            <a:ext cx="8023080" cy="420032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17093" y="5569803"/>
            <a:ext cx="11053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গোলাকার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কিছুটা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চাপা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08317" y="272642"/>
            <a:ext cx="48558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29" y="1143000"/>
            <a:ext cx="8023080" cy="420032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617742" y="5525761"/>
            <a:ext cx="8651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উপরিভাগে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স্থলভাগ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জলভাগ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98001" y="228600"/>
            <a:ext cx="64764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উপরিভাগে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ight Arrow 23"/>
          <p:cNvSpPr/>
          <p:nvPr/>
        </p:nvSpPr>
        <p:spPr>
          <a:xfrm rot="12135724">
            <a:off x="7828829" y="2638252"/>
            <a:ext cx="2464417" cy="45190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748088" y="3267670"/>
            <a:ext cx="1763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স্থলভাগ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ight Arrow 25"/>
          <p:cNvSpPr/>
          <p:nvPr/>
        </p:nvSpPr>
        <p:spPr>
          <a:xfrm rot="20500961">
            <a:off x="1382485" y="3614040"/>
            <a:ext cx="1923281" cy="45190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59951" y="4077498"/>
            <a:ext cx="1800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জ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লভাগ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3400" y="5874603"/>
            <a:ext cx="14718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স্থলভাগ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" r="11107" b="15366"/>
          <a:stretch/>
        </p:blipFill>
        <p:spPr>
          <a:xfrm>
            <a:off x="6867493" y="459928"/>
            <a:ext cx="3394610" cy="271182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74"/>
          <a:stretch/>
        </p:blipFill>
        <p:spPr>
          <a:xfrm>
            <a:off x="6867493" y="3443062"/>
            <a:ext cx="3394610" cy="234813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490072"/>
            <a:ext cx="3594002" cy="268167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2" name="TextBox 31"/>
          <p:cNvSpPr txBox="1"/>
          <p:nvPr/>
        </p:nvSpPr>
        <p:spPr>
          <a:xfrm>
            <a:off x="2103538" y="5874603"/>
            <a:ext cx="15792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সমভূমি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29794" y="5874603"/>
            <a:ext cx="13708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পাহাড়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5"/>
          <a:stretch/>
        </p:blipFill>
        <p:spPr>
          <a:xfrm>
            <a:off x="1257300" y="3429000"/>
            <a:ext cx="3594002" cy="237186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5" name="TextBox 34"/>
          <p:cNvSpPr txBox="1"/>
          <p:nvPr/>
        </p:nvSpPr>
        <p:spPr>
          <a:xfrm>
            <a:off x="5090973" y="5874603"/>
            <a:ext cx="11576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45519" y="5874603"/>
            <a:ext cx="49920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মরুভূমি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38204" y="5257800"/>
            <a:ext cx="1800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জ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লভাগ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32827" y="5257800"/>
            <a:ext cx="10951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49533" y="5257800"/>
            <a:ext cx="13019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সাগর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47427" y="5257800"/>
            <a:ext cx="54729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মহাসাগর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।,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6" y="1447799"/>
            <a:ext cx="3333750" cy="238008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427017"/>
            <a:ext cx="3352800" cy="240087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882" y="1427017"/>
            <a:ext cx="3379643" cy="2400871"/>
          </a:xfrm>
          <a:prstGeom prst="rect">
            <a:avLst/>
          </a:prstGeom>
          <a:ln>
            <a:solidFill>
              <a:srgbClr val="002060"/>
            </a:solidFill>
          </a:ln>
        </p:spPr>
      </p:pic>
      <p:grpSp>
        <p:nvGrpSpPr>
          <p:cNvPr id="44" name="Group 43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45" name="Rectangle 44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Half Frame 46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alf Frame 57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Half Frame 58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alf Frame 69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871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2"/>
      <p:bldP spid="16" grpId="0"/>
      <p:bldP spid="16" grpId="1"/>
      <p:bldP spid="11" grpId="0"/>
      <p:bldP spid="11" grpId="1"/>
      <p:bldP spid="17" grpId="0" animBg="1"/>
      <p:bldP spid="17" grpId="1" animBg="1"/>
      <p:bldP spid="19" grpId="0"/>
      <p:bldP spid="19" grpId="1"/>
      <p:bldP spid="20" grpId="0"/>
      <p:bldP spid="20" grpId="1"/>
      <p:bldP spid="22" grpId="0"/>
      <p:bldP spid="22" grpId="1"/>
      <p:bldP spid="23" grpId="0"/>
      <p:bldP spid="23" grpId="1"/>
      <p:bldP spid="24" grpId="0" animBg="1"/>
      <p:bldP spid="24" grpId="1" animBg="1"/>
      <p:bldP spid="25" grpId="0"/>
      <p:bldP spid="25" grpId="1"/>
      <p:bldP spid="26" grpId="0" animBg="1"/>
      <p:bldP spid="26" grpId="1" animBg="1"/>
      <p:bldP spid="27" grpId="0"/>
      <p:bldP spid="27" grpId="1"/>
      <p:bldP spid="28" grpId="0"/>
      <p:bldP spid="28" grpId="1"/>
      <p:bldP spid="32" grpId="0"/>
      <p:bldP spid="32" grpId="1"/>
      <p:bldP spid="33" grpId="0"/>
      <p:bldP spid="33" grpId="1"/>
      <p:bldP spid="35" grpId="0"/>
      <p:bldP spid="35" grpId="1"/>
      <p:bldP spid="36" grpId="0"/>
      <p:bldP spid="36" grpId="1"/>
      <p:bldP spid="37" grpId="0"/>
      <p:bldP spid="38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457200"/>
            <a:ext cx="111508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কয়ভাগ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স্থলভাগ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কয়ভাগ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জলভাগ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khaju\OneDrive\Desktop\Picture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-13855" y="0"/>
            <a:ext cx="2324850" cy="232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khaju\OneDrive\Desktop\Picture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 rot="5400000">
            <a:off x="9537409" y="147616"/>
            <a:ext cx="2324856" cy="232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khaju\OneDrive\Desktop\Picture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 rot="5400000" flipH="1" flipV="1">
            <a:off x="137100" y="4534597"/>
            <a:ext cx="2324848" cy="232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haju\OneDrive\Desktop\Picture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1" t="45639"/>
          <a:stretch/>
        </p:blipFill>
        <p:spPr bwMode="auto">
          <a:xfrm>
            <a:off x="5382490" y="3665473"/>
            <a:ext cx="2327561" cy="233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71800" y="5631875"/>
            <a:ext cx="5257800" cy="602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971800" y="1143000"/>
            <a:ext cx="5257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581400" y="5849824"/>
            <a:ext cx="39340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81200" y="5859959"/>
            <a:ext cx="76338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স্থলভাগ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12" name="Rectangle 11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alf Frame 13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alf Frame 29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Half Frame 30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alf Frame 41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583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974E-6 -2.96296E-6 L 0.26121 0.1974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61" y="986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82906E-7 -7.40741E-7 L -0.35003 0.1759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8" y="879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47 0.00208 L 0.2472 -0.1266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4" y="-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21" grpId="0" animBg="1"/>
      <p:bldP spid="23" grpId="0"/>
      <p:bldP spid="23" grpId="1"/>
      <p:bldP spid="22" grpId="0"/>
      <p:bldP spid="2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2520" y="-3460"/>
            <a:ext cx="55626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0335" y="187040"/>
            <a:ext cx="52578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85165" y="0"/>
            <a:ext cx="55626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68295" y="180110"/>
            <a:ext cx="52578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247415" y="477990"/>
            <a:ext cx="1427014" cy="5963616"/>
            <a:chOff x="5205850" y="408715"/>
            <a:chExt cx="1427014" cy="5963616"/>
          </a:xfrm>
        </p:grpSpPr>
        <p:grpSp>
          <p:nvGrpSpPr>
            <p:cNvPr id="13" name="Group 12"/>
            <p:cNvGrpSpPr/>
            <p:nvPr/>
          </p:nvGrpSpPr>
          <p:grpSpPr>
            <a:xfrm>
              <a:off x="6047514" y="477985"/>
              <a:ext cx="585350" cy="5694215"/>
              <a:chOff x="6047514" y="477985"/>
              <a:chExt cx="585350" cy="5694215"/>
            </a:xfrm>
            <a:solidFill>
              <a:srgbClr val="8E3F26"/>
            </a:solidFill>
          </p:grpSpPr>
          <p:sp>
            <p:nvSpPr>
              <p:cNvPr id="33" name="Rectangle 32"/>
              <p:cNvSpPr/>
              <p:nvPr/>
            </p:nvSpPr>
            <p:spPr>
              <a:xfrm>
                <a:off x="6096000" y="47798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099464" y="116378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89074" y="183573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078684" y="250767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6068294" y="317962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057904" y="385156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047514" y="452351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6064834" y="519545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054444" y="586740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205850" y="529181"/>
              <a:ext cx="585350" cy="5694215"/>
              <a:chOff x="6047514" y="477985"/>
              <a:chExt cx="585350" cy="5694215"/>
            </a:xfrm>
            <a:solidFill>
              <a:srgbClr val="8E3F26"/>
            </a:solidFill>
          </p:grpSpPr>
          <p:sp>
            <p:nvSpPr>
              <p:cNvPr id="24" name="Rectangle 23"/>
              <p:cNvSpPr/>
              <p:nvPr/>
            </p:nvSpPr>
            <p:spPr>
              <a:xfrm>
                <a:off x="6096000" y="47798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099464" y="116378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089074" y="183573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078684" y="250767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068294" y="317962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057904" y="385156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047514" y="452351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064834" y="519545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054444" y="586740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Arc 14"/>
            <p:cNvSpPr/>
            <p:nvPr/>
          </p:nvSpPr>
          <p:spPr>
            <a:xfrm>
              <a:off x="5604165" y="408715"/>
              <a:ext cx="651164" cy="602670"/>
            </a:xfrm>
            <a:prstGeom prst="arc">
              <a:avLst>
                <a:gd name="adj1" fmla="val 10703233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>
              <a:off x="5604165" y="1066046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/>
            <p:cNvSpPr/>
            <p:nvPr/>
          </p:nvSpPr>
          <p:spPr>
            <a:xfrm>
              <a:off x="5600700" y="1737991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/>
            <p:cNvSpPr/>
            <p:nvPr/>
          </p:nvSpPr>
          <p:spPr>
            <a:xfrm>
              <a:off x="5583380" y="2409936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c 18"/>
            <p:cNvSpPr/>
            <p:nvPr/>
          </p:nvSpPr>
          <p:spPr>
            <a:xfrm>
              <a:off x="5593770" y="3081881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/>
            <p:cNvSpPr/>
            <p:nvPr/>
          </p:nvSpPr>
          <p:spPr>
            <a:xfrm>
              <a:off x="5572991" y="3753826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>
              <a:off x="5583381" y="4425771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>
              <a:off x="5593771" y="5097716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>
              <a:off x="5604161" y="5769661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740492" y="2838271"/>
            <a:ext cx="4293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44 </a:t>
            </a:r>
            <a:r>
              <a:rPr lang="en-US" sz="36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খুলি</a:t>
            </a:r>
            <a:r>
              <a:rPr lang="en-US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55594"/>
            <a:ext cx="4560626" cy="591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93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412570" y="355937"/>
            <a:ext cx="30620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698" y="1279267"/>
            <a:ext cx="9067800" cy="531495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11" name="Rectangle 10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alf Frame 12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alf Frame 23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lf Frame 24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alf Frame 35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378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68"/>
          <a:stretch/>
        </p:blipFill>
        <p:spPr>
          <a:xfrm>
            <a:off x="914400" y="457200"/>
            <a:ext cx="10098088" cy="2670780"/>
          </a:xfrm>
          <a:prstGeom prst="rect">
            <a:avLst/>
          </a:prstGeom>
        </p:spPr>
      </p:pic>
      <p:pic>
        <p:nvPicPr>
          <p:cNvPr id="4098" name="Picture 2" descr="C:\Users\khaju\OneDrive\Desktop\Capture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4"/>
          <a:stretch/>
        </p:blipFill>
        <p:spPr bwMode="auto">
          <a:xfrm>
            <a:off x="914400" y="3028950"/>
            <a:ext cx="10098088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5" name="Rectangle 4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alf Frame 7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alf Frame 18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Half Frame 30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117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20" y="716406"/>
            <a:ext cx="9699480" cy="507796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822027" y="1474506"/>
            <a:ext cx="966244" cy="6462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43258" y="1349823"/>
            <a:ext cx="966244" cy="6462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022235" y="2698881"/>
            <a:ext cx="966244" cy="6462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051576" y="1431184"/>
            <a:ext cx="966244" cy="6462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938433" y="3270827"/>
            <a:ext cx="966244" cy="6462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036731" y="3724562"/>
            <a:ext cx="966244" cy="6462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110560" y="5304859"/>
            <a:ext cx="966244" cy="4618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631132" y="110835"/>
            <a:ext cx="25266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C0099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C0099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C0099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CC0099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1679" y="5794370"/>
            <a:ext cx="100655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মানচিত্রে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2371" y="5794370"/>
            <a:ext cx="10184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স্থলভাগকে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মহাদেশে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29057" y="5798403"/>
            <a:ext cx="1330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সাতটি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53430" y="5794370"/>
            <a:ext cx="9482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মহাদেশে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46438" y="5794370"/>
            <a:ext cx="66960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এশিয়া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মহাদেশে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29" name="Rectangle 28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Half Frame 30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alf Frame 41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Half Frame 42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alf Frame 53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317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2" animBg="1"/>
      <p:bldP spid="16" grpId="0" animBg="1"/>
      <p:bldP spid="17" grpId="0" animBg="1"/>
      <p:bldP spid="22" grpId="0" animBg="1"/>
      <p:bldP spid="23" grpId="0" animBg="1"/>
      <p:bldP spid="24" grpId="0" animBg="1"/>
      <p:bldP spid="25" grpId="0" animBg="1"/>
      <p:bldP spid="18" grpId="0"/>
      <p:bldP spid="19" grpId="0"/>
      <p:bldP spid="19" grpId="1"/>
      <p:bldP spid="20" grpId="0"/>
      <p:bldP spid="20" grpId="1"/>
      <p:bldP spid="21" grpId="0"/>
      <p:bldP spid="21" grpId="1"/>
      <p:bldP spid="26" grpId="0"/>
      <p:bldP spid="26" grpId="1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05000" y="877193"/>
            <a:ext cx="77140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নিরব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507" y="2905125"/>
            <a:ext cx="5715000" cy="319087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15" name="Rectangle 14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alf Frame 16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Half Frame 27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Half Frame 28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alf Frame 39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024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63066" y="797004"/>
            <a:ext cx="29610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8379" y="2971800"/>
            <a:ext cx="101104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4283" y="2971800"/>
            <a:ext cx="20986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এশিয়া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2468" y="3048000"/>
            <a:ext cx="104422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46244" y="3048000"/>
            <a:ext cx="29947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অস্ট্রেলিয়া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77384" y="3048000"/>
            <a:ext cx="73324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মহাদেশের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19" name="Rectangle 18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alf Frame 20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alf Frame 31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Half Frame 32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alf Frame 43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49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  <p:bldP spid="10" grpId="1"/>
      <p:bldP spid="15" grpId="0"/>
      <p:bldP spid="15" grpId="1"/>
      <p:bldP spid="17" grpId="0"/>
      <p:bldP spid="17" grpId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49675771"/>
              </p:ext>
            </p:extLst>
          </p:nvPr>
        </p:nvGraphicFramePr>
        <p:xfrm>
          <a:off x="1371600" y="381000"/>
          <a:ext cx="9144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8" name="Rectangle 7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alf Frame 9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alf Frame 24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Half Frame 25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Half Frame 36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305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857025-558F-4074-A809-7DB34E5D3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80857025-558F-4074-A809-7DB34E5D30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CA638E-561D-48DE-9D1D-00E873820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85CA638E-561D-48DE-9D1D-00E8738201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BC0DD1-84E1-4F03-A1F6-17A62B62F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01BC0DD1-84E1-4F03-A1F6-17A62B62FF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4B52EE-F049-4CCE-9763-3C48CBB15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7F4B52EE-F049-4CCE-9763-3C48CBB158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69A75E-1F4F-4DE1-BCAC-CC0CEFF3BA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4E69A75E-1F4F-4DE1-BCAC-CC0CEFF3BA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D6E9E7-64CD-45D2-B4B4-A3DFA9C53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A2D6E9E7-64CD-45D2-B4B4-A3DFA9C532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99DE86-E053-457C-8EC9-800A404629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7399DE86-E053-457C-8EC9-800A404629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0E505F-F24A-4E79-A6FF-6231A80BB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740E505F-F24A-4E79-A6FF-6231A80BB4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1E367B-0EC5-4FE6-A3B1-1E368C785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541E367B-0EC5-4FE6-A3B1-1E368C785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419CF9-01A3-4678-83AA-CC77A1BFD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8C419CF9-01A3-4678-83AA-CC77A1BFD4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246ADC-4A9A-4122-845A-DA0FB8FC4C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FB246ADC-4A9A-4122-845A-DA0FB8FC4C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91F13D-D14F-479C-A5B8-161CD2CF7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6D91F13D-D14F-479C-A5B8-161CD2CF7C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B4E588-6BDC-44F3-A486-9F694F0E9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59B4E588-6BDC-44F3-A486-9F694F0E92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08EBC0-15AF-4553-BCAE-DBD8D9806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">
                                            <p:graphicEl>
                                              <a:dgm id="{0D08EBC0-15AF-4553-BCAE-DBD8D98066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073C7D-DD8B-4A12-948D-21EFB81C35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">
                                            <p:graphicEl>
                                              <a:dgm id="{A2073C7D-DD8B-4A12-948D-21EFB81C35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haju\OneDrive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44" y="1610690"/>
            <a:ext cx="10577224" cy="258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8234" y="953869"/>
            <a:ext cx="10554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মহাদেশে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মিলাও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023773"/>
              </p:ext>
            </p:extLst>
          </p:nvPr>
        </p:nvGraphicFramePr>
        <p:xfrm>
          <a:off x="685800" y="4876800"/>
          <a:ext cx="10424828" cy="152400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606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6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6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62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rgbClr val="000099"/>
                          </a:solidFill>
                        </a:rPr>
                        <a:t>এশিয়া</a:t>
                      </a:r>
                      <a:endParaRPr lang="en-US" sz="4400" dirty="0">
                        <a:solidFill>
                          <a:srgbClr val="000099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rgbClr val="000099"/>
                          </a:solidFill>
                        </a:rPr>
                        <a:t>এন্টার্কটিকা</a:t>
                      </a:r>
                      <a:endParaRPr lang="en-US" sz="4400" dirty="0">
                        <a:solidFill>
                          <a:srgbClr val="000099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rgbClr val="000099"/>
                          </a:solidFill>
                        </a:rPr>
                        <a:t>আফ্রিকা</a:t>
                      </a:r>
                      <a:endParaRPr lang="en-US" sz="4400" dirty="0">
                        <a:solidFill>
                          <a:srgbClr val="000099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rgbClr val="000099"/>
                          </a:solidFill>
                        </a:rPr>
                        <a:t>অস্ট্রেলিয়া</a:t>
                      </a:r>
                      <a:endParaRPr lang="en-US" sz="4400" dirty="0">
                        <a:solidFill>
                          <a:srgbClr val="000099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55980" y="143470"/>
            <a:ext cx="2476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1465" y="4122003"/>
            <a:ext cx="16962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ক্যাঙ্গারু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68682" y="4122003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পেঙ্গুইন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44850" y="4122003"/>
            <a:ext cx="14702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জিরাফ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32794" y="4115511"/>
            <a:ext cx="11031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পান্ডা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12" name="Rectangle 11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alf Frame 13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alf Frame 26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Half Frame 27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Half Frame 38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157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701E-6 -4.07407E-6 L 0.67615 0.2115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01" y="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5726E-6 -4.07407E-6 L -0.00894 0.2157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7521E-6 1.85185E-6 L -0.44765 0.2231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82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3419E-6 -4.07407E-6 L -0.24853 0.2180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3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8" grpId="0"/>
      <p:bldP spid="8" grpId="1"/>
      <p:bldP spid="9" grpId="0"/>
      <p:bldP spid="9" grpId="1"/>
      <p:bldP spid="15" grpId="0"/>
      <p:bldP spid="15" grpId="1"/>
      <p:bldP spid="16" grpId="0"/>
      <p:bldP spid="1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400"/>
            <a:ext cx="5410200" cy="2133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85864" y="797004"/>
            <a:ext cx="8515473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6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36" y="228600"/>
            <a:ext cx="9490364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68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71600" y="2035313"/>
            <a:ext cx="4075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35319" y="2681644"/>
            <a:ext cx="3414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1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63003" y="2681644"/>
            <a:ext cx="3515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35319" y="3392269"/>
            <a:ext cx="3552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3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63003" y="3392269"/>
            <a:ext cx="3435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4.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1600" y="4473713"/>
            <a:ext cx="6056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35319" y="5120044"/>
            <a:ext cx="1499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এশিয়া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67753" y="5120044"/>
            <a:ext cx="1871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ইউরোপ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35319" y="5830669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3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আফ্রিকা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67753" y="5830669"/>
            <a:ext cx="2816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4.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আমেরিকা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893726" y="1287959"/>
            <a:ext cx="6099748" cy="769441"/>
            <a:chOff x="2723516" y="228600"/>
            <a:chExt cx="6099748" cy="769441"/>
          </a:xfrm>
        </p:grpSpPr>
        <p:sp>
          <p:nvSpPr>
            <p:cNvPr id="24" name="TextBox 23"/>
            <p:cNvSpPr txBox="1"/>
            <p:nvPr/>
          </p:nvSpPr>
          <p:spPr>
            <a:xfrm>
              <a:off x="2723516" y="228600"/>
              <a:ext cx="609974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ঠিক</a:t>
              </a:r>
              <a:r>
                <a:rPr lang="en-US" sz="44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উত্তরটিতে</a:t>
              </a:r>
              <a:r>
                <a:rPr lang="en-US" sz="44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টিক</a:t>
              </a:r>
              <a:r>
                <a:rPr lang="en-US" sz="44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(   ) </a:t>
              </a:r>
              <a:r>
                <a:rPr lang="en-US" sz="44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চিহ্ন</a:t>
              </a:r>
              <a:r>
                <a:rPr lang="en-US" sz="44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দিই</a:t>
              </a:r>
              <a:r>
                <a:rPr lang="en-US" sz="44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pic>
          <p:nvPicPr>
            <p:cNvPr id="25" name="Picture 2" descr="C:\Users\tarak\Desktop\pngtree-green-check-mark-icon-design-template-vector-png-image_3136287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938" b="75000" l="21875" r="760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81" t="26894" r="22635" b="24790"/>
            <a:stretch/>
          </p:blipFill>
          <p:spPr bwMode="auto">
            <a:xfrm>
              <a:off x="6324600" y="429717"/>
              <a:ext cx="471197" cy="418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2" descr="C:\Users\tarak\Desktop\pngtree-green-check-mark-icon-design-template-vector-png-image_313628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38" b="75000" l="21875" r="7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81" t="26894" r="22635" b="24790"/>
          <a:stretch/>
        </p:blipFill>
        <p:spPr bwMode="auto">
          <a:xfrm>
            <a:off x="1780310" y="5071553"/>
            <a:ext cx="762444" cy="67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tarak\Desktop\pngtree-green-check-mark-icon-design-template-vector-png-image_313628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38" b="75000" l="21875" r="7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81" t="26894" r="22635" b="24790"/>
          <a:stretch/>
        </p:blipFill>
        <p:spPr bwMode="auto">
          <a:xfrm>
            <a:off x="6382990" y="2681644"/>
            <a:ext cx="762444" cy="67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834162" y="187404"/>
            <a:ext cx="2218877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30" name="Rectangle 29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alf Frame 31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Half Frame 42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Half Frame 43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alf Frame 54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831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7" grpId="0"/>
      <p:bldP spid="18" grpId="0"/>
      <p:bldP spid="19" grpId="0"/>
      <p:bldP spid="20" grpId="0"/>
      <p:bldP spid="21" grpId="0"/>
      <p:bldP spid="22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114800" y="2667578"/>
            <a:ext cx="73436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.............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মহাদেশে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14800" y="3780141"/>
            <a:ext cx="72010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.................।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14800" y="4897258"/>
            <a:ext cx="66351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....................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09800" y="914400"/>
            <a:ext cx="7963615" cy="838200"/>
          </a:xfrm>
          <a:prstGeom prst="roundRect">
            <a:avLst/>
          </a:prstGeom>
          <a:solidFill>
            <a:srgbClr val="FF9900"/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US" sz="4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23900" y="2668518"/>
            <a:ext cx="2971800" cy="838200"/>
          </a:xfrm>
          <a:prstGeom prst="roundRect">
            <a:avLst/>
          </a:prstGeom>
          <a:solidFill>
            <a:srgbClr val="FF9900"/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23900" y="3780141"/>
            <a:ext cx="2971800" cy="838200"/>
          </a:xfrm>
          <a:prstGeom prst="roundRect">
            <a:avLst/>
          </a:prstGeom>
          <a:solidFill>
            <a:srgbClr val="FF9900"/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23900" y="4897258"/>
            <a:ext cx="2971800" cy="838200"/>
          </a:xfrm>
          <a:prstGeom prst="roundRect">
            <a:avLst/>
          </a:prstGeom>
          <a:solidFill>
            <a:srgbClr val="FF9900"/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08418" y="2704277"/>
            <a:ext cx="20329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অস্ট্রেলিয়া</a:t>
            </a:r>
            <a:endParaRPr lang="en-US" sz="4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18745" y="4919209"/>
            <a:ext cx="1382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এশিয়া</a:t>
            </a:r>
            <a:endParaRPr lang="en-US" sz="4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60901" y="3820239"/>
            <a:ext cx="24978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সৌরজগতের</a:t>
            </a:r>
            <a:endParaRPr lang="en-US" sz="4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33" name="Rectangle 32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alf Frame 34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Half Frame 45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Half Frame 46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alf Frame 57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995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41E-6 2.22222E-6 L 0.39102 -0.3534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51" y="-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41026E-7 -1.11111E-6 L 0.627 0.1340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43" y="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41E-6 -2.59259E-6 L 0.43069 0.1351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28" y="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2" grpId="0" animBg="1"/>
      <p:bldP spid="26" grpId="0" animBg="1"/>
      <p:bldP spid="27" grpId="0" animBg="1"/>
      <p:bldP spid="28" grpId="0" animBg="1"/>
      <p:bldP spid="29" grpId="0" build="allAtOnce"/>
      <p:bldP spid="29" grpId="1" build="allAtOnce"/>
      <p:bldP spid="30" grpId="0" build="allAtOnce"/>
      <p:bldP spid="30" grpId="1" build="allAtOnce"/>
      <p:bldP spid="31" grpId="0" build="allAtOnce"/>
      <p:bldP spid="31" grpId="1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38200" y="1869997"/>
            <a:ext cx="61494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মহাদেশের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9713" y="2803715"/>
            <a:ext cx="982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এশিয়া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ইউরোপ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আফ্রিকা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আমেরিকা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আমেরিকা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অস্ট্রেলিয়া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এন্টার্কটিকা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4476096"/>
            <a:ext cx="73212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মহাদেশে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09713" y="5409815"/>
            <a:ext cx="3233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এশিয়া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8188" y="838200"/>
            <a:ext cx="561083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5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5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5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5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46" name="Rectangle 45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alf Frame 47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alf Frame 58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Half Frame 59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alf Frame 70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34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14" grpId="0"/>
      <p:bldP spid="18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4670" y="838200"/>
            <a:ext cx="2957861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সারসংক্ষেপ</a:t>
            </a:r>
            <a:endParaRPr lang="en-US" sz="6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133600"/>
            <a:ext cx="10058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জেনেছি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জলভাগ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স্থলভাগ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জেনেছি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গ্লোব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খুজে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পেরেছি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পেরেছি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13" name="Rectangle 12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alf Frame 14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alf Frame 25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Half Frame 26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Half Frame 37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532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6634" y="3886200"/>
            <a:ext cx="80631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মহাদেশের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নামগুলো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অক্ষরের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ক্রম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সাজিয়ে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838200" y="1164170"/>
            <a:ext cx="10124908" cy="1950620"/>
            <a:chOff x="838200" y="990600"/>
            <a:chExt cx="10124908" cy="1950620"/>
          </a:xfrm>
        </p:grpSpPr>
        <p:grpSp>
          <p:nvGrpSpPr>
            <p:cNvPr id="54" name="Group 53"/>
            <p:cNvGrpSpPr/>
            <p:nvPr/>
          </p:nvGrpSpPr>
          <p:grpSpPr>
            <a:xfrm>
              <a:off x="838200" y="990600"/>
              <a:ext cx="2057400" cy="1950620"/>
              <a:chOff x="1119276" y="1321240"/>
              <a:chExt cx="2057400" cy="1950620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1119276" y="1321240"/>
                <a:ext cx="2057400" cy="1950620"/>
                <a:chOff x="1119276" y="1321240"/>
                <a:chExt cx="2057400" cy="1950620"/>
              </a:xfrm>
            </p:grpSpPr>
            <p:grpSp>
              <p:nvGrpSpPr>
                <p:cNvPr id="89" name="Group 88"/>
                <p:cNvGrpSpPr/>
                <p:nvPr/>
              </p:nvGrpSpPr>
              <p:grpSpPr>
                <a:xfrm>
                  <a:off x="1119276" y="1321240"/>
                  <a:ext cx="2057400" cy="1671058"/>
                  <a:chOff x="914400" y="1415800"/>
                  <a:chExt cx="2057400" cy="1671058"/>
                </a:xfrm>
              </p:grpSpPr>
              <p:sp>
                <p:nvSpPr>
                  <p:cNvPr id="92" name="Rectangle 91"/>
                  <p:cNvSpPr/>
                  <p:nvPr/>
                </p:nvSpPr>
                <p:spPr>
                  <a:xfrm>
                    <a:off x="1257300" y="2089130"/>
                    <a:ext cx="1371600" cy="997728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CC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rgbClr val="FFC000"/>
                      </a:solidFill>
                    </a:endParaRPr>
                  </a:p>
                </p:txBody>
              </p:sp>
              <p:sp>
                <p:nvSpPr>
                  <p:cNvPr id="93" name="Isosceles Triangle 92"/>
                  <p:cNvSpPr/>
                  <p:nvPr/>
                </p:nvSpPr>
                <p:spPr>
                  <a:xfrm>
                    <a:off x="914400" y="1415800"/>
                    <a:ext cx="2057400" cy="690090"/>
                  </a:xfrm>
                  <a:prstGeom prst="triangl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sp>
              <p:nvSpPr>
                <p:cNvPr id="90" name="Rectangle 89"/>
                <p:cNvSpPr/>
                <p:nvPr/>
              </p:nvSpPr>
              <p:spPr>
                <a:xfrm>
                  <a:off x="1766976" y="2989230"/>
                  <a:ext cx="762000" cy="18288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 flipH="1">
                  <a:off x="1894856" y="3092048"/>
                  <a:ext cx="506241" cy="1798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88" name="TextBox 87"/>
              <p:cNvSpPr txBox="1"/>
              <p:nvPr/>
            </p:nvSpPr>
            <p:spPr>
              <a:xfrm>
                <a:off x="1664292" y="1904671"/>
                <a:ext cx="867545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8000" b="1" spc="50" dirty="0" err="1" smtClean="0">
                    <a:ln w="11430"/>
                    <a:solidFill>
                      <a:srgbClr val="000099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বা</a:t>
                </a:r>
                <a:endParaRPr lang="en-US" sz="8000" b="1" spc="50" dirty="0">
                  <a:ln w="11430"/>
                  <a:solidFill>
                    <a:srgbClr val="00009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2843124" y="990600"/>
              <a:ext cx="2057400" cy="1950620"/>
              <a:chOff x="1119276" y="1321240"/>
              <a:chExt cx="2057400" cy="1950620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1119276" y="1321240"/>
                <a:ext cx="2057400" cy="1950620"/>
                <a:chOff x="1119276" y="1321240"/>
                <a:chExt cx="2057400" cy="1950620"/>
              </a:xfrm>
            </p:grpSpPr>
            <p:grpSp>
              <p:nvGrpSpPr>
                <p:cNvPr id="82" name="Group 81"/>
                <p:cNvGrpSpPr/>
                <p:nvPr/>
              </p:nvGrpSpPr>
              <p:grpSpPr>
                <a:xfrm>
                  <a:off x="1119276" y="1321240"/>
                  <a:ext cx="2057400" cy="1671058"/>
                  <a:chOff x="914400" y="1415800"/>
                  <a:chExt cx="2057400" cy="1671058"/>
                </a:xfrm>
              </p:grpSpPr>
              <p:sp>
                <p:nvSpPr>
                  <p:cNvPr id="85" name="Rectangle 84"/>
                  <p:cNvSpPr/>
                  <p:nvPr/>
                </p:nvSpPr>
                <p:spPr>
                  <a:xfrm>
                    <a:off x="1257300" y="2089130"/>
                    <a:ext cx="1371600" cy="997728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CC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rgbClr val="FFC000"/>
                      </a:solidFill>
                    </a:endParaRPr>
                  </a:p>
                </p:txBody>
              </p:sp>
              <p:sp>
                <p:nvSpPr>
                  <p:cNvPr id="86" name="Isosceles Triangle 85"/>
                  <p:cNvSpPr/>
                  <p:nvPr/>
                </p:nvSpPr>
                <p:spPr>
                  <a:xfrm>
                    <a:off x="914400" y="1415800"/>
                    <a:ext cx="2057400" cy="690090"/>
                  </a:xfrm>
                  <a:prstGeom prst="triangl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sp>
              <p:nvSpPr>
                <p:cNvPr id="83" name="Rectangle 82"/>
                <p:cNvSpPr/>
                <p:nvPr/>
              </p:nvSpPr>
              <p:spPr>
                <a:xfrm>
                  <a:off x="1766976" y="2989230"/>
                  <a:ext cx="762000" cy="18288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 flipH="1">
                  <a:off x="1894856" y="3092048"/>
                  <a:ext cx="506241" cy="1798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81" name="TextBox 80"/>
              <p:cNvSpPr txBox="1"/>
              <p:nvPr/>
            </p:nvSpPr>
            <p:spPr>
              <a:xfrm>
                <a:off x="1625819" y="1904671"/>
                <a:ext cx="94448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8000" b="1" spc="50" dirty="0" err="1" smtClean="0">
                    <a:ln w="11430"/>
                    <a:solidFill>
                      <a:srgbClr val="000099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ড়ী</a:t>
                </a:r>
                <a:endParaRPr lang="en-US" sz="8000" b="1" spc="50" dirty="0">
                  <a:ln w="11430"/>
                  <a:solidFill>
                    <a:srgbClr val="00009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4855969" y="990600"/>
              <a:ext cx="2057400" cy="1950620"/>
              <a:chOff x="1119276" y="1321240"/>
              <a:chExt cx="2057400" cy="1950620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1119276" y="1321240"/>
                <a:ext cx="2057400" cy="1950620"/>
                <a:chOff x="1119276" y="1321240"/>
                <a:chExt cx="2057400" cy="1950620"/>
              </a:xfrm>
            </p:grpSpPr>
            <p:grpSp>
              <p:nvGrpSpPr>
                <p:cNvPr id="75" name="Group 74"/>
                <p:cNvGrpSpPr/>
                <p:nvPr/>
              </p:nvGrpSpPr>
              <p:grpSpPr>
                <a:xfrm>
                  <a:off x="1119276" y="1321240"/>
                  <a:ext cx="2057400" cy="1671058"/>
                  <a:chOff x="914400" y="1415800"/>
                  <a:chExt cx="2057400" cy="1671058"/>
                </a:xfrm>
              </p:grpSpPr>
              <p:sp>
                <p:nvSpPr>
                  <p:cNvPr id="78" name="Rectangle 77"/>
                  <p:cNvSpPr/>
                  <p:nvPr/>
                </p:nvSpPr>
                <p:spPr>
                  <a:xfrm>
                    <a:off x="1257300" y="2089130"/>
                    <a:ext cx="1371600" cy="997728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CC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rgbClr val="FFC000"/>
                      </a:solidFill>
                    </a:endParaRPr>
                  </a:p>
                </p:txBody>
              </p:sp>
              <p:sp>
                <p:nvSpPr>
                  <p:cNvPr id="79" name="Isosceles Triangle 78"/>
                  <p:cNvSpPr/>
                  <p:nvPr/>
                </p:nvSpPr>
                <p:spPr>
                  <a:xfrm>
                    <a:off x="914400" y="1415800"/>
                    <a:ext cx="2057400" cy="690090"/>
                  </a:xfrm>
                  <a:prstGeom prst="triangl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sp>
              <p:nvSpPr>
                <p:cNvPr id="76" name="Rectangle 75"/>
                <p:cNvSpPr/>
                <p:nvPr/>
              </p:nvSpPr>
              <p:spPr>
                <a:xfrm>
                  <a:off x="1766976" y="2989230"/>
                  <a:ext cx="762000" cy="18288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 flipH="1">
                  <a:off x="1894856" y="3092048"/>
                  <a:ext cx="506241" cy="1798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74" name="TextBox 73"/>
              <p:cNvSpPr txBox="1"/>
              <p:nvPr/>
            </p:nvSpPr>
            <p:spPr>
              <a:xfrm>
                <a:off x="1774898" y="1904671"/>
                <a:ext cx="64633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8000" b="1" spc="50" dirty="0">
                    <a:ln w="11430"/>
                    <a:solidFill>
                      <a:srgbClr val="000099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র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6867869" y="990600"/>
              <a:ext cx="2057400" cy="1950620"/>
              <a:chOff x="1119276" y="1321240"/>
              <a:chExt cx="2057400" cy="1950620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1119276" y="1321240"/>
                <a:ext cx="2057400" cy="1950620"/>
                <a:chOff x="1119276" y="1321240"/>
                <a:chExt cx="2057400" cy="1950620"/>
              </a:xfrm>
            </p:grpSpPr>
            <p:grpSp>
              <p:nvGrpSpPr>
                <p:cNvPr id="68" name="Group 67"/>
                <p:cNvGrpSpPr/>
                <p:nvPr/>
              </p:nvGrpSpPr>
              <p:grpSpPr>
                <a:xfrm>
                  <a:off x="1119276" y="1321240"/>
                  <a:ext cx="2057400" cy="1671058"/>
                  <a:chOff x="914400" y="1415800"/>
                  <a:chExt cx="2057400" cy="1671058"/>
                </a:xfrm>
              </p:grpSpPr>
              <p:sp>
                <p:nvSpPr>
                  <p:cNvPr id="71" name="Rectangle 70"/>
                  <p:cNvSpPr/>
                  <p:nvPr/>
                </p:nvSpPr>
                <p:spPr>
                  <a:xfrm>
                    <a:off x="1257300" y="2089130"/>
                    <a:ext cx="1371600" cy="997728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CC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rgbClr val="FFC000"/>
                      </a:solidFill>
                    </a:endParaRPr>
                  </a:p>
                </p:txBody>
              </p:sp>
              <p:sp>
                <p:nvSpPr>
                  <p:cNvPr id="72" name="Isosceles Triangle 71"/>
                  <p:cNvSpPr/>
                  <p:nvPr/>
                </p:nvSpPr>
                <p:spPr>
                  <a:xfrm>
                    <a:off x="914400" y="1415800"/>
                    <a:ext cx="2057400" cy="690090"/>
                  </a:xfrm>
                  <a:prstGeom prst="triangl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sp>
              <p:nvSpPr>
                <p:cNvPr id="69" name="Rectangle 68"/>
                <p:cNvSpPr/>
                <p:nvPr/>
              </p:nvSpPr>
              <p:spPr>
                <a:xfrm>
                  <a:off x="1766976" y="2989230"/>
                  <a:ext cx="762000" cy="18288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 flipH="1">
                  <a:off x="1894856" y="3092048"/>
                  <a:ext cx="506241" cy="1798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67" name="TextBox 66"/>
              <p:cNvSpPr txBox="1"/>
              <p:nvPr/>
            </p:nvSpPr>
            <p:spPr>
              <a:xfrm>
                <a:off x="1597996" y="1904671"/>
                <a:ext cx="1027845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8000" b="1" spc="50" dirty="0" err="1" smtClean="0">
                    <a:ln w="11430"/>
                    <a:solidFill>
                      <a:srgbClr val="000099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কা</a:t>
                </a:r>
                <a:endParaRPr lang="en-US" sz="8000" b="1" spc="50" dirty="0">
                  <a:ln w="11430"/>
                  <a:solidFill>
                    <a:srgbClr val="00009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8905708" y="990600"/>
              <a:ext cx="2057400" cy="1950620"/>
              <a:chOff x="1119276" y="1321240"/>
              <a:chExt cx="2057400" cy="1950620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1119276" y="1321240"/>
                <a:ext cx="2057400" cy="1950620"/>
                <a:chOff x="1119276" y="1321240"/>
                <a:chExt cx="2057400" cy="1950620"/>
              </a:xfrm>
            </p:grpSpPr>
            <p:grpSp>
              <p:nvGrpSpPr>
                <p:cNvPr id="61" name="Group 60"/>
                <p:cNvGrpSpPr/>
                <p:nvPr/>
              </p:nvGrpSpPr>
              <p:grpSpPr>
                <a:xfrm>
                  <a:off x="1119276" y="1321240"/>
                  <a:ext cx="2057400" cy="1671058"/>
                  <a:chOff x="914400" y="1415800"/>
                  <a:chExt cx="2057400" cy="1671058"/>
                </a:xfrm>
              </p:grpSpPr>
              <p:sp>
                <p:nvSpPr>
                  <p:cNvPr id="64" name="Rectangle 63"/>
                  <p:cNvSpPr/>
                  <p:nvPr/>
                </p:nvSpPr>
                <p:spPr>
                  <a:xfrm>
                    <a:off x="1257300" y="2089130"/>
                    <a:ext cx="1371600" cy="997728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CC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rgbClr val="FFC000"/>
                      </a:solidFill>
                    </a:endParaRPr>
                  </a:p>
                </p:txBody>
              </p:sp>
              <p:sp>
                <p:nvSpPr>
                  <p:cNvPr id="65" name="Isosceles Triangle 64"/>
                  <p:cNvSpPr/>
                  <p:nvPr/>
                </p:nvSpPr>
                <p:spPr>
                  <a:xfrm>
                    <a:off x="914400" y="1415800"/>
                    <a:ext cx="2057400" cy="690090"/>
                  </a:xfrm>
                  <a:prstGeom prst="triangl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sp>
              <p:nvSpPr>
                <p:cNvPr id="62" name="Rectangle 61"/>
                <p:cNvSpPr/>
                <p:nvPr/>
              </p:nvSpPr>
              <p:spPr>
                <a:xfrm>
                  <a:off x="1766976" y="2989230"/>
                  <a:ext cx="762000" cy="18288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 flipH="1">
                  <a:off x="1894856" y="3092048"/>
                  <a:ext cx="506241" cy="1798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60" name="TextBox 59"/>
              <p:cNvSpPr txBox="1"/>
              <p:nvPr/>
            </p:nvSpPr>
            <p:spPr>
              <a:xfrm>
                <a:off x="1706198" y="1904671"/>
                <a:ext cx="811441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8000" b="1" spc="50" dirty="0" smtClean="0">
                    <a:ln w="11430"/>
                    <a:solidFill>
                      <a:srgbClr val="000099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জ</a:t>
                </a:r>
                <a:endParaRPr lang="en-US" sz="8000" b="1" spc="50" dirty="0">
                  <a:ln w="11430"/>
                  <a:solidFill>
                    <a:srgbClr val="00009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49" name="Rectangle 48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alf Frame 50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Half Frame 102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" name="Half Frame 103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Half Frame 114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740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525" y="463836"/>
            <a:ext cx="6595152" cy="49463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40539" y="5555670"/>
            <a:ext cx="48061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10" name="Rectangle 9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alf Frame 12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alf Frame 26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Half Frame 27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Half Frame 38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257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43600" y="0"/>
            <a:ext cx="55626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0" y="477985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/>
          <p:cNvSpPr/>
          <p:nvPr/>
        </p:nvSpPr>
        <p:spPr>
          <a:xfrm>
            <a:off x="5562600" y="408715"/>
            <a:ext cx="651164" cy="602670"/>
          </a:xfrm>
          <a:prstGeom prst="arc">
            <a:avLst>
              <a:gd name="adj1" fmla="val 4510960"/>
              <a:gd name="adj2" fmla="val 21486393"/>
            </a:avLst>
          </a:prstGeom>
          <a:noFill/>
          <a:ln w="76200">
            <a:gradFill>
              <a:gsLst>
                <a:gs pos="0">
                  <a:schemeClr val="tx1"/>
                </a:gs>
                <a:gs pos="47000">
                  <a:schemeClr val="bg1"/>
                </a:gs>
                <a:gs pos="85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9464" y="1163785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>
            <a:off x="5566064" y="1094515"/>
            <a:ext cx="651164" cy="602670"/>
          </a:xfrm>
          <a:prstGeom prst="arc">
            <a:avLst>
              <a:gd name="adj1" fmla="val 4510960"/>
              <a:gd name="adj2" fmla="val 21486393"/>
            </a:avLst>
          </a:prstGeom>
          <a:noFill/>
          <a:ln w="76200">
            <a:gradFill>
              <a:gsLst>
                <a:gs pos="0">
                  <a:schemeClr val="tx1"/>
                </a:gs>
                <a:gs pos="47000">
                  <a:schemeClr val="bg1"/>
                </a:gs>
                <a:gs pos="85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89074" y="183573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>
            <a:off x="5555674" y="1766460"/>
            <a:ext cx="651164" cy="602670"/>
          </a:xfrm>
          <a:prstGeom prst="arc">
            <a:avLst>
              <a:gd name="adj1" fmla="val 4510960"/>
              <a:gd name="adj2" fmla="val 21486393"/>
            </a:avLst>
          </a:prstGeom>
          <a:noFill/>
          <a:ln w="76200">
            <a:gradFill>
              <a:gsLst>
                <a:gs pos="0">
                  <a:schemeClr val="tx1"/>
                </a:gs>
                <a:gs pos="47000">
                  <a:schemeClr val="bg1"/>
                </a:gs>
                <a:gs pos="85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78684" y="2507675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>
            <a:off x="5559139" y="2438405"/>
            <a:ext cx="651164" cy="602670"/>
          </a:xfrm>
          <a:prstGeom prst="arc">
            <a:avLst>
              <a:gd name="adj1" fmla="val 4510960"/>
              <a:gd name="adj2" fmla="val 21486393"/>
            </a:avLst>
          </a:prstGeom>
          <a:noFill/>
          <a:ln w="76200">
            <a:gradFill>
              <a:gsLst>
                <a:gs pos="0">
                  <a:schemeClr val="tx1"/>
                </a:gs>
                <a:gs pos="47000">
                  <a:schemeClr val="bg1"/>
                </a:gs>
                <a:gs pos="85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68294" y="317962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>
            <a:off x="5548749" y="3110350"/>
            <a:ext cx="651164" cy="602670"/>
          </a:xfrm>
          <a:prstGeom prst="arc">
            <a:avLst>
              <a:gd name="adj1" fmla="val 4510960"/>
              <a:gd name="adj2" fmla="val 21486393"/>
            </a:avLst>
          </a:prstGeom>
          <a:noFill/>
          <a:ln w="76200">
            <a:gradFill>
              <a:gsLst>
                <a:gs pos="0">
                  <a:schemeClr val="tx1"/>
                </a:gs>
                <a:gs pos="47000">
                  <a:schemeClr val="bg1"/>
                </a:gs>
                <a:gs pos="85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57904" y="3851565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5552214" y="3782295"/>
            <a:ext cx="651164" cy="602670"/>
          </a:xfrm>
          <a:prstGeom prst="arc">
            <a:avLst>
              <a:gd name="adj1" fmla="val 4510960"/>
              <a:gd name="adj2" fmla="val 21486393"/>
            </a:avLst>
          </a:prstGeom>
          <a:noFill/>
          <a:ln w="76200">
            <a:gradFill>
              <a:gsLst>
                <a:gs pos="0">
                  <a:schemeClr val="tx1"/>
                </a:gs>
                <a:gs pos="47000">
                  <a:schemeClr val="bg1"/>
                </a:gs>
                <a:gs pos="85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47514" y="452351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>
            <a:off x="5555679" y="4454240"/>
            <a:ext cx="651164" cy="602670"/>
          </a:xfrm>
          <a:prstGeom prst="arc">
            <a:avLst>
              <a:gd name="adj1" fmla="val 4510960"/>
              <a:gd name="adj2" fmla="val 21486393"/>
            </a:avLst>
          </a:prstGeom>
          <a:noFill/>
          <a:ln w="76200">
            <a:gradFill>
              <a:gsLst>
                <a:gs pos="0">
                  <a:schemeClr val="tx1"/>
                </a:gs>
                <a:gs pos="47000">
                  <a:schemeClr val="bg1"/>
                </a:gs>
                <a:gs pos="85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64834" y="5195455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>
            <a:off x="5572999" y="5126185"/>
            <a:ext cx="651164" cy="602670"/>
          </a:xfrm>
          <a:prstGeom prst="arc">
            <a:avLst>
              <a:gd name="adj1" fmla="val 4510960"/>
              <a:gd name="adj2" fmla="val 21486393"/>
            </a:avLst>
          </a:prstGeom>
          <a:noFill/>
          <a:ln w="76200">
            <a:gradFill>
              <a:gsLst>
                <a:gs pos="0">
                  <a:schemeClr val="tx1"/>
                </a:gs>
                <a:gs pos="47000">
                  <a:schemeClr val="bg1"/>
                </a:gs>
                <a:gs pos="85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54444" y="586740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>
            <a:off x="5562609" y="5798130"/>
            <a:ext cx="651164" cy="602670"/>
          </a:xfrm>
          <a:prstGeom prst="arc">
            <a:avLst>
              <a:gd name="adj1" fmla="val 4510960"/>
              <a:gd name="adj2" fmla="val 21486393"/>
            </a:avLst>
          </a:prstGeom>
          <a:noFill/>
          <a:ln w="76200">
            <a:gradFill>
              <a:gsLst>
                <a:gs pos="0">
                  <a:schemeClr val="tx1"/>
                </a:gs>
                <a:gs pos="47000">
                  <a:schemeClr val="bg1"/>
                </a:gs>
                <a:gs pos="85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174853" y="2699590"/>
            <a:ext cx="34291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পরিচিতি</a:t>
            </a:r>
            <a:endParaRPr lang="en-US" sz="4800" b="1" dirty="0" smtClean="0">
              <a:ln w="66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514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32520" y="-3460"/>
            <a:ext cx="55626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40335" y="187040"/>
            <a:ext cx="52578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985165" y="0"/>
            <a:ext cx="55626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068295" y="180110"/>
            <a:ext cx="52578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5247415" y="477990"/>
            <a:ext cx="1427014" cy="5963616"/>
            <a:chOff x="5205850" y="408715"/>
            <a:chExt cx="1427014" cy="5963616"/>
          </a:xfrm>
        </p:grpSpPr>
        <p:grpSp>
          <p:nvGrpSpPr>
            <p:cNvPr id="22" name="Group 21"/>
            <p:cNvGrpSpPr/>
            <p:nvPr/>
          </p:nvGrpSpPr>
          <p:grpSpPr>
            <a:xfrm>
              <a:off x="6047514" y="477985"/>
              <a:ext cx="585350" cy="5694215"/>
              <a:chOff x="6047514" y="477985"/>
              <a:chExt cx="585350" cy="5694215"/>
            </a:xfrm>
            <a:solidFill>
              <a:srgbClr val="8E3F26"/>
            </a:solidFill>
          </p:grpSpPr>
          <p:sp>
            <p:nvSpPr>
              <p:cNvPr id="42" name="Rectangle 41"/>
              <p:cNvSpPr/>
              <p:nvPr/>
            </p:nvSpPr>
            <p:spPr>
              <a:xfrm>
                <a:off x="6096000" y="47798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6099464" y="116378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089074" y="183573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078684" y="250767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068294" y="317962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057904" y="385156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047514" y="452351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064834" y="519545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054444" y="586740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205850" y="529181"/>
              <a:ext cx="585350" cy="5694215"/>
              <a:chOff x="6047514" y="477985"/>
              <a:chExt cx="585350" cy="5694215"/>
            </a:xfrm>
            <a:solidFill>
              <a:srgbClr val="8E3F26"/>
            </a:solidFill>
          </p:grpSpPr>
          <p:sp>
            <p:nvSpPr>
              <p:cNvPr id="33" name="Rectangle 32"/>
              <p:cNvSpPr/>
              <p:nvPr/>
            </p:nvSpPr>
            <p:spPr>
              <a:xfrm>
                <a:off x="6096000" y="47798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099464" y="116378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89074" y="183573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078684" y="250767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6068294" y="317962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057904" y="385156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047514" y="452351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6064834" y="519545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054444" y="586740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Arc 23"/>
            <p:cNvSpPr/>
            <p:nvPr/>
          </p:nvSpPr>
          <p:spPr>
            <a:xfrm>
              <a:off x="5604165" y="408715"/>
              <a:ext cx="651164" cy="602670"/>
            </a:xfrm>
            <a:prstGeom prst="arc">
              <a:avLst>
                <a:gd name="adj1" fmla="val 10703233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>
              <a:off x="5604165" y="1066046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>
              <a:off x="5600700" y="1737991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c 26"/>
            <p:cNvSpPr/>
            <p:nvPr/>
          </p:nvSpPr>
          <p:spPr>
            <a:xfrm>
              <a:off x="5583380" y="2409936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c 27"/>
            <p:cNvSpPr/>
            <p:nvPr/>
          </p:nvSpPr>
          <p:spPr>
            <a:xfrm>
              <a:off x="5593770" y="3081881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c 28"/>
            <p:cNvSpPr/>
            <p:nvPr/>
          </p:nvSpPr>
          <p:spPr>
            <a:xfrm>
              <a:off x="5572991" y="3753826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/>
            <p:cNvSpPr/>
            <p:nvPr/>
          </p:nvSpPr>
          <p:spPr>
            <a:xfrm>
              <a:off x="5583381" y="4425771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/>
            <p:cNvSpPr/>
            <p:nvPr/>
          </p:nvSpPr>
          <p:spPr>
            <a:xfrm>
              <a:off x="5593771" y="5097716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c 31"/>
            <p:cNvSpPr/>
            <p:nvPr/>
          </p:nvSpPr>
          <p:spPr>
            <a:xfrm>
              <a:off x="5604161" y="5769661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" name="Picture 2" descr="C:\Users\tarak\Desktop\Desktop 12012021\gpBB3y7YsWKClN7QVUjgIqpLVHtXUrpm6UFn7JeY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68640"/>
            <a:ext cx="3802778" cy="397812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6929312" y="1342579"/>
            <a:ext cx="4145687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তারেকুন্নবী</a:t>
            </a:r>
            <a:endParaRPr lang="en-US" sz="44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ICT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E </a:t>
            </a:r>
            <a:r>
              <a:rPr lang="en-US" sz="3600" dirty="0" err="1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36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অ্যাম্বাসেডর</a:t>
            </a:r>
            <a:endParaRPr lang="en-US" sz="3600" dirty="0" smtClean="0">
              <a:solidFill>
                <a:srgbClr val="CC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05880" y="3270440"/>
            <a:ext cx="43925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খাজুরা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ঝিনাইদহ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75151" y="4473714"/>
            <a:ext cx="41985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Email: </a:t>
            </a:r>
            <a:r>
              <a:rPr lang="en-US" sz="2000" dirty="0" smtClean="0">
                <a:latin typeface="NikoshBAN" pitchFamily="2" charset="0"/>
                <a:cs typeface="NikoshBAN" pitchFamily="2" charset="0"/>
                <a:hlinkClick r:id="rId4"/>
              </a:rPr>
              <a:t>tarakunnabi@gmail.com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Mobile: </a:t>
            </a:r>
            <a:r>
              <a:rPr lang="en-US" sz="2000" dirty="0" smtClean="0">
                <a:latin typeface="+mj-lt"/>
                <a:cs typeface="NikoshBAN" pitchFamily="2" charset="0"/>
              </a:rPr>
              <a:t>01736424142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499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506879">
            <a:off x="602675" y="2632086"/>
            <a:ext cx="35237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9506879">
            <a:off x="-23976" y="3471919"/>
            <a:ext cx="62648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4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5" y="421478"/>
            <a:ext cx="4981575" cy="60674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86005" y="685800"/>
            <a:ext cx="3600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13" name="Rectangle 12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alf Frame 16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Half Frame 27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Half Frame 28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alf Frame 39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197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62"/>
          <a:stretch/>
        </p:blipFill>
        <p:spPr>
          <a:xfrm>
            <a:off x="3369231" y="1032846"/>
            <a:ext cx="5148738" cy="50631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28277" y="159603"/>
            <a:ext cx="423064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4327" y="5867400"/>
            <a:ext cx="54585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5120" y="5867400"/>
            <a:ext cx="24769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কমলা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লেবু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5974" y="5867400"/>
            <a:ext cx="5835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কমলা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লেবু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59024" y="5867400"/>
            <a:ext cx="55691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কিছুটা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চ্যাপটা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13" name="Rectangle 12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alf Frame 14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alf Frame 29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Half Frame 30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alf Frame 41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099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0" y="487559"/>
            <a:ext cx="10309080" cy="53971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88643" y="5791200"/>
            <a:ext cx="54585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6593" y="5782270"/>
            <a:ext cx="3802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বিশ্বমানচিত্র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11" name="Rectangle 10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alf Frame 12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Half Frame 28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Half Frame 29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alf Frame 40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642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6964" y="1143000"/>
            <a:ext cx="56332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পড়বো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7096" y="2590800"/>
            <a:ext cx="849303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8,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মহাসাগর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- 1,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মহাদেশ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পৃষ্ঠা-44-45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9" name="Rectangle 8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alf Frame 11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alf Frame 25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Half Frame 26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Half Frame 37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063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0010" y="1533941"/>
            <a:ext cx="2807180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3191470"/>
            <a:ext cx="96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13.1.1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মহাদেশগুলোর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10" name="Rectangle 9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alf Frame 11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alf Frame 25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Half Frame 26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Half Frame 37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873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2817</TotalTime>
  <Words>459</Words>
  <Application>Microsoft Office PowerPoint</Application>
  <PresentationFormat>Custom</PresentationFormat>
  <Paragraphs>113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Tarakunnabi</dc:creator>
  <cp:lastModifiedBy>Md. Tarakunnabi</cp:lastModifiedBy>
  <cp:revision>301</cp:revision>
  <dcterms:created xsi:type="dcterms:W3CDTF">2021-01-29T08:40:55Z</dcterms:created>
  <dcterms:modified xsi:type="dcterms:W3CDTF">2021-11-24T17:14:00Z</dcterms:modified>
</cp:coreProperties>
</file>