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832" r:id="rId2"/>
  </p:sldMasterIdLst>
  <p:sldIdLst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E3DE1-00B7-488F-9BC5-A43713DCB29B}" type="doc">
      <dgm:prSet loTypeId="urn:microsoft.com/office/officeart/2005/8/layout/arrow4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ECF71A97-C33D-45BB-907C-D4FFE3EE87BF}">
      <dgm:prSet custT="1"/>
      <dgm:spPr/>
      <dgm:t>
        <a:bodyPr/>
        <a:lstStyle/>
        <a:p>
          <a:pPr algn="l" rtl="0"/>
          <a:r>
            <a:rPr lang="en-US" sz="3200" dirty="0"/>
            <a:t>So Today’s topic is the same word used as different parts of speech.</a:t>
          </a:r>
        </a:p>
      </dgm:t>
    </dgm:pt>
    <dgm:pt modelId="{6D4FBB4A-2CBB-4F86-911B-D2C03FDBABFA}" type="parTrans" cxnId="{56FE3437-42D0-4F08-8A10-70103422CD18}">
      <dgm:prSet/>
      <dgm:spPr/>
      <dgm:t>
        <a:bodyPr/>
        <a:lstStyle/>
        <a:p>
          <a:endParaRPr lang="en-US"/>
        </a:p>
      </dgm:t>
    </dgm:pt>
    <dgm:pt modelId="{5EC232BF-5742-4A53-A603-2EC3A8198C60}" type="sibTrans" cxnId="{56FE3437-42D0-4F08-8A10-70103422CD18}">
      <dgm:prSet/>
      <dgm:spPr/>
      <dgm:t>
        <a:bodyPr/>
        <a:lstStyle/>
        <a:p>
          <a:endParaRPr lang="en-US"/>
        </a:p>
      </dgm:t>
    </dgm:pt>
    <dgm:pt modelId="{29A9C53F-773F-4418-802D-AEEB1E052DB6}" type="pres">
      <dgm:prSet presAssocID="{BECE3DE1-00B7-488F-9BC5-A43713DCB29B}" presName="compositeShape" presStyleCnt="0">
        <dgm:presLayoutVars>
          <dgm:chMax val="2"/>
          <dgm:dir/>
          <dgm:resizeHandles val="exact"/>
        </dgm:presLayoutVars>
      </dgm:prSet>
      <dgm:spPr/>
    </dgm:pt>
    <dgm:pt modelId="{F25BD3B1-16AF-4AF5-A1D3-5C052BACA5DA}" type="pres">
      <dgm:prSet presAssocID="{ECF71A97-C33D-45BB-907C-D4FFE3EE87BF}" presName="upArrow" presStyleLbl="node1" presStyleIdx="0" presStyleCnt="1"/>
      <dgm:spPr/>
    </dgm:pt>
    <dgm:pt modelId="{177DDD7B-35A5-4C14-A3CC-B4825D6465CB}" type="pres">
      <dgm:prSet presAssocID="{ECF71A97-C33D-45BB-907C-D4FFE3EE87BF}" presName="upArrowText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56FE3437-42D0-4F08-8A10-70103422CD18}" srcId="{BECE3DE1-00B7-488F-9BC5-A43713DCB29B}" destId="{ECF71A97-C33D-45BB-907C-D4FFE3EE87BF}" srcOrd="0" destOrd="0" parTransId="{6D4FBB4A-2CBB-4F86-911B-D2C03FDBABFA}" sibTransId="{5EC232BF-5742-4A53-A603-2EC3A8198C60}"/>
    <dgm:cxn modelId="{95F951A4-1136-4EC0-BE6B-EFA0190BC9EB}" type="presOf" srcId="{ECF71A97-C33D-45BB-907C-D4FFE3EE87BF}" destId="{177DDD7B-35A5-4C14-A3CC-B4825D6465CB}" srcOrd="0" destOrd="0" presId="urn:microsoft.com/office/officeart/2005/8/layout/arrow4"/>
    <dgm:cxn modelId="{B3AAFAC3-66E2-4F5D-9F9D-BBACBA9B35F4}" type="presOf" srcId="{BECE3DE1-00B7-488F-9BC5-A43713DCB29B}" destId="{29A9C53F-773F-4418-802D-AEEB1E052DB6}" srcOrd="0" destOrd="0" presId="urn:microsoft.com/office/officeart/2005/8/layout/arrow4"/>
    <dgm:cxn modelId="{740A815F-E00D-4CE1-95DF-F9A240BF3E0C}" type="presParOf" srcId="{29A9C53F-773F-4418-802D-AEEB1E052DB6}" destId="{F25BD3B1-16AF-4AF5-A1D3-5C052BACA5DA}" srcOrd="0" destOrd="0" presId="urn:microsoft.com/office/officeart/2005/8/layout/arrow4"/>
    <dgm:cxn modelId="{EAD33098-59CE-4FCB-A11A-E5A0B70AA0FF}" type="presParOf" srcId="{29A9C53F-773F-4418-802D-AEEB1E052DB6}" destId="{177DDD7B-35A5-4C14-A3CC-B4825D6465CB}" srcOrd="1" destOrd="0" presId="urn:microsoft.com/office/officeart/2005/8/layout/arrow4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085734-FC06-4813-97D2-057B6B8AAA0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47AADA-CF3E-436B-901F-B7B92345E186}">
      <dgm:prSet/>
      <dgm:spPr/>
      <dgm:t>
        <a:bodyPr/>
        <a:lstStyle/>
        <a:p>
          <a:pPr rtl="0"/>
          <a:r>
            <a:rPr lang="en-US" dirty="0"/>
            <a:t>English Grammar and Composition</a:t>
          </a:r>
        </a:p>
      </dgm:t>
    </dgm:pt>
    <dgm:pt modelId="{92B0D813-52D3-458A-96DB-6B84BBD453AD}" type="parTrans" cxnId="{51B1E63D-8D0A-4A4A-8985-5512EEF77AC9}">
      <dgm:prSet/>
      <dgm:spPr/>
      <dgm:t>
        <a:bodyPr/>
        <a:lstStyle/>
        <a:p>
          <a:endParaRPr lang="en-US"/>
        </a:p>
      </dgm:t>
    </dgm:pt>
    <dgm:pt modelId="{3FFAA07B-8541-438A-9EB8-DFF2E85D234C}" type="sibTrans" cxnId="{51B1E63D-8D0A-4A4A-8985-5512EEF77AC9}">
      <dgm:prSet/>
      <dgm:spPr/>
      <dgm:t>
        <a:bodyPr/>
        <a:lstStyle/>
        <a:p>
          <a:endParaRPr lang="en-US"/>
        </a:p>
      </dgm:t>
    </dgm:pt>
    <dgm:pt modelId="{06ACA964-219A-446D-8E5D-9A9ACD5A3732}" type="pres">
      <dgm:prSet presAssocID="{F6085734-FC06-4813-97D2-057B6B8AAA0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308C5B3-FFAC-47C8-8423-9265B73B03E5}" type="pres">
      <dgm:prSet presAssocID="{8547AADA-CF3E-436B-901F-B7B92345E186}" presName="circle1" presStyleLbl="node1" presStyleIdx="0" presStyleCnt="1"/>
      <dgm:spPr/>
    </dgm:pt>
    <dgm:pt modelId="{82B2AFF8-5732-4022-A80F-AF265D16772E}" type="pres">
      <dgm:prSet presAssocID="{8547AADA-CF3E-436B-901F-B7B92345E186}" presName="space" presStyleCnt="0"/>
      <dgm:spPr/>
    </dgm:pt>
    <dgm:pt modelId="{A9BA6ACD-3FAF-4CE4-A531-075366742ACB}" type="pres">
      <dgm:prSet presAssocID="{8547AADA-CF3E-436B-901F-B7B92345E186}" presName="rect1" presStyleLbl="alignAcc1" presStyleIdx="0" presStyleCnt="1"/>
      <dgm:spPr/>
    </dgm:pt>
    <dgm:pt modelId="{C2E67FFB-8CB3-40D4-BC79-236320AFEAD5}" type="pres">
      <dgm:prSet presAssocID="{8547AADA-CF3E-436B-901F-B7B92345E18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1B1E63D-8D0A-4A4A-8985-5512EEF77AC9}" srcId="{F6085734-FC06-4813-97D2-057B6B8AAA0C}" destId="{8547AADA-CF3E-436B-901F-B7B92345E186}" srcOrd="0" destOrd="0" parTransId="{92B0D813-52D3-458A-96DB-6B84BBD453AD}" sibTransId="{3FFAA07B-8541-438A-9EB8-DFF2E85D234C}"/>
    <dgm:cxn modelId="{C198BF49-CB5B-4AB5-8511-089E5A1E3DD6}" type="presOf" srcId="{8547AADA-CF3E-436B-901F-B7B92345E186}" destId="{C2E67FFB-8CB3-40D4-BC79-236320AFEAD5}" srcOrd="1" destOrd="0" presId="urn:microsoft.com/office/officeart/2005/8/layout/target3"/>
    <dgm:cxn modelId="{8519E749-9247-44EF-B601-7A14808FCB6A}" type="presOf" srcId="{8547AADA-CF3E-436B-901F-B7B92345E186}" destId="{A9BA6ACD-3FAF-4CE4-A531-075366742ACB}" srcOrd="0" destOrd="0" presId="urn:microsoft.com/office/officeart/2005/8/layout/target3"/>
    <dgm:cxn modelId="{E435A3F8-E32F-450F-A4D5-3921A867CDB4}" type="presOf" srcId="{F6085734-FC06-4813-97D2-057B6B8AAA0C}" destId="{06ACA964-219A-446D-8E5D-9A9ACD5A3732}" srcOrd="0" destOrd="0" presId="urn:microsoft.com/office/officeart/2005/8/layout/target3"/>
    <dgm:cxn modelId="{8D05B651-46DF-4A21-9C62-D7AB528DC3C6}" type="presParOf" srcId="{06ACA964-219A-446D-8E5D-9A9ACD5A3732}" destId="{7308C5B3-FFAC-47C8-8423-9265B73B03E5}" srcOrd="0" destOrd="0" presId="urn:microsoft.com/office/officeart/2005/8/layout/target3"/>
    <dgm:cxn modelId="{78D273D3-A9B5-476D-A9DE-99E351DA2B3D}" type="presParOf" srcId="{06ACA964-219A-446D-8E5D-9A9ACD5A3732}" destId="{82B2AFF8-5732-4022-A80F-AF265D16772E}" srcOrd="1" destOrd="0" presId="urn:microsoft.com/office/officeart/2005/8/layout/target3"/>
    <dgm:cxn modelId="{794833E2-BF5E-4FC9-A6C4-9561556509AA}" type="presParOf" srcId="{06ACA964-219A-446D-8E5D-9A9ACD5A3732}" destId="{A9BA6ACD-3FAF-4CE4-A531-075366742ACB}" srcOrd="2" destOrd="0" presId="urn:microsoft.com/office/officeart/2005/8/layout/target3"/>
    <dgm:cxn modelId="{30EFBA13-D30D-4E3D-92C1-AEF83C44E432}" type="presParOf" srcId="{06ACA964-219A-446D-8E5D-9A9ACD5A3732}" destId="{C2E67FFB-8CB3-40D4-BC79-236320AFEAD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1ED210-AC36-4FA4-8899-9EA9B2E1CE1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8BD4BF-ADEB-485F-AFF0-D9FC635337B0}">
      <dgm:prSet/>
      <dgm:spPr/>
      <dgm:t>
        <a:bodyPr/>
        <a:lstStyle/>
        <a:p>
          <a:pPr rtl="0"/>
          <a:r>
            <a:rPr lang="en-US" dirty="0"/>
            <a:t>Class- Nine to Ten</a:t>
          </a:r>
        </a:p>
      </dgm:t>
    </dgm:pt>
    <dgm:pt modelId="{54A57132-C730-4DAB-B46A-9968E99EB6A4}" type="parTrans" cxnId="{8D21131A-344E-4A6F-864E-80B5BCCAD852}">
      <dgm:prSet/>
      <dgm:spPr/>
      <dgm:t>
        <a:bodyPr/>
        <a:lstStyle/>
        <a:p>
          <a:endParaRPr lang="en-US"/>
        </a:p>
      </dgm:t>
    </dgm:pt>
    <dgm:pt modelId="{0AAA2A86-07D4-4194-A849-86448702F34F}" type="sibTrans" cxnId="{8D21131A-344E-4A6F-864E-80B5BCCAD852}">
      <dgm:prSet/>
      <dgm:spPr/>
      <dgm:t>
        <a:bodyPr/>
        <a:lstStyle/>
        <a:p>
          <a:endParaRPr lang="en-US"/>
        </a:p>
      </dgm:t>
    </dgm:pt>
    <dgm:pt modelId="{5DC74602-F0D7-4E6F-8F2C-06F95F0014CA}" type="pres">
      <dgm:prSet presAssocID="{781ED210-AC36-4FA4-8899-9EA9B2E1CE1C}" presName="Name0" presStyleCnt="0">
        <dgm:presLayoutVars>
          <dgm:chMax/>
          <dgm:chPref/>
          <dgm:dir/>
          <dgm:animLvl val="lvl"/>
        </dgm:presLayoutVars>
      </dgm:prSet>
      <dgm:spPr/>
    </dgm:pt>
    <dgm:pt modelId="{9E0BD217-A674-468C-8115-494F226F890A}" type="pres">
      <dgm:prSet presAssocID="{E38BD4BF-ADEB-485F-AFF0-D9FC635337B0}" presName="composite" presStyleCnt="0"/>
      <dgm:spPr/>
    </dgm:pt>
    <dgm:pt modelId="{0DB76628-C605-41E0-A23A-21448C6268B0}" type="pres">
      <dgm:prSet presAssocID="{E38BD4BF-ADEB-485F-AFF0-D9FC635337B0}" presName="Parent1" presStyleLbl="node1" presStyleIdx="0" presStyleCnt="2" custScaleX="207322" custScaleY="223292">
        <dgm:presLayoutVars>
          <dgm:chMax val="1"/>
          <dgm:chPref val="1"/>
          <dgm:bulletEnabled val="1"/>
        </dgm:presLayoutVars>
      </dgm:prSet>
      <dgm:spPr/>
    </dgm:pt>
    <dgm:pt modelId="{7284C5A5-0E17-457F-B4D4-3C5711B4CEF8}" type="pres">
      <dgm:prSet presAssocID="{E38BD4BF-ADEB-485F-AFF0-D9FC635337B0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D482A920-3E6D-4FD8-B19B-8564ECFC32F3}" type="pres">
      <dgm:prSet presAssocID="{E38BD4BF-ADEB-485F-AFF0-D9FC635337B0}" presName="BalanceSpacing" presStyleCnt="0"/>
      <dgm:spPr/>
    </dgm:pt>
    <dgm:pt modelId="{D77A7D2D-680A-4591-B695-76E9840D3051}" type="pres">
      <dgm:prSet presAssocID="{E38BD4BF-ADEB-485F-AFF0-D9FC635337B0}" presName="BalanceSpacing1" presStyleCnt="0"/>
      <dgm:spPr/>
    </dgm:pt>
    <dgm:pt modelId="{402AE3A6-85FC-468D-BA1B-EF3E419860E1}" type="pres">
      <dgm:prSet presAssocID="{0AAA2A86-07D4-4194-A849-86448702F34F}" presName="Accent1Text" presStyleLbl="node1" presStyleIdx="1" presStyleCnt="2" custScaleX="137546" custScaleY="123057" custLinFactNeighborX="-37996" custLinFactNeighborY="-5008"/>
      <dgm:spPr/>
    </dgm:pt>
  </dgm:ptLst>
  <dgm:cxnLst>
    <dgm:cxn modelId="{65668501-A1BB-4067-97B0-4DC929FE4430}" type="presOf" srcId="{781ED210-AC36-4FA4-8899-9EA9B2E1CE1C}" destId="{5DC74602-F0D7-4E6F-8F2C-06F95F0014CA}" srcOrd="0" destOrd="0" presId="urn:microsoft.com/office/officeart/2008/layout/AlternatingHexagons"/>
    <dgm:cxn modelId="{A36CFC0A-510E-4FA0-9C10-2A8CEC7FBEAF}" type="presOf" srcId="{E38BD4BF-ADEB-485F-AFF0-D9FC635337B0}" destId="{0DB76628-C605-41E0-A23A-21448C6268B0}" srcOrd="0" destOrd="0" presId="urn:microsoft.com/office/officeart/2008/layout/AlternatingHexagons"/>
    <dgm:cxn modelId="{8D21131A-344E-4A6F-864E-80B5BCCAD852}" srcId="{781ED210-AC36-4FA4-8899-9EA9B2E1CE1C}" destId="{E38BD4BF-ADEB-485F-AFF0-D9FC635337B0}" srcOrd="0" destOrd="0" parTransId="{54A57132-C730-4DAB-B46A-9968E99EB6A4}" sibTransId="{0AAA2A86-07D4-4194-A849-86448702F34F}"/>
    <dgm:cxn modelId="{59E3CD3E-C1B9-400A-9E91-BB20D4104BA3}" type="presOf" srcId="{0AAA2A86-07D4-4194-A849-86448702F34F}" destId="{402AE3A6-85FC-468D-BA1B-EF3E419860E1}" srcOrd="0" destOrd="0" presId="urn:microsoft.com/office/officeart/2008/layout/AlternatingHexagons"/>
    <dgm:cxn modelId="{840CE1CB-83D7-4C26-887F-9BC45E9CAE97}" type="presParOf" srcId="{5DC74602-F0D7-4E6F-8F2C-06F95F0014CA}" destId="{9E0BD217-A674-468C-8115-494F226F890A}" srcOrd="0" destOrd="0" presId="urn:microsoft.com/office/officeart/2008/layout/AlternatingHexagons"/>
    <dgm:cxn modelId="{2DFF21DF-F0A0-4E06-A1F9-C0DF3E15FCC4}" type="presParOf" srcId="{9E0BD217-A674-468C-8115-494F226F890A}" destId="{0DB76628-C605-41E0-A23A-21448C6268B0}" srcOrd="0" destOrd="0" presId="urn:microsoft.com/office/officeart/2008/layout/AlternatingHexagons"/>
    <dgm:cxn modelId="{7AC362A7-311B-4FF5-BF86-03E99D581151}" type="presParOf" srcId="{9E0BD217-A674-468C-8115-494F226F890A}" destId="{7284C5A5-0E17-457F-B4D4-3C5711B4CEF8}" srcOrd="1" destOrd="0" presId="urn:microsoft.com/office/officeart/2008/layout/AlternatingHexagons"/>
    <dgm:cxn modelId="{856376DD-41C0-46F3-88D7-BE0852C3C3FF}" type="presParOf" srcId="{9E0BD217-A674-468C-8115-494F226F890A}" destId="{D482A920-3E6D-4FD8-B19B-8564ECFC32F3}" srcOrd="2" destOrd="0" presId="urn:microsoft.com/office/officeart/2008/layout/AlternatingHexagons"/>
    <dgm:cxn modelId="{B90D271A-1DC2-4390-869F-B5BD58CD6D22}" type="presParOf" srcId="{9E0BD217-A674-468C-8115-494F226F890A}" destId="{D77A7D2D-680A-4591-B695-76E9840D3051}" srcOrd="3" destOrd="0" presId="urn:microsoft.com/office/officeart/2008/layout/AlternatingHexagons"/>
    <dgm:cxn modelId="{6D688ECB-8F98-4C49-A71B-76256AAD3B21}" type="presParOf" srcId="{9E0BD217-A674-468C-8115-494F226F890A}" destId="{402AE3A6-85FC-468D-BA1B-EF3E419860E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63AE36-BD26-4E33-A896-E0AA47412151}" type="doc">
      <dgm:prSet loTypeId="urn:microsoft.com/office/officeart/2005/8/layout/arrow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8E3EF54-19F3-4E17-9CE7-F22B71FC256A}">
      <dgm:prSet custT="1"/>
      <dgm:spPr/>
      <dgm:t>
        <a:bodyPr/>
        <a:lstStyle/>
        <a:p>
          <a:pPr rtl="0"/>
          <a:r>
            <a:rPr lang="en-US" sz="3600" dirty="0"/>
            <a:t>Time: 45 minutes</a:t>
          </a:r>
        </a:p>
      </dgm:t>
    </dgm:pt>
    <dgm:pt modelId="{F7B13BA9-F130-414A-8FD7-829F038EA33B}" type="parTrans" cxnId="{C9DA0D75-DB5D-4FD3-B8EF-E81225AEC139}">
      <dgm:prSet/>
      <dgm:spPr/>
      <dgm:t>
        <a:bodyPr/>
        <a:lstStyle/>
        <a:p>
          <a:endParaRPr lang="en-US"/>
        </a:p>
      </dgm:t>
    </dgm:pt>
    <dgm:pt modelId="{6FA5400B-4464-4535-87F3-97C096F92B6F}" type="sibTrans" cxnId="{C9DA0D75-DB5D-4FD3-B8EF-E81225AEC139}">
      <dgm:prSet/>
      <dgm:spPr/>
      <dgm:t>
        <a:bodyPr/>
        <a:lstStyle/>
        <a:p>
          <a:endParaRPr lang="en-US"/>
        </a:p>
      </dgm:t>
    </dgm:pt>
    <dgm:pt modelId="{F4D63786-445E-4796-BCAC-26515484ED51}" type="pres">
      <dgm:prSet presAssocID="{D463AE36-BD26-4E33-A896-E0AA47412151}" presName="compositeShape" presStyleCnt="0">
        <dgm:presLayoutVars>
          <dgm:chMax val="2"/>
          <dgm:dir/>
          <dgm:resizeHandles val="exact"/>
        </dgm:presLayoutVars>
      </dgm:prSet>
      <dgm:spPr/>
    </dgm:pt>
    <dgm:pt modelId="{0BC7F0AA-32D1-4CF9-A35A-DACB18B821E6}" type="pres">
      <dgm:prSet presAssocID="{D463AE36-BD26-4E33-A896-E0AA47412151}" presName="ribbon" presStyleLbl="node1" presStyleIdx="0" presStyleCnt="1"/>
      <dgm:spPr/>
    </dgm:pt>
    <dgm:pt modelId="{D4B29012-EE1E-42F8-933D-47B8352B137B}" type="pres">
      <dgm:prSet presAssocID="{D463AE36-BD26-4E33-A896-E0AA47412151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7591F5F6-F25E-4702-8D08-F44F8FCB30F9}" type="pres">
      <dgm:prSet presAssocID="{D463AE36-BD26-4E33-A896-E0AA47412151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60EC440-D1C6-43E4-8278-A3B8D02307D6}" type="presOf" srcId="{D463AE36-BD26-4E33-A896-E0AA47412151}" destId="{F4D63786-445E-4796-BCAC-26515484ED51}" srcOrd="0" destOrd="0" presId="urn:microsoft.com/office/officeart/2005/8/layout/arrow6"/>
    <dgm:cxn modelId="{045C665E-A0AA-4157-8287-62C94D12978C}" type="presOf" srcId="{08E3EF54-19F3-4E17-9CE7-F22B71FC256A}" destId="{D4B29012-EE1E-42F8-933D-47B8352B137B}" srcOrd="0" destOrd="0" presId="urn:microsoft.com/office/officeart/2005/8/layout/arrow6"/>
    <dgm:cxn modelId="{C9DA0D75-DB5D-4FD3-B8EF-E81225AEC139}" srcId="{D463AE36-BD26-4E33-A896-E0AA47412151}" destId="{08E3EF54-19F3-4E17-9CE7-F22B71FC256A}" srcOrd="0" destOrd="0" parTransId="{F7B13BA9-F130-414A-8FD7-829F038EA33B}" sibTransId="{6FA5400B-4464-4535-87F3-97C096F92B6F}"/>
    <dgm:cxn modelId="{F511AFFD-8597-4436-BE44-C72D4A639A5B}" type="presParOf" srcId="{F4D63786-445E-4796-BCAC-26515484ED51}" destId="{0BC7F0AA-32D1-4CF9-A35A-DACB18B821E6}" srcOrd="0" destOrd="0" presId="urn:microsoft.com/office/officeart/2005/8/layout/arrow6"/>
    <dgm:cxn modelId="{BADCA842-AF82-44FA-8A05-5C4280566C5D}" type="presParOf" srcId="{F4D63786-445E-4796-BCAC-26515484ED51}" destId="{D4B29012-EE1E-42F8-933D-47B8352B137B}" srcOrd="1" destOrd="0" presId="urn:microsoft.com/office/officeart/2005/8/layout/arrow6"/>
    <dgm:cxn modelId="{95A2E0A8-4030-484C-9DCF-A9369325BACB}" type="presParOf" srcId="{F4D63786-445E-4796-BCAC-26515484ED51}" destId="{7591F5F6-F25E-4702-8D08-F44F8FCB30F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1EA8FB-74D7-42EF-805E-B2898217C171}" type="doc">
      <dgm:prSet loTypeId="urn:microsoft.com/office/officeart/2005/8/layout/h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ED82BD-4683-4C29-B954-E271793DEE68}">
      <dgm:prSet/>
      <dgm:spPr/>
      <dgm:t>
        <a:bodyPr/>
        <a:lstStyle/>
        <a:p>
          <a:pPr rtl="0"/>
          <a:r>
            <a:rPr lang="en-US" b="1" u="sng" dirty="0"/>
            <a:t>Lesson Outcome:</a:t>
          </a:r>
          <a:endParaRPr lang="en-US" dirty="0"/>
        </a:p>
      </dgm:t>
    </dgm:pt>
    <dgm:pt modelId="{820609C1-332E-44BE-BC4A-0F0E708CE368}" type="parTrans" cxnId="{72F73BD8-D554-420C-8F43-D6E372552FE9}">
      <dgm:prSet/>
      <dgm:spPr/>
      <dgm:t>
        <a:bodyPr/>
        <a:lstStyle/>
        <a:p>
          <a:endParaRPr lang="en-US"/>
        </a:p>
      </dgm:t>
    </dgm:pt>
    <dgm:pt modelId="{E921BD56-9234-417A-A724-37DCA1D9C675}" type="sibTrans" cxnId="{72F73BD8-D554-420C-8F43-D6E372552FE9}">
      <dgm:prSet/>
      <dgm:spPr/>
      <dgm:t>
        <a:bodyPr/>
        <a:lstStyle/>
        <a:p>
          <a:endParaRPr lang="en-US"/>
        </a:p>
      </dgm:t>
    </dgm:pt>
    <dgm:pt modelId="{13867602-CB77-4EC2-8BBA-A52E1675B7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200" dirty="0"/>
            <a:t>After finishing this lesson students can be able to ----</a:t>
          </a:r>
        </a:p>
      </dgm:t>
    </dgm:pt>
    <dgm:pt modelId="{152A66DC-597C-443F-A893-14B5EDDFC2E3}" type="parTrans" cxnId="{942E09BA-26C2-4584-BD2D-900AD506E59E}">
      <dgm:prSet/>
      <dgm:spPr/>
      <dgm:t>
        <a:bodyPr/>
        <a:lstStyle/>
        <a:p>
          <a:endParaRPr lang="en-US"/>
        </a:p>
      </dgm:t>
    </dgm:pt>
    <dgm:pt modelId="{70B0B3C3-F6BB-4837-917C-8494417AF75D}" type="sibTrans" cxnId="{942E09BA-26C2-4584-BD2D-900AD506E59E}">
      <dgm:prSet/>
      <dgm:spPr/>
      <dgm:t>
        <a:bodyPr/>
        <a:lstStyle/>
        <a:p>
          <a:endParaRPr lang="en-US"/>
        </a:p>
      </dgm:t>
    </dgm:pt>
    <dgm:pt modelId="{90538DF4-1EEF-4C32-9CA1-DD79B38EBB8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400" dirty="0"/>
            <a:t>Describe the different kinds of parts of speech of same word.</a:t>
          </a:r>
        </a:p>
      </dgm:t>
    </dgm:pt>
    <dgm:pt modelId="{6F8164A8-CFF5-49B6-808B-3590E3BE937D}" type="parTrans" cxnId="{150CEF91-8ACA-4387-A9D1-224F945043EB}">
      <dgm:prSet/>
      <dgm:spPr/>
      <dgm:t>
        <a:bodyPr/>
        <a:lstStyle/>
        <a:p>
          <a:endParaRPr lang="en-US"/>
        </a:p>
      </dgm:t>
    </dgm:pt>
    <dgm:pt modelId="{EC741802-6208-4A6D-9FA6-299AAEE08653}" type="sibTrans" cxnId="{150CEF91-8ACA-4387-A9D1-224F945043EB}">
      <dgm:prSet/>
      <dgm:spPr/>
      <dgm:t>
        <a:bodyPr/>
        <a:lstStyle/>
        <a:p>
          <a:endParaRPr lang="en-US"/>
        </a:p>
      </dgm:t>
    </dgm:pt>
    <dgm:pt modelId="{B3443A14-BB77-48B1-9EC5-48953246C6BE}" type="pres">
      <dgm:prSet presAssocID="{C41EA8FB-74D7-42EF-805E-B2898217C171}" presName="Name0" presStyleCnt="0">
        <dgm:presLayoutVars>
          <dgm:dir/>
          <dgm:resizeHandles val="exact"/>
        </dgm:presLayoutVars>
      </dgm:prSet>
      <dgm:spPr/>
    </dgm:pt>
    <dgm:pt modelId="{086ED1EE-34CC-4666-9C25-1E074354F9CA}" type="pres">
      <dgm:prSet presAssocID="{79ED82BD-4683-4C29-B954-E271793DEE68}" presName="node" presStyleLbl="node1" presStyleIdx="0" presStyleCnt="2">
        <dgm:presLayoutVars>
          <dgm:bulletEnabled val="1"/>
        </dgm:presLayoutVars>
      </dgm:prSet>
      <dgm:spPr/>
    </dgm:pt>
    <dgm:pt modelId="{F4CB99B1-1433-4782-8E58-583A3EA73094}" type="pres">
      <dgm:prSet presAssocID="{E921BD56-9234-417A-A724-37DCA1D9C675}" presName="sibTrans" presStyleCnt="0"/>
      <dgm:spPr/>
    </dgm:pt>
    <dgm:pt modelId="{0B2E0ADF-2DAD-41E4-85C4-954C83AA43B7}" type="pres">
      <dgm:prSet presAssocID="{13867602-CB77-4EC2-8BBA-A52E1675B7C5}" presName="node" presStyleLbl="node1" presStyleIdx="1" presStyleCnt="2">
        <dgm:presLayoutVars>
          <dgm:bulletEnabled val="1"/>
        </dgm:presLayoutVars>
      </dgm:prSet>
      <dgm:spPr/>
    </dgm:pt>
  </dgm:ptLst>
  <dgm:cxnLst>
    <dgm:cxn modelId="{52417E12-D89E-4583-BA80-1C3D61697FAA}" type="presOf" srcId="{C41EA8FB-74D7-42EF-805E-B2898217C171}" destId="{B3443A14-BB77-48B1-9EC5-48953246C6BE}" srcOrd="0" destOrd="0" presId="urn:microsoft.com/office/officeart/2005/8/layout/hList6"/>
    <dgm:cxn modelId="{E106CE2B-80D2-4352-9CA9-476E29F57575}" type="presOf" srcId="{79ED82BD-4683-4C29-B954-E271793DEE68}" destId="{086ED1EE-34CC-4666-9C25-1E074354F9CA}" srcOrd="0" destOrd="0" presId="urn:microsoft.com/office/officeart/2005/8/layout/hList6"/>
    <dgm:cxn modelId="{89BA995A-0797-441F-B9B5-3738E87D7C67}" type="presOf" srcId="{90538DF4-1EEF-4C32-9CA1-DD79B38EBB89}" destId="{0B2E0ADF-2DAD-41E4-85C4-954C83AA43B7}" srcOrd="0" destOrd="1" presId="urn:microsoft.com/office/officeart/2005/8/layout/hList6"/>
    <dgm:cxn modelId="{9B6F398A-2FA1-4409-9BAC-F9ECDEAB6967}" type="presOf" srcId="{13867602-CB77-4EC2-8BBA-A52E1675B7C5}" destId="{0B2E0ADF-2DAD-41E4-85C4-954C83AA43B7}" srcOrd="0" destOrd="0" presId="urn:microsoft.com/office/officeart/2005/8/layout/hList6"/>
    <dgm:cxn modelId="{150CEF91-8ACA-4387-A9D1-224F945043EB}" srcId="{13867602-CB77-4EC2-8BBA-A52E1675B7C5}" destId="{90538DF4-1EEF-4C32-9CA1-DD79B38EBB89}" srcOrd="0" destOrd="0" parTransId="{6F8164A8-CFF5-49B6-808B-3590E3BE937D}" sibTransId="{EC741802-6208-4A6D-9FA6-299AAEE08653}"/>
    <dgm:cxn modelId="{942E09BA-26C2-4584-BD2D-900AD506E59E}" srcId="{C41EA8FB-74D7-42EF-805E-B2898217C171}" destId="{13867602-CB77-4EC2-8BBA-A52E1675B7C5}" srcOrd="1" destOrd="0" parTransId="{152A66DC-597C-443F-A893-14B5EDDFC2E3}" sibTransId="{70B0B3C3-F6BB-4837-917C-8494417AF75D}"/>
    <dgm:cxn modelId="{72F73BD8-D554-420C-8F43-D6E372552FE9}" srcId="{C41EA8FB-74D7-42EF-805E-B2898217C171}" destId="{79ED82BD-4683-4C29-B954-E271793DEE68}" srcOrd="0" destOrd="0" parTransId="{820609C1-332E-44BE-BC4A-0F0E708CE368}" sibTransId="{E921BD56-9234-417A-A724-37DCA1D9C675}"/>
    <dgm:cxn modelId="{210A0C5F-3D20-4673-B9FD-D677CC2F6AA8}" type="presParOf" srcId="{B3443A14-BB77-48B1-9EC5-48953246C6BE}" destId="{086ED1EE-34CC-4666-9C25-1E074354F9CA}" srcOrd="0" destOrd="0" presId="urn:microsoft.com/office/officeart/2005/8/layout/hList6"/>
    <dgm:cxn modelId="{2417730B-99F4-4AFC-9B52-F4864F865854}" type="presParOf" srcId="{B3443A14-BB77-48B1-9EC5-48953246C6BE}" destId="{F4CB99B1-1433-4782-8E58-583A3EA73094}" srcOrd="1" destOrd="0" presId="urn:microsoft.com/office/officeart/2005/8/layout/hList6"/>
    <dgm:cxn modelId="{00E1A257-775A-4DA2-959E-5E2B1E9774A8}" type="presParOf" srcId="{B3443A14-BB77-48B1-9EC5-48953246C6BE}" destId="{0B2E0ADF-2DAD-41E4-85C4-954C83AA43B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BD3B1-16AF-4AF5-A1D3-5C052BACA5DA}">
      <dsp:nvSpPr>
        <dsp:cNvPr id="0" name=""/>
        <dsp:cNvSpPr/>
      </dsp:nvSpPr>
      <dsp:spPr>
        <a:xfrm>
          <a:off x="298684" y="0"/>
          <a:ext cx="1969346" cy="3918223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DDD7B-35A5-4C14-A3CC-B4825D6465CB}">
      <dsp:nvSpPr>
        <dsp:cNvPr id="0" name=""/>
        <dsp:cNvSpPr/>
      </dsp:nvSpPr>
      <dsp:spPr>
        <a:xfrm>
          <a:off x="2327110" y="0"/>
          <a:ext cx="3341920" cy="3918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 Today’s topic is the same word used as different parts of speech.</a:t>
          </a:r>
        </a:p>
      </dsp:txBody>
      <dsp:txXfrm>
        <a:off x="2327110" y="0"/>
        <a:ext cx="3341920" cy="3918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8C5B3-FFAC-47C8-8423-9265B73B03E5}">
      <dsp:nvSpPr>
        <dsp:cNvPr id="0" name=""/>
        <dsp:cNvSpPr/>
      </dsp:nvSpPr>
      <dsp:spPr>
        <a:xfrm>
          <a:off x="0" y="0"/>
          <a:ext cx="1262073" cy="126207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A6ACD-3FAF-4CE4-A531-075366742ACB}">
      <dsp:nvSpPr>
        <dsp:cNvPr id="0" name=""/>
        <dsp:cNvSpPr/>
      </dsp:nvSpPr>
      <dsp:spPr>
        <a:xfrm>
          <a:off x="631036" y="0"/>
          <a:ext cx="6955471" cy="12620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English Grammar and Composition</a:t>
          </a:r>
        </a:p>
      </dsp:txBody>
      <dsp:txXfrm>
        <a:off x="631036" y="0"/>
        <a:ext cx="6955471" cy="1262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76628-C605-41E0-A23A-21448C6268B0}">
      <dsp:nvSpPr>
        <dsp:cNvPr id="0" name=""/>
        <dsp:cNvSpPr/>
      </dsp:nvSpPr>
      <dsp:spPr>
        <a:xfrm rot="5400000">
          <a:off x="1181654" y="1000915"/>
          <a:ext cx="2911846" cy="235212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Class- Nine to Ten</a:t>
          </a:r>
        </a:p>
      </dsp:txBody>
      <dsp:txXfrm rot="-5400000">
        <a:off x="1815859" y="1159717"/>
        <a:ext cx="1643436" cy="2034518"/>
      </dsp:txXfrm>
    </dsp:sp>
    <dsp:sp modelId="{7284C5A5-0E17-457F-B4D4-3C5711B4CEF8}">
      <dsp:nvSpPr>
        <dsp:cNvPr id="0" name=""/>
        <dsp:cNvSpPr/>
      </dsp:nvSpPr>
      <dsp:spPr>
        <a:xfrm>
          <a:off x="3239268" y="1785761"/>
          <a:ext cx="1455323" cy="782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AE3A6-85FC-468D-BA1B-EF3E419860E1}">
      <dsp:nvSpPr>
        <dsp:cNvPr id="0" name=""/>
        <dsp:cNvSpPr/>
      </dsp:nvSpPr>
      <dsp:spPr>
        <a:xfrm rot="5400000">
          <a:off x="178850" y="1331422"/>
          <a:ext cx="1604728" cy="15604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727001"/>
            <a:satOff val="-32172"/>
            <a:lumOff val="411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57464" y="1573075"/>
        <a:ext cx="1047499" cy="1077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7F0AA-32D1-4CF9-A35A-DACB18B821E6}">
      <dsp:nvSpPr>
        <dsp:cNvPr id="0" name=""/>
        <dsp:cNvSpPr/>
      </dsp:nvSpPr>
      <dsp:spPr>
        <a:xfrm>
          <a:off x="307733" y="0"/>
          <a:ext cx="6046589" cy="241863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29012-EE1E-42F8-933D-47B8352B137B}">
      <dsp:nvSpPr>
        <dsp:cNvPr id="0" name=""/>
        <dsp:cNvSpPr/>
      </dsp:nvSpPr>
      <dsp:spPr>
        <a:xfrm>
          <a:off x="1033323" y="423261"/>
          <a:ext cx="1995374" cy="118513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Time: 45 minutes</a:t>
          </a:r>
        </a:p>
      </dsp:txBody>
      <dsp:txXfrm>
        <a:off x="1033323" y="423261"/>
        <a:ext cx="1995374" cy="11851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ED1EE-34CC-4666-9C25-1E074354F9CA}">
      <dsp:nvSpPr>
        <dsp:cNvPr id="0" name=""/>
        <dsp:cNvSpPr/>
      </dsp:nvSpPr>
      <dsp:spPr>
        <a:xfrm rot="16200000">
          <a:off x="-326543" y="331945"/>
          <a:ext cx="5859887" cy="5195996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u="sng" kern="1200" dirty="0"/>
            <a:t>Lesson Outcome:</a:t>
          </a:r>
          <a:endParaRPr lang="en-US" sz="6500" kern="1200" dirty="0"/>
        </a:p>
      </dsp:txBody>
      <dsp:txXfrm rot="5400000">
        <a:off x="5403" y="1171976"/>
        <a:ext cx="5195996" cy="3515933"/>
      </dsp:txXfrm>
    </dsp:sp>
    <dsp:sp modelId="{0B2E0ADF-2DAD-41E4-85C4-954C83AA43B7}">
      <dsp:nvSpPr>
        <dsp:cNvPr id="0" name=""/>
        <dsp:cNvSpPr/>
      </dsp:nvSpPr>
      <dsp:spPr>
        <a:xfrm rot="16200000">
          <a:off x="5259152" y="331945"/>
          <a:ext cx="5859887" cy="5195996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After finishing this lesson students can be able to ----</a:t>
          </a:r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Describe the different kinds of parts of speech of same word.</a:t>
          </a:r>
        </a:p>
      </dsp:txBody>
      <dsp:txXfrm rot="5400000">
        <a:off x="5591098" y="1171976"/>
        <a:ext cx="5195996" cy="3515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8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4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2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3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7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7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29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15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7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9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75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280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76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68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8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451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26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2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5536-2163-4A32-A2EF-F564D7C4594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295E-FB29-41BC-A8AE-C8B6767F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4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99BDD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99BDD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99BDD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592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9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5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9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5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2">
                <a:tint val="97000"/>
                <a:hueMod val="142000"/>
                <a:satMod val="200000"/>
                <a:lumMod val="118000"/>
                <a:alpha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3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3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2">
                <a:tint val="97000"/>
                <a:hueMod val="142000"/>
                <a:satMod val="200000"/>
                <a:lumMod val="118000"/>
                <a:alpha val="75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249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audio" Target="../media/audio1.wav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69" y="381543"/>
            <a:ext cx="8381274" cy="6285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81308" y="1568791"/>
            <a:ext cx="5190978" cy="1323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Bahnschrift SemiBold" panose="020B0502040204020203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451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503" y="130629"/>
            <a:ext cx="5786845" cy="4524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</a:rPr>
              <a:t>But-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But me no </a:t>
            </a:r>
            <a:r>
              <a:rPr lang="en-US" sz="32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buts</a:t>
            </a:r>
            <a:r>
              <a:rPr lang="en-US" sz="32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There is no body but wishes to be happy.</a:t>
            </a:r>
          </a:p>
          <a:p>
            <a:pPr marL="342900" indent="-34290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But</a:t>
            </a:r>
            <a:r>
              <a:rPr lang="en-US" sz="3200" dirty="0">
                <a:latin typeface="Bahnschrift SemiBold" panose="020B0502040204020203" pitchFamily="34" charset="0"/>
              </a:rPr>
              <a:t> me no buts.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None </a:t>
            </a:r>
            <a:r>
              <a:rPr lang="en-US" sz="32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but</a:t>
            </a:r>
            <a:r>
              <a:rPr lang="en-US" sz="3200" dirty="0">
                <a:latin typeface="Bahnschrift SemiBold" panose="020B0502040204020203" pitchFamily="34" charset="0"/>
              </a:rPr>
              <a:t> the brave deserve the fair.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He tried hard </a:t>
            </a:r>
            <a:r>
              <a:rPr lang="en-US" sz="32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but</a:t>
            </a:r>
            <a:r>
              <a:rPr lang="en-US" sz="3200" dirty="0">
                <a:latin typeface="Bahnschrift SemiBold" panose="020B0502040204020203" pitchFamily="34" charset="0"/>
              </a:rPr>
              <a:t> did not succeed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503" y="5251269"/>
            <a:ext cx="5786845" cy="107721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Noun 2. Pronoun 3. verb </a:t>
            </a:r>
          </a:p>
          <a:p>
            <a:r>
              <a:rPr lang="en-US" sz="3200" dirty="0">
                <a:latin typeface="Bahnschrift SemiBold" panose="020B0502040204020203" pitchFamily="34" charset="0"/>
              </a:rPr>
              <a:t>4. Preposition 5. Conjunction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0154" y="4958881"/>
            <a:ext cx="508895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She tried hard but failed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0FE77-6E59-42E1-B89D-44A1B7BCF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08" y="130629"/>
            <a:ext cx="5786844" cy="45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094" y="851095"/>
            <a:ext cx="7308669" cy="2062103"/>
          </a:xfrm>
          <a:prstGeom prst="rect">
            <a:avLst/>
          </a:prstGeom>
          <a:solidFill>
            <a:schemeClr val="tx1"/>
          </a:solidFill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</a:rPr>
              <a:t>By-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Her actions surprised by-standers.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Time goes by fast.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Come and sit by 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9309" y="4168055"/>
            <a:ext cx="4206240" cy="107721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</a:rPr>
              <a:t>1. Adjective 2. Adverb 3. Preposition</a:t>
            </a:r>
          </a:p>
        </p:txBody>
      </p:sp>
    </p:spTree>
    <p:extLst>
      <p:ext uri="{BB962C8B-B14F-4D97-AF65-F5344CB8AC3E}">
        <p14:creationId xmlns:p14="http://schemas.microsoft.com/office/powerpoint/2010/main" val="17562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8" y="418011"/>
            <a:ext cx="5656217" cy="35394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</a:rPr>
              <a:t>Break-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Let us have an hour’s break for lunch.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There is a break in the wall.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Who broke the window?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Did you  enjoy the break dance?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069" y="4937760"/>
            <a:ext cx="3944982" cy="107721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Noun 2. Noun</a:t>
            </a:r>
          </a:p>
          <a:p>
            <a:r>
              <a:rPr lang="en-US" sz="3200" dirty="0">
                <a:latin typeface="Bahnschrift SemiBold" panose="020B0502040204020203" pitchFamily="34" charset="0"/>
              </a:rPr>
              <a:t>3. verb 4. Adjective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42" y="418011"/>
            <a:ext cx="6154058" cy="3539430"/>
          </a:xfrm>
          <a:prstGeom prst="roundRect">
            <a:avLst>
              <a:gd name="adj" fmla="val 859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442364" y="640081"/>
            <a:ext cx="561465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Let us have a break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3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6" y="387928"/>
            <a:ext cx="9767455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Pair works: Name the parts of speech of the underlined words:</a:t>
            </a:r>
          </a:p>
          <a:p>
            <a:r>
              <a:rPr lang="en-US" sz="3200" dirty="0">
                <a:solidFill>
                  <a:schemeClr val="bg1"/>
                </a:solidFill>
              </a:rPr>
              <a:t>1.  She looks for help from </a:t>
            </a:r>
            <a:r>
              <a:rPr lang="en-US" sz="3200" u="sng" dirty="0">
                <a:solidFill>
                  <a:schemeClr val="bg1"/>
                </a:solidFill>
              </a:rPr>
              <a:t>above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</a:rPr>
              <a:t>2. I want to tell something </a:t>
            </a:r>
            <a:r>
              <a:rPr lang="en-US" sz="3200" u="sng" dirty="0">
                <a:solidFill>
                  <a:schemeClr val="bg1"/>
                </a:solidFill>
              </a:rPr>
              <a:t>about</a:t>
            </a:r>
            <a:r>
              <a:rPr lang="en-US" sz="3200" dirty="0">
                <a:solidFill>
                  <a:schemeClr val="bg1"/>
                </a:solidFill>
              </a:rPr>
              <a:t> my childhood.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3. Never </a:t>
            </a:r>
            <a:r>
              <a:rPr lang="en-US" sz="3200" u="sng" dirty="0">
                <a:solidFill>
                  <a:schemeClr val="bg1"/>
                </a:solidFill>
              </a:rPr>
              <a:t>break</a:t>
            </a:r>
            <a:r>
              <a:rPr lang="en-US" sz="3200" dirty="0">
                <a:solidFill>
                  <a:schemeClr val="bg1"/>
                </a:solidFill>
              </a:rPr>
              <a:t> the rules.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4. You can plant trees </a:t>
            </a:r>
            <a:r>
              <a:rPr lang="en-US" sz="3200" u="sng" dirty="0">
                <a:solidFill>
                  <a:schemeClr val="bg1"/>
                </a:solidFill>
              </a:rPr>
              <a:t>by</a:t>
            </a:r>
            <a:r>
              <a:rPr lang="en-US" sz="3200" dirty="0">
                <a:solidFill>
                  <a:schemeClr val="bg1"/>
                </a:solidFill>
              </a:rPr>
              <a:t> the roadside.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5. I wanted to help her </a:t>
            </a:r>
            <a:r>
              <a:rPr lang="en-US" sz="3200" u="sng" dirty="0">
                <a:solidFill>
                  <a:schemeClr val="bg1"/>
                </a:solidFill>
              </a:rPr>
              <a:t>but</a:t>
            </a:r>
            <a:r>
              <a:rPr lang="en-US" sz="3200" dirty="0">
                <a:solidFill>
                  <a:schemeClr val="bg1"/>
                </a:solidFill>
              </a:rPr>
              <a:t> she did not accept it.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6. Return the books </a:t>
            </a:r>
            <a:r>
              <a:rPr lang="en-US" sz="3200" u="sng" dirty="0">
                <a:solidFill>
                  <a:schemeClr val="bg1"/>
                </a:solidFill>
              </a:rPr>
              <a:t>as</a:t>
            </a:r>
            <a:r>
              <a:rPr lang="en-US" sz="3200" dirty="0">
                <a:solidFill>
                  <a:schemeClr val="bg1"/>
                </a:solidFill>
              </a:rPr>
              <a:t> early as possible.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7. </a:t>
            </a:r>
            <a:r>
              <a:rPr lang="en-US" sz="3200" u="sng" dirty="0">
                <a:solidFill>
                  <a:schemeClr val="bg1"/>
                </a:solidFill>
              </a:rPr>
              <a:t>Any</a:t>
            </a:r>
            <a:r>
              <a:rPr lang="en-US" sz="3200" dirty="0">
                <a:solidFill>
                  <a:schemeClr val="bg1"/>
                </a:solidFill>
              </a:rPr>
              <a:t> of the pens will do.</a:t>
            </a:r>
          </a:p>
          <a:p>
            <a:r>
              <a:rPr lang="en-US" sz="3200" dirty="0">
                <a:solidFill>
                  <a:schemeClr val="bg1"/>
                </a:solidFill>
              </a:rPr>
              <a:t>8. He is a </a:t>
            </a:r>
            <a:r>
              <a:rPr lang="en-US" sz="3200" u="sng" dirty="0">
                <a:solidFill>
                  <a:schemeClr val="bg1"/>
                </a:solidFill>
              </a:rPr>
              <a:t>better</a:t>
            </a:r>
            <a:r>
              <a:rPr lang="en-US" sz="3200" dirty="0">
                <a:solidFill>
                  <a:schemeClr val="bg1"/>
                </a:solidFill>
              </a:rPr>
              <a:t> player than I.</a:t>
            </a:r>
          </a:p>
          <a:p>
            <a:r>
              <a:rPr lang="en-US" sz="3200" dirty="0">
                <a:solidFill>
                  <a:schemeClr val="bg1"/>
                </a:solidFill>
              </a:rPr>
              <a:t>9. They visited Dhaka long </a:t>
            </a:r>
            <a:r>
              <a:rPr lang="en-US" sz="3200" u="sng" dirty="0">
                <a:solidFill>
                  <a:schemeClr val="bg1"/>
                </a:solidFill>
              </a:rPr>
              <a:t>before.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10. Go </a:t>
            </a:r>
            <a:r>
              <a:rPr lang="en-US" sz="3200" u="sng" dirty="0">
                <a:solidFill>
                  <a:schemeClr val="bg1"/>
                </a:solidFill>
              </a:rPr>
              <a:t>back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354" y="666205"/>
            <a:ext cx="4624251" cy="550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Solution: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1. Noun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2. Preposition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3. Verb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4. preposition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5. conjunction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6. adverb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7. pronoun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8. adjective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9. adverb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10. adverb</a:t>
            </a:r>
          </a:p>
        </p:txBody>
      </p:sp>
    </p:spTree>
    <p:extLst>
      <p:ext uri="{BB962C8B-B14F-4D97-AF65-F5344CB8AC3E}">
        <p14:creationId xmlns:p14="http://schemas.microsoft.com/office/powerpoint/2010/main" val="5070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6" y="-228601"/>
            <a:ext cx="8567224" cy="5711482"/>
          </a:xfrm>
          <a:prstGeom prst="rect">
            <a:avLst/>
          </a:prstGeom>
          <a:ln w="7620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3" name="TextBox 2"/>
          <p:cNvSpPr txBox="1"/>
          <p:nvPr/>
        </p:nvSpPr>
        <p:spPr>
          <a:xfrm>
            <a:off x="6794696" y="1097280"/>
            <a:ext cx="2968284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Thanks For Enjoying The Class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4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80306" y="141668"/>
            <a:ext cx="4700788" cy="99167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0"/>
            <a:ext cx="4973782" cy="4000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A33798D0-C6B3-4BD7-9E17-E80943DEAF81}"/>
              </a:ext>
            </a:extLst>
          </p:cNvPr>
          <p:cNvSpPr/>
          <p:nvPr/>
        </p:nvSpPr>
        <p:spPr>
          <a:xfrm>
            <a:off x="180306" y="1278487"/>
            <a:ext cx="6941127" cy="5444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Md. </a:t>
            </a:r>
            <a:r>
              <a:rPr lang="en-US" sz="3200" dirty="0" err="1"/>
              <a:t>Rakibul</a:t>
            </a:r>
            <a:r>
              <a:rPr lang="en-US" sz="3200" dirty="0"/>
              <a:t> </a:t>
            </a:r>
            <a:r>
              <a:rPr lang="en-US" sz="3200" dirty="0" err="1"/>
              <a:t>Alam</a:t>
            </a:r>
            <a:endParaRPr lang="en-US" sz="3200" dirty="0"/>
          </a:p>
          <a:p>
            <a:r>
              <a:rPr lang="en-US" sz="3200" dirty="0"/>
              <a:t>Assistant Teacher</a:t>
            </a:r>
          </a:p>
          <a:p>
            <a:r>
              <a:rPr lang="en-US" sz="3000" dirty="0" err="1"/>
              <a:t>Dharmapur</a:t>
            </a:r>
            <a:r>
              <a:rPr lang="en-US" sz="3000" dirty="0"/>
              <a:t> PN. Girls’ High School, </a:t>
            </a:r>
            <a:r>
              <a:rPr lang="en-US" sz="3200" dirty="0" err="1"/>
              <a:t>Sundarganj</a:t>
            </a:r>
            <a:r>
              <a:rPr lang="en-US" sz="3200" dirty="0"/>
              <a:t>. </a:t>
            </a:r>
            <a:r>
              <a:rPr lang="en-US" sz="3200" dirty="0" err="1"/>
              <a:t>Gaibandha</a:t>
            </a:r>
            <a:r>
              <a:rPr lang="en-US" sz="3200" dirty="0"/>
              <a:t>.</a:t>
            </a:r>
          </a:p>
          <a:p>
            <a:r>
              <a:rPr lang="en-US" sz="3200" dirty="0"/>
              <a:t>The Best Teacher-2016</a:t>
            </a:r>
          </a:p>
          <a:p>
            <a:r>
              <a:rPr lang="en-US" sz="3200" dirty="0"/>
              <a:t>( </a:t>
            </a:r>
            <a:r>
              <a:rPr lang="en-US" sz="3200" dirty="0" err="1"/>
              <a:t>Gaibandha</a:t>
            </a:r>
            <a:r>
              <a:rPr lang="en-US" sz="3200" dirty="0"/>
              <a:t> District)</a:t>
            </a:r>
          </a:p>
          <a:p>
            <a:r>
              <a:rPr lang="en-US" sz="3200" dirty="0"/>
              <a:t>Master Trainer- CA (English)</a:t>
            </a:r>
          </a:p>
          <a:p>
            <a:r>
              <a:rPr lang="en-US" sz="3200" dirty="0"/>
              <a:t>Founder, EEE Academy</a:t>
            </a:r>
          </a:p>
        </p:txBody>
      </p:sp>
    </p:spTree>
    <p:extLst>
      <p:ext uri="{BB962C8B-B14F-4D97-AF65-F5344CB8AC3E}">
        <p14:creationId xmlns:p14="http://schemas.microsoft.com/office/powerpoint/2010/main" val="27441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13123"/>
            <a:ext cx="8370277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Look at the following sentences and try to tell the name of parts of speech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3200" dirty="0">
                <a:latin typeface="Arial Rounded MT Bold" panose="020F0704030504030204" pitchFamily="34" charset="0"/>
              </a:rPr>
              <a:t>The boy catch </a:t>
            </a:r>
            <a:r>
              <a:rPr lang="en-US" sz="32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fish</a:t>
            </a:r>
            <a:r>
              <a:rPr lang="en-US" sz="3200" dirty="0">
                <a:latin typeface="Arial Rounded MT Bold" panose="020F0704030504030204" pitchFamily="34" charset="0"/>
              </a:rPr>
              <a:t> regularly in the river.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Arial Rounded MT Bold" panose="020F0704030504030204" pitchFamily="34" charset="0"/>
              </a:rPr>
              <a:t>They </a:t>
            </a:r>
            <a:r>
              <a:rPr lang="en-US" sz="32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fish</a:t>
            </a:r>
            <a:r>
              <a:rPr lang="en-US" sz="3200" dirty="0">
                <a:latin typeface="Arial Rounded MT Bold" panose="020F0704030504030204" pitchFamily="34" charset="0"/>
              </a:rPr>
              <a:t> in the pond regularly.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015" y="2990973"/>
            <a:ext cx="5564777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The underlined words are- 1. noun and 2. verb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" y="4613389"/>
            <a:ext cx="5236197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Yes, You are right. Fish- the same word in both sentence but used as different parts of speech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6063175" y="2757268"/>
          <a:ext cx="5967716" cy="391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26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25081" y="253218"/>
          <a:ext cx="7586508" cy="126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21545" y="1932295"/>
          <a:ext cx="4694592" cy="43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100354" y="2084803"/>
            <a:ext cx="5368835" cy="1820991"/>
            <a:chOff x="6503191" y="2542004"/>
            <a:chExt cx="5186054" cy="888728"/>
          </a:xfrm>
        </p:grpSpPr>
        <p:sp>
          <p:nvSpPr>
            <p:cNvPr id="10" name="Oval 9"/>
            <p:cNvSpPr/>
            <p:nvPr/>
          </p:nvSpPr>
          <p:spPr>
            <a:xfrm>
              <a:off x="6503191" y="2542004"/>
              <a:ext cx="888728" cy="8887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947555" y="2542004"/>
              <a:ext cx="4741690" cy="888728"/>
            </a:xfrm>
            <a:custGeom>
              <a:avLst/>
              <a:gdLst>
                <a:gd name="connsiteX0" fmla="*/ 0 w 4741690"/>
                <a:gd name="connsiteY0" fmla="*/ 0 h 888728"/>
                <a:gd name="connsiteX1" fmla="*/ 4741690 w 4741690"/>
                <a:gd name="connsiteY1" fmla="*/ 0 h 888728"/>
                <a:gd name="connsiteX2" fmla="*/ 4741690 w 4741690"/>
                <a:gd name="connsiteY2" fmla="*/ 888728 h 888728"/>
                <a:gd name="connsiteX3" fmla="*/ 0 w 4741690"/>
                <a:gd name="connsiteY3" fmla="*/ 888728 h 888728"/>
                <a:gd name="connsiteX4" fmla="*/ 0 w 4741690"/>
                <a:gd name="connsiteY4" fmla="*/ 0 h 88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690" h="888728">
                  <a:moveTo>
                    <a:pt x="0" y="0"/>
                  </a:moveTo>
                  <a:lnTo>
                    <a:pt x="4741690" y="0"/>
                  </a:lnTo>
                  <a:lnTo>
                    <a:pt x="4741690" y="888728"/>
                  </a:lnTo>
                  <a:lnTo>
                    <a:pt x="0" y="8887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0" tIns="36830" rIns="0" bIns="36830" numCol="1" spcCol="1270" anchor="ctr" anchorCtr="0">
              <a:noAutofit/>
            </a:bodyPr>
            <a:lstStyle/>
            <a:p>
              <a:pPr lvl="0" algn="l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Topic: Same words used as different Parts of Speech</a:t>
              </a:r>
            </a:p>
          </p:txBody>
        </p:sp>
      </p:grpSp>
      <p:graphicFrame>
        <p:nvGraphicFramePr>
          <p:cNvPr id="12" name="Diagram 11"/>
          <p:cNvGraphicFramePr/>
          <p:nvPr/>
        </p:nvGraphicFramePr>
        <p:xfrm>
          <a:off x="5016138" y="4284617"/>
          <a:ext cx="6662056" cy="2418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7972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67327177"/>
              </p:ext>
            </p:extLst>
          </p:nvPr>
        </p:nvGraphicFramePr>
        <p:xfrm>
          <a:off x="617795" y="409197"/>
          <a:ext cx="10792496" cy="585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62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4" y="117565"/>
            <a:ext cx="5603966" cy="30469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</a:rPr>
              <a:t>Back-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He showed me his back.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The thief escaped by the back door.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Come back as soon as possible.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4" y="5055326"/>
            <a:ext cx="5603966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</a:rPr>
              <a:t>1. Noun 2. adjective 3. </a:t>
            </a:r>
            <a:r>
              <a:rPr lang="en-US" sz="3200">
                <a:latin typeface="Bahnschrift SemiBold" panose="020B0502040204020203" pitchFamily="34" charset="0"/>
              </a:rPr>
              <a:t>adverb </a:t>
            </a:r>
            <a:endParaRPr lang="en-US" sz="3200" dirty="0">
              <a:latin typeface="Bahnschrift SemiBold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63" t="49376" r="863" b="-1342"/>
          <a:stretch/>
        </p:blipFill>
        <p:spPr>
          <a:xfrm>
            <a:off x="6387300" y="117565"/>
            <a:ext cx="5530266" cy="654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210698" y="4676502"/>
            <a:ext cx="4232366" cy="13542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</a:rPr>
              <a:t>The driver backed the car into the garage</a:t>
            </a:r>
            <a:r>
              <a:rPr lang="en-US" dirty="0">
                <a:latin typeface="Bahnschrift SemiBold" panose="020B0502040204020203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93" y="235131"/>
            <a:ext cx="4859382" cy="25545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</a:rPr>
              <a:t>Before-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I have seen her before.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She stood before me.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She had gone away before I came.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692" y="3971108"/>
            <a:ext cx="3030581" cy="156966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Adverb</a:t>
            </a:r>
          </a:p>
          <a:p>
            <a:r>
              <a:rPr lang="en-US" sz="3200" dirty="0">
                <a:latin typeface="Bahnschrift SemiBold" panose="020B0502040204020203" pitchFamily="34" charset="0"/>
              </a:rPr>
              <a:t>2.Preposition 3.Conjunction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41" y="235131"/>
            <a:ext cx="6687456" cy="5473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68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561703"/>
            <a:ext cx="5965371" cy="25545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</a:rPr>
              <a:t>Better-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We should follow our betters.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I think yours is a better plan.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I must better my condition.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ahnschrift SemiBold" panose="020B0502040204020203" pitchFamily="34" charset="0"/>
              </a:rPr>
              <a:t>I know her better.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629" y="3879668"/>
            <a:ext cx="3997233" cy="107721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</a:rPr>
              <a:t>1. Noun 2. Adjective 3. Verb 4. Adverb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561703"/>
            <a:ext cx="5634973" cy="52512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578994" y="5165226"/>
            <a:ext cx="53340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We should follow our betters.</a:t>
            </a:r>
          </a:p>
        </p:txBody>
      </p:sp>
    </p:spTree>
    <p:extLst>
      <p:ext uri="{BB962C8B-B14F-4D97-AF65-F5344CB8AC3E}">
        <p14:creationId xmlns:p14="http://schemas.microsoft.com/office/powerpoint/2010/main" val="10466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2">
                <a:tint val="97000"/>
                <a:hueMod val="142000"/>
                <a:satMod val="200000"/>
                <a:lumMod val="118000"/>
                <a:alpha val="52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036" y="359696"/>
            <a:ext cx="9409275" cy="28623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Both-</a:t>
            </a:r>
          </a:p>
          <a:p>
            <a:pPr marL="342900" indent="-342900">
              <a:buAutoNum type="arabicPeriod"/>
            </a:pPr>
            <a:r>
              <a:rPr lang="en-US" sz="3600" dirty="0">
                <a:latin typeface="Bahnschrift SemiBold" panose="020B0502040204020203" pitchFamily="34" charset="0"/>
              </a:rPr>
              <a:t>Both of them were present.</a:t>
            </a:r>
          </a:p>
          <a:p>
            <a:pPr marL="342900" indent="-342900">
              <a:buAutoNum type="arabicPeriod"/>
            </a:pPr>
            <a:r>
              <a:rPr lang="en-US" sz="3600" dirty="0">
                <a:latin typeface="Bahnschrift SemiBold" panose="020B0502040204020203" pitchFamily="34" charset="0"/>
              </a:rPr>
              <a:t>There are trees on both sides of the road.</a:t>
            </a:r>
          </a:p>
          <a:p>
            <a:pPr marL="342900" indent="-342900">
              <a:buAutoNum type="arabicPeriod"/>
            </a:pPr>
            <a:r>
              <a:rPr lang="en-US" sz="3600" dirty="0">
                <a:latin typeface="Bahnschrift SemiBold" panose="020B0502040204020203" pitchFamily="34" charset="0"/>
              </a:rPr>
              <a:t>He is both active and brilliant.</a:t>
            </a:r>
          </a:p>
          <a:p>
            <a:pPr marL="342900" indent="-342900">
              <a:buAutoNum type="arabicPeriod"/>
            </a:pPr>
            <a:r>
              <a:rPr lang="en-US" sz="3600" dirty="0">
                <a:latin typeface="Bahnschrift SemiBold" panose="020B0502040204020203" pitchFamily="34" charset="0"/>
              </a:rPr>
              <a:t>Both </a:t>
            </a:r>
            <a:r>
              <a:rPr lang="en-US" sz="3600" dirty="0" err="1">
                <a:latin typeface="Bahnschrift SemiBold" panose="020B0502040204020203" pitchFamily="34" charset="0"/>
              </a:rPr>
              <a:t>Mim</a:t>
            </a:r>
            <a:r>
              <a:rPr lang="en-US" sz="3600" dirty="0">
                <a:latin typeface="Bahnschrift SemiBold" panose="020B0502040204020203" pitchFamily="34" charset="0"/>
              </a:rPr>
              <a:t> and </a:t>
            </a:r>
            <a:r>
              <a:rPr lang="en-US" sz="3600" dirty="0" err="1">
                <a:latin typeface="Bahnschrift SemiBold" panose="020B0502040204020203" pitchFamily="34" charset="0"/>
              </a:rPr>
              <a:t>Mantasa</a:t>
            </a:r>
            <a:r>
              <a:rPr lang="en-US" sz="3600" dirty="0">
                <a:latin typeface="Bahnschrift SemiBold" panose="020B0502040204020203" pitchFamily="34" charset="0"/>
              </a:rPr>
              <a:t> are brilliant.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2535" y="4717702"/>
            <a:ext cx="9566031" cy="58477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</a:rPr>
              <a:t>1.Pronoun 2. Adjective 3. Adverb 4. Conjunction</a:t>
            </a:r>
          </a:p>
        </p:txBody>
      </p:sp>
    </p:spTree>
    <p:extLst>
      <p:ext uri="{BB962C8B-B14F-4D97-AF65-F5344CB8AC3E}">
        <p14:creationId xmlns:p14="http://schemas.microsoft.com/office/powerpoint/2010/main" val="371546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587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Rounded MT Bold</vt:lpstr>
      <vt:lpstr>Bahnschrift SemiBold</vt:lpstr>
      <vt:lpstr>Century Gothic</vt:lpstr>
      <vt:lpstr>Corbel</vt:lpstr>
      <vt:lpstr>Wingdings</vt:lpstr>
      <vt:lpstr>Wingdings 3</vt:lpstr>
      <vt:lpstr>Banded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2021-11-15T14:26:07Z</dcterms:created>
  <dcterms:modified xsi:type="dcterms:W3CDTF">2021-12-10T16:53:38Z</dcterms:modified>
</cp:coreProperties>
</file>