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6" r:id="rId4"/>
    <p:sldId id="274" r:id="rId5"/>
    <p:sldId id="275" r:id="rId6"/>
    <p:sldId id="283" r:id="rId7"/>
    <p:sldId id="278" r:id="rId8"/>
    <p:sldId id="279" r:id="rId9"/>
    <p:sldId id="280" r:id="rId10"/>
    <p:sldId id="281" r:id="rId11"/>
    <p:sldId id="282" r:id="rId12"/>
    <p:sldId id="277" r:id="rId13"/>
    <p:sldId id="265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434CC-0654-4EBD-9158-F2EAAF94DAFC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DFD8D587-DF68-4F9C-BF60-724345719FBE}">
      <dgm:prSet custT="1"/>
      <dgm:spPr/>
      <dgm:t>
        <a:bodyPr/>
        <a:lstStyle/>
        <a:p>
          <a:r>
            <a:rPr lang="en-US" sz="3600" dirty="0">
              <a:solidFill>
                <a:srgbClr val="002060"/>
              </a:solidFill>
            </a:rPr>
            <a:t>WELCOME</a:t>
          </a:r>
        </a:p>
      </dgm:t>
    </dgm:pt>
    <dgm:pt modelId="{D2ED7C3F-C00E-467F-B7BB-D89854561D54}" type="parTrans" cxnId="{1B5C490D-363C-4D87-A381-225C3340B4A5}">
      <dgm:prSet/>
      <dgm:spPr/>
      <dgm:t>
        <a:bodyPr/>
        <a:lstStyle/>
        <a:p>
          <a:endParaRPr lang="en-US"/>
        </a:p>
      </dgm:t>
    </dgm:pt>
    <dgm:pt modelId="{42DDE25A-34E5-4AB3-BC47-B6C3905527DA}" type="sibTrans" cxnId="{1B5C490D-363C-4D87-A381-225C3340B4A5}">
      <dgm:prSet/>
      <dgm:spPr/>
      <dgm:t>
        <a:bodyPr/>
        <a:lstStyle/>
        <a:p>
          <a:endParaRPr lang="en-US"/>
        </a:p>
      </dgm:t>
    </dgm:pt>
    <dgm:pt modelId="{7268502D-7DB3-4703-B089-6D58A7135D1C}" type="pres">
      <dgm:prSet presAssocID="{08A434CC-0654-4EBD-9158-F2EAAF94DAFC}" presName="compositeShape" presStyleCnt="0">
        <dgm:presLayoutVars>
          <dgm:chMax val="7"/>
          <dgm:dir/>
          <dgm:resizeHandles val="exact"/>
        </dgm:presLayoutVars>
      </dgm:prSet>
      <dgm:spPr/>
    </dgm:pt>
    <dgm:pt modelId="{6F7AC0A9-BC2D-482B-BAA2-A602809FDF77}" type="pres">
      <dgm:prSet presAssocID="{DFD8D587-DF68-4F9C-BF60-724345719FBE}" presName="circ1TxSh" presStyleLbl="vennNode1" presStyleIdx="0" presStyleCnt="1" custLinFactNeighborX="1595"/>
      <dgm:spPr/>
    </dgm:pt>
  </dgm:ptLst>
  <dgm:cxnLst>
    <dgm:cxn modelId="{1B5C490D-363C-4D87-A381-225C3340B4A5}" srcId="{08A434CC-0654-4EBD-9158-F2EAAF94DAFC}" destId="{DFD8D587-DF68-4F9C-BF60-724345719FBE}" srcOrd="0" destOrd="0" parTransId="{D2ED7C3F-C00E-467F-B7BB-D89854561D54}" sibTransId="{42DDE25A-34E5-4AB3-BC47-B6C3905527DA}"/>
    <dgm:cxn modelId="{F6520070-F306-4F5A-B191-020CFC01A60D}" type="presOf" srcId="{DFD8D587-DF68-4F9C-BF60-724345719FBE}" destId="{6F7AC0A9-BC2D-482B-BAA2-A602809FDF77}" srcOrd="0" destOrd="0" presId="urn:microsoft.com/office/officeart/2005/8/layout/venn1"/>
    <dgm:cxn modelId="{0339C2C8-2399-4590-A5F1-7F4533DB24F4}" type="presOf" srcId="{08A434CC-0654-4EBD-9158-F2EAAF94DAFC}" destId="{7268502D-7DB3-4703-B089-6D58A7135D1C}" srcOrd="0" destOrd="0" presId="urn:microsoft.com/office/officeart/2005/8/layout/venn1"/>
    <dgm:cxn modelId="{BBDF4AA4-6C0B-404C-A466-352CDF3293D6}" type="presParOf" srcId="{7268502D-7DB3-4703-B089-6D58A7135D1C}" destId="{6F7AC0A9-BC2D-482B-BAA2-A602809FDF7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E3DE1-00B7-488F-9BC5-A43713DCB29B}" type="doc">
      <dgm:prSet loTypeId="urn:microsoft.com/office/officeart/2005/8/layout/arrow4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ECF71A97-C33D-45BB-907C-D4FFE3EE87BF}">
      <dgm:prSet custT="1"/>
      <dgm:spPr/>
      <dgm:t>
        <a:bodyPr/>
        <a:lstStyle/>
        <a:p>
          <a:pPr algn="l" rtl="0"/>
          <a:r>
            <a:rPr lang="en-US" sz="3200" dirty="0"/>
            <a:t>So Today’s topic is the same word used as different parts of speech.</a:t>
          </a:r>
        </a:p>
      </dgm:t>
    </dgm:pt>
    <dgm:pt modelId="{6D4FBB4A-2CBB-4F86-911B-D2C03FDBABFA}" type="parTrans" cxnId="{56FE3437-42D0-4F08-8A10-70103422CD18}">
      <dgm:prSet/>
      <dgm:spPr/>
      <dgm:t>
        <a:bodyPr/>
        <a:lstStyle/>
        <a:p>
          <a:endParaRPr lang="en-US"/>
        </a:p>
      </dgm:t>
    </dgm:pt>
    <dgm:pt modelId="{5EC232BF-5742-4A53-A603-2EC3A8198C60}" type="sibTrans" cxnId="{56FE3437-42D0-4F08-8A10-70103422CD18}">
      <dgm:prSet/>
      <dgm:spPr/>
      <dgm:t>
        <a:bodyPr/>
        <a:lstStyle/>
        <a:p>
          <a:endParaRPr lang="en-US"/>
        </a:p>
      </dgm:t>
    </dgm:pt>
    <dgm:pt modelId="{29A9C53F-773F-4418-802D-AEEB1E052DB6}" type="pres">
      <dgm:prSet presAssocID="{BECE3DE1-00B7-488F-9BC5-A43713DCB29B}" presName="compositeShape" presStyleCnt="0">
        <dgm:presLayoutVars>
          <dgm:chMax val="2"/>
          <dgm:dir/>
          <dgm:resizeHandles val="exact"/>
        </dgm:presLayoutVars>
      </dgm:prSet>
      <dgm:spPr/>
    </dgm:pt>
    <dgm:pt modelId="{F25BD3B1-16AF-4AF5-A1D3-5C052BACA5DA}" type="pres">
      <dgm:prSet presAssocID="{ECF71A97-C33D-45BB-907C-D4FFE3EE87BF}" presName="upArrow" presStyleLbl="node1" presStyleIdx="0" presStyleCnt="1"/>
      <dgm:spPr/>
    </dgm:pt>
    <dgm:pt modelId="{177DDD7B-35A5-4C14-A3CC-B4825D6465CB}" type="pres">
      <dgm:prSet presAssocID="{ECF71A97-C33D-45BB-907C-D4FFE3EE87BF}" presName="upArrowText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56FE3437-42D0-4F08-8A10-70103422CD18}" srcId="{BECE3DE1-00B7-488F-9BC5-A43713DCB29B}" destId="{ECF71A97-C33D-45BB-907C-D4FFE3EE87BF}" srcOrd="0" destOrd="0" parTransId="{6D4FBB4A-2CBB-4F86-911B-D2C03FDBABFA}" sibTransId="{5EC232BF-5742-4A53-A603-2EC3A8198C60}"/>
    <dgm:cxn modelId="{95F951A4-1136-4EC0-BE6B-EFA0190BC9EB}" type="presOf" srcId="{ECF71A97-C33D-45BB-907C-D4FFE3EE87BF}" destId="{177DDD7B-35A5-4C14-A3CC-B4825D6465CB}" srcOrd="0" destOrd="0" presId="urn:microsoft.com/office/officeart/2005/8/layout/arrow4"/>
    <dgm:cxn modelId="{B3AAFAC3-66E2-4F5D-9F9D-BBACBA9B35F4}" type="presOf" srcId="{BECE3DE1-00B7-488F-9BC5-A43713DCB29B}" destId="{29A9C53F-773F-4418-802D-AEEB1E052DB6}" srcOrd="0" destOrd="0" presId="urn:microsoft.com/office/officeart/2005/8/layout/arrow4"/>
    <dgm:cxn modelId="{740A815F-E00D-4CE1-95DF-F9A240BF3E0C}" type="presParOf" srcId="{29A9C53F-773F-4418-802D-AEEB1E052DB6}" destId="{F25BD3B1-16AF-4AF5-A1D3-5C052BACA5DA}" srcOrd="0" destOrd="0" presId="urn:microsoft.com/office/officeart/2005/8/layout/arrow4"/>
    <dgm:cxn modelId="{EAD33098-59CE-4FCB-A11A-E5A0B70AA0FF}" type="presParOf" srcId="{29A9C53F-773F-4418-802D-AEEB1E052DB6}" destId="{177DDD7B-35A5-4C14-A3CC-B4825D6465CB}" srcOrd="1" destOrd="0" presId="urn:microsoft.com/office/officeart/2005/8/layout/arrow4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085734-FC06-4813-97D2-057B6B8AAA0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47AADA-CF3E-436B-901F-B7B92345E186}">
      <dgm:prSet/>
      <dgm:spPr/>
      <dgm:t>
        <a:bodyPr/>
        <a:lstStyle/>
        <a:p>
          <a:pPr rtl="0"/>
          <a:r>
            <a:rPr lang="en-US" dirty="0"/>
            <a:t>English Grammar and Composition</a:t>
          </a:r>
        </a:p>
      </dgm:t>
    </dgm:pt>
    <dgm:pt modelId="{92B0D813-52D3-458A-96DB-6B84BBD453AD}" type="parTrans" cxnId="{51B1E63D-8D0A-4A4A-8985-5512EEF77AC9}">
      <dgm:prSet/>
      <dgm:spPr/>
      <dgm:t>
        <a:bodyPr/>
        <a:lstStyle/>
        <a:p>
          <a:endParaRPr lang="en-US"/>
        </a:p>
      </dgm:t>
    </dgm:pt>
    <dgm:pt modelId="{3FFAA07B-8541-438A-9EB8-DFF2E85D234C}" type="sibTrans" cxnId="{51B1E63D-8D0A-4A4A-8985-5512EEF77AC9}">
      <dgm:prSet/>
      <dgm:spPr/>
      <dgm:t>
        <a:bodyPr/>
        <a:lstStyle/>
        <a:p>
          <a:endParaRPr lang="en-US"/>
        </a:p>
      </dgm:t>
    </dgm:pt>
    <dgm:pt modelId="{06ACA964-219A-446D-8E5D-9A9ACD5A3732}" type="pres">
      <dgm:prSet presAssocID="{F6085734-FC06-4813-97D2-057B6B8AAA0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308C5B3-FFAC-47C8-8423-9265B73B03E5}" type="pres">
      <dgm:prSet presAssocID="{8547AADA-CF3E-436B-901F-B7B92345E186}" presName="circle1" presStyleLbl="node1" presStyleIdx="0" presStyleCnt="1"/>
      <dgm:spPr/>
    </dgm:pt>
    <dgm:pt modelId="{82B2AFF8-5732-4022-A80F-AF265D16772E}" type="pres">
      <dgm:prSet presAssocID="{8547AADA-CF3E-436B-901F-B7B92345E186}" presName="space" presStyleCnt="0"/>
      <dgm:spPr/>
    </dgm:pt>
    <dgm:pt modelId="{A9BA6ACD-3FAF-4CE4-A531-075366742ACB}" type="pres">
      <dgm:prSet presAssocID="{8547AADA-CF3E-436B-901F-B7B92345E186}" presName="rect1" presStyleLbl="alignAcc1" presStyleIdx="0" presStyleCnt="1"/>
      <dgm:spPr/>
    </dgm:pt>
    <dgm:pt modelId="{C2E67FFB-8CB3-40D4-BC79-236320AFEAD5}" type="pres">
      <dgm:prSet presAssocID="{8547AADA-CF3E-436B-901F-B7B92345E18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1B1E63D-8D0A-4A4A-8985-5512EEF77AC9}" srcId="{F6085734-FC06-4813-97D2-057B6B8AAA0C}" destId="{8547AADA-CF3E-436B-901F-B7B92345E186}" srcOrd="0" destOrd="0" parTransId="{92B0D813-52D3-458A-96DB-6B84BBD453AD}" sibTransId="{3FFAA07B-8541-438A-9EB8-DFF2E85D234C}"/>
    <dgm:cxn modelId="{C198BF49-CB5B-4AB5-8511-089E5A1E3DD6}" type="presOf" srcId="{8547AADA-CF3E-436B-901F-B7B92345E186}" destId="{C2E67FFB-8CB3-40D4-BC79-236320AFEAD5}" srcOrd="1" destOrd="0" presId="urn:microsoft.com/office/officeart/2005/8/layout/target3"/>
    <dgm:cxn modelId="{8519E749-9247-44EF-B601-7A14808FCB6A}" type="presOf" srcId="{8547AADA-CF3E-436B-901F-B7B92345E186}" destId="{A9BA6ACD-3FAF-4CE4-A531-075366742ACB}" srcOrd="0" destOrd="0" presId="urn:microsoft.com/office/officeart/2005/8/layout/target3"/>
    <dgm:cxn modelId="{E435A3F8-E32F-450F-A4D5-3921A867CDB4}" type="presOf" srcId="{F6085734-FC06-4813-97D2-057B6B8AAA0C}" destId="{06ACA964-219A-446D-8E5D-9A9ACD5A3732}" srcOrd="0" destOrd="0" presId="urn:microsoft.com/office/officeart/2005/8/layout/target3"/>
    <dgm:cxn modelId="{8D05B651-46DF-4A21-9C62-D7AB528DC3C6}" type="presParOf" srcId="{06ACA964-219A-446D-8E5D-9A9ACD5A3732}" destId="{7308C5B3-FFAC-47C8-8423-9265B73B03E5}" srcOrd="0" destOrd="0" presId="urn:microsoft.com/office/officeart/2005/8/layout/target3"/>
    <dgm:cxn modelId="{78D273D3-A9B5-476D-A9DE-99E351DA2B3D}" type="presParOf" srcId="{06ACA964-219A-446D-8E5D-9A9ACD5A3732}" destId="{82B2AFF8-5732-4022-A80F-AF265D16772E}" srcOrd="1" destOrd="0" presId="urn:microsoft.com/office/officeart/2005/8/layout/target3"/>
    <dgm:cxn modelId="{794833E2-BF5E-4FC9-A6C4-9561556509AA}" type="presParOf" srcId="{06ACA964-219A-446D-8E5D-9A9ACD5A3732}" destId="{A9BA6ACD-3FAF-4CE4-A531-075366742ACB}" srcOrd="2" destOrd="0" presId="urn:microsoft.com/office/officeart/2005/8/layout/target3"/>
    <dgm:cxn modelId="{30EFBA13-D30D-4E3D-92C1-AEF83C44E432}" type="presParOf" srcId="{06ACA964-219A-446D-8E5D-9A9ACD5A3732}" destId="{C2E67FFB-8CB3-40D4-BC79-236320AFEAD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1ED210-AC36-4FA4-8899-9EA9B2E1CE1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8BD4BF-ADEB-485F-AFF0-D9FC635337B0}">
      <dgm:prSet/>
      <dgm:spPr/>
      <dgm:t>
        <a:bodyPr/>
        <a:lstStyle/>
        <a:p>
          <a:pPr rtl="0"/>
          <a:r>
            <a:rPr lang="en-US" dirty="0"/>
            <a:t>Class- Nine to Ten</a:t>
          </a:r>
        </a:p>
      </dgm:t>
    </dgm:pt>
    <dgm:pt modelId="{54A57132-C730-4DAB-B46A-9968E99EB6A4}" type="parTrans" cxnId="{8D21131A-344E-4A6F-864E-80B5BCCAD852}">
      <dgm:prSet/>
      <dgm:spPr/>
      <dgm:t>
        <a:bodyPr/>
        <a:lstStyle/>
        <a:p>
          <a:endParaRPr lang="en-US"/>
        </a:p>
      </dgm:t>
    </dgm:pt>
    <dgm:pt modelId="{0AAA2A86-07D4-4194-A849-86448702F34F}" type="sibTrans" cxnId="{8D21131A-344E-4A6F-864E-80B5BCCAD852}">
      <dgm:prSet/>
      <dgm:spPr/>
      <dgm:t>
        <a:bodyPr/>
        <a:lstStyle/>
        <a:p>
          <a:endParaRPr lang="en-US"/>
        </a:p>
      </dgm:t>
    </dgm:pt>
    <dgm:pt modelId="{5DC74602-F0D7-4E6F-8F2C-06F95F0014CA}" type="pres">
      <dgm:prSet presAssocID="{781ED210-AC36-4FA4-8899-9EA9B2E1CE1C}" presName="Name0" presStyleCnt="0">
        <dgm:presLayoutVars>
          <dgm:chMax/>
          <dgm:chPref/>
          <dgm:dir/>
          <dgm:animLvl val="lvl"/>
        </dgm:presLayoutVars>
      </dgm:prSet>
      <dgm:spPr/>
    </dgm:pt>
    <dgm:pt modelId="{9E0BD217-A674-468C-8115-494F226F890A}" type="pres">
      <dgm:prSet presAssocID="{E38BD4BF-ADEB-485F-AFF0-D9FC635337B0}" presName="composite" presStyleCnt="0"/>
      <dgm:spPr/>
    </dgm:pt>
    <dgm:pt modelId="{0DB76628-C605-41E0-A23A-21448C6268B0}" type="pres">
      <dgm:prSet presAssocID="{E38BD4BF-ADEB-485F-AFF0-D9FC635337B0}" presName="Parent1" presStyleLbl="node1" presStyleIdx="0" presStyleCnt="2" custScaleX="207322" custScaleY="223292">
        <dgm:presLayoutVars>
          <dgm:chMax val="1"/>
          <dgm:chPref val="1"/>
          <dgm:bulletEnabled val="1"/>
        </dgm:presLayoutVars>
      </dgm:prSet>
      <dgm:spPr/>
    </dgm:pt>
    <dgm:pt modelId="{7284C5A5-0E17-457F-B4D4-3C5711B4CEF8}" type="pres">
      <dgm:prSet presAssocID="{E38BD4BF-ADEB-485F-AFF0-D9FC635337B0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482A920-3E6D-4FD8-B19B-8564ECFC32F3}" type="pres">
      <dgm:prSet presAssocID="{E38BD4BF-ADEB-485F-AFF0-D9FC635337B0}" presName="BalanceSpacing" presStyleCnt="0"/>
      <dgm:spPr/>
    </dgm:pt>
    <dgm:pt modelId="{D77A7D2D-680A-4591-B695-76E9840D3051}" type="pres">
      <dgm:prSet presAssocID="{E38BD4BF-ADEB-485F-AFF0-D9FC635337B0}" presName="BalanceSpacing1" presStyleCnt="0"/>
      <dgm:spPr/>
    </dgm:pt>
    <dgm:pt modelId="{402AE3A6-85FC-468D-BA1B-EF3E419860E1}" type="pres">
      <dgm:prSet presAssocID="{0AAA2A86-07D4-4194-A849-86448702F34F}" presName="Accent1Text" presStyleLbl="node1" presStyleIdx="1" presStyleCnt="2" custScaleX="137546" custScaleY="123057" custLinFactNeighborX="-37996" custLinFactNeighborY="-5008"/>
      <dgm:spPr/>
    </dgm:pt>
  </dgm:ptLst>
  <dgm:cxnLst>
    <dgm:cxn modelId="{65668501-A1BB-4067-97B0-4DC929FE4430}" type="presOf" srcId="{781ED210-AC36-4FA4-8899-9EA9B2E1CE1C}" destId="{5DC74602-F0D7-4E6F-8F2C-06F95F0014CA}" srcOrd="0" destOrd="0" presId="urn:microsoft.com/office/officeart/2008/layout/AlternatingHexagons"/>
    <dgm:cxn modelId="{A36CFC0A-510E-4FA0-9C10-2A8CEC7FBEAF}" type="presOf" srcId="{E38BD4BF-ADEB-485F-AFF0-D9FC635337B0}" destId="{0DB76628-C605-41E0-A23A-21448C6268B0}" srcOrd="0" destOrd="0" presId="urn:microsoft.com/office/officeart/2008/layout/AlternatingHexagons"/>
    <dgm:cxn modelId="{8D21131A-344E-4A6F-864E-80B5BCCAD852}" srcId="{781ED210-AC36-4FA4-8899-9EA9B2E1CE1C}" destId="{E38BD4BF-ADEB-485F-AFF0-D9FC635337B0}" srcOrd="0" destOrd="0" parTransId="{54A57132-C730-4DAB-B46A-9968E99EB6A4}" sibTransId="{0AAA2A86-07D4-4194-A849-86448702F34F}"/>
    <dgm:cxn modelId="{59E3CD3E-C1B9-400A-9E91-BB20D4104BA3}" type="presOf" srcId="{0AAA2A86-07D4-4194-A849-86448702F34F}" destId="{402AE3A6-85FC-468D-BA1B-EF3E419860E1}" srcOrd="0" destOrd="0" presId="urn:microsoft.com/office/officeart/2008/layout/AlternatingHexagons"/>
    <dgm:cxn modelId="{840CE1CB-83D7-4C26-887F-9BC45E9CAE97}" type="presParOf" srcId="{5DC74602-F0D7-4E6F-8F2C-06F95F0014CA}" destId="{9E0BD217-A674-468C-8115-494F226F890A}" srcOrd="0" destOrd="0" presId="urn:microsoft.com/office/officeart/2008/layout/AlternatingHexagons"/>
    <dgm:cxn modelId="{2DFF21DF-F0A0-4E06-A1F9-C0DF3E15FCC4}" type="presParOf" srcId="{9E0BD217-A674-468C-8115-494F226F890A}" destId="{0DB76628-C605-41E0-A23A-21448C6268B0}" srcOrd="0" destOrd="0" presId="urn:microsoft.com/office/officeart/2008/layout/AlternatingHexagons"/>
    <dgm:cxn modelId="{7AC362A7-311B-4FF5-BF86-03E99D581151}" type="presParOf" srcId="{9E0BD217-A674-468C-8115-494F226F890A}" destId="{7284C5A5-0E17-457F-B4D4-3C5711B4CEF8}" srcOrd="1" destOrd="0" presId="urn:microsoft.com/office/officeart/2008/layout/AlternatingHexagons"/>
    <dgm:cxn modelId="{856376DD-41C0-46F3-88D7-BE0852C3C3FF}" type="presParOf" srcId="{9E0BD217-A674-468C-8115-494F226F890A}" destId="{D482A920-3E6D-4FD8-B19B-8564ECFC32F3}" srcOrd="2" destOrd="0" presId="urn:microsoft.com/office/officeart/2008/layout/AlternatingHexagons"/>
    <dgm:cxn modelId="{B90D271A-1DC2-4390-869F-B5BD58CD6D22}" type="presParOf" srcId="{9E0BD217-A674-468C-8115-494F226F890A}" destId="{D77A7D2D-680A-4591-B695-76E9840D3051}" srcOrd="3" destOrd="0" presId="urn:microsoft.com/office/officeart/2008/layout/AlternatingHexagons"/>
    <dgm:cxn modelId="{6D688ECB-8F98-4C49-A71B-76256AAD3B21}" type="presParOf" srcId="{9E0BD217-A674-468C-8115-494F226F890A}" destId="{402AE3A6-85FC-468D-BA1B-EF3E419860E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63AE36-BD26-4E33-A896-E0AA47412151}" type="doc">
      <dgm:prSet loTypeId="urn:microsoft.com/office/officeart/2005/8/layout/arrow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8E3EF54-19F3-4E17-9CE7-F22B71FC256A}">
      <dgm:prSet custT="1"/>
      <dgm:spPr/>
      <dgm:t>
        <a:bodyPr/>
        <a:lstStyle/>
        <a:p>
          <a:pPr rtl="0"/>
          <a:r>
            <a:rPr lang="en-US" sz="3600" dirty="0"/>
            <a:t>Time: 45 minutes</a:t>
          </a:r>
        </a:p>
      </dgm:t>
    </dgm:pt>
    <dgm:pt modelId="{F7B13BA9-F130-414A-8FD7-829F038EA33B}" type="parTrans" cxnId="{C9DA0D75-DB5D-4FD3-B8EF-E81225AEC139}">
      <dgm:prSet/>
      <dgm:spPr/>
      <dgm:t>
        <a:bodyPr/>
        <a:lstStyle/>
        <a:p>
          <a:endParaRPr lang="en-US"/>
        </a:p>
      </dgm:t>
    </dgm:pt>
    <dgm:pt modelId="{6FA5400B-4464-4535-87F3-97C096F92B6F}" type="sibTrans" cxnId="{C9DA0D75-DB5D-4FD3-B8EF-E81225AEC139}">
      <dgm:prSet/>
      <dgm:spPr/>
      <dgm:t>
        <a:bodyPr/>
        <a:lstStyle/>
        <a:p>
          <a:endParaRPr lang="en-US"/>
        </a:p>
      </dgm:t>
    </dgm:pt>
    <dgm:pt modelId="{F4D63786-445E-4796-BCAC-26515484ED51}" type="pres">
      <dgm:prSet presAssocID="{D463AE36-BD26-4E33-A896-E0AA47412151}" presName="compositeShape" presStyleCnt="0">
        <dgm:presLayoutVars>
          <dgm:chMax val="2"/>
          <dgm:dir/>
          <dgm:resizeHandles val="exact"/>
        </dgm:presLayoutVars>
      </dgm:prSet>
      <dgm:spPr/>
    </dgm:pt>
    <dgm:pt modelId="{0BC7F0AA-32D1-4CF9-A35A-DACB18B821E6}" type="pres">
      <dgm:prSet presAssocID="{D463AE36-BD26-4E33-A896-E0AA47412151}" presName="ribbon" presStyleLbl="node1" presStyleIdx="0" presStyleCnt="1"/>
      <dgm:spPr/>
    </dgm:pt>
    <dgm:pt modelId="{D4B29012-EE1E-42F8-933D-47B8352B137B}" type="pres">
      <dgm:prSet presAssocID="{D463AE36-BD26-4E33-A896-E0AA47412151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7591F5F6-F25E-4702-8D08-F44F8FCB30F9}" type="pres">
      <dgm:prSet presAssocID="{D463AE36-BD26-4E33-A896-E0AA47412151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60EC440-D1C6-43E4-8278-A3B8D02307D6}" type="presOf" srcId="{D463AE36-BD26-4E33-A896-E0AA47412151}" destId="{F4D63786-445E-4796-BCAC-26515484ED51}" srcOrd="0" destOrd="0" presId="urn:microsoft.com/office/officeart/2005/8/layout/arrow6"/>
    <dgm:cxn modelId="{045C665E-A0AA-4157-8287-62C94D12978C}" type="presOf" srcId="{08E3EF54-19F3-4E17-9CE7-F22B71FC256A}" destId="{D4B29012-EE1E-42F8-933D-47B8352B137B}" srcOrd="0" destOrd="0" presId="urn:microsoft.com/office/officeart/2005/8/layout/arrow6"/>
    <dgm:cxn modelId="{C9DA0D75-DB5D-4FD3-B8EF-E81225AEC139}" srcId="{D463AE36-BD26-4E33-A896-E0AA47412151}" destId="{08E3EF54-19F3-4E17-9CE7-F22B71FC256A}" srcOrd="0" destOrd="0" parTransId="{F7B13BA9-F130-414A-8FD7-829F038EA33B}" sibTransId="{6FA5400B-4464-4535-87F3-97C096F92B6F}"/>
    <dgm:cxn modelId="{F511AFFD-8597-4436-BE44-C72D4A639A5B}" type="presParOf" srcId="{F4D63786-445E-4796-BCAC-26515484ED51}" destId="{0BC7F0AA-32D1-4CF9-A35A-DACB18B821E6}" srcOrd="0" destOrd="0" presId="urn:microsoft.com/office/officeart/2005/8/layout/arrow6"/>
    <dgm:cxn modelId="{BADCA842-AF82-44FA-8A05-5C4280566C5D}" type="presParOf" srcId="{F4D63786-445E-4796-BCAC-26515484ED51}" destId="{D4B29012-EE1E-42F8-933D-47B8352B137B}" srcOrd="1" destOrd="0" presId="urn:microsoft.com/office/officeart/2005/8/layout/arrow6"/>
    <dgm:cxn modelId="{95A2E0A8-4030-484C-9DCF-A9369325BACB}" type="presParOf" srcId="{F4D63786-445E-4796-BCAC-26515484ED51}" destId="{7591F5F6-F25E-4702-8D08-F44F8FCB30F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1EA8FB-74D7-42EF-805E-B2898217C171}" type="doc">
      <dgm:prSet loTypeId="urn:microsoft.com/office/officeart/2005/8/layout/h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ED82BD-4683-4C29-B954-E271793DEE68}">
      <dgm:prSet/>
      <dgm:spPr/>
      <dgm:t>
        <a:bodyPr/>
        <a:lstStyle/>
        <a:p>
          <a:pPr rtl="0"/>
          <a:r>
            <a:rPr lang="en-US" b="1" u="sng" dirty="0"/>
            <a:t>Lesson Outcome:</a:t>
          </a:r>
          <a:endParaRPr lang="en-US" dirty="0"/>
        </a:p>
      </dgm:t>
    </dgm:pt>
    <dgm:pt modelId="{820609C1-332E-44BE-BC4A-0F0E708CE368}" type="parTrans" cxnId="{72F73BD8-D554-420C-8F43-D6E372552FE9}">
      <dgm:prSet/>
      <dgm:spPr/>
      <dgm:t>
        <a:bodyPr/>
        <a:lstStyle/>
        <a:p>
          <a:endParaRPr lang="en-US"/>
        </a:p>
      </dgm:t>
    </dgm:pt>
    <dgm:pt modelId="{E921BD56-9234-417A-A724-37DCA1D9C675}" type="sibTrans" cxnId="{72F73BD8-D554-420C-8F43-D6E372552FE9}">
      <dgm:prSet/>
      <dgm:spPr/>
      <dgm:t>
        <a:bodyPr/>
        <a:lstStyle/>
        <a:p>
          <a:endParaRPr lang="en-US"/>
        </a:p>
      </dgm:t>
    </dgm:pt>
    <dgm:pt modelId="{13867602-CB77-4EC2-8BBA-A52E1675B7C5}">
      <dgm:prSet custT="1"/>
      <dgm:spPr/>
      <dgm:t>
        <a:bodyPr/>
        <a:lstStyle/>
        <a:p>
          <a:pPr rtl="0"/>
          <a:r>
            <a:rPr lang="en-US" sz="3200" dirty="0"/>
            <a:t>After finishing this lesson students can be able to ----</a:t>
          </a:r>
        </a:p>
      </dgm:t>
    </dgm:pt>
    <dgm:pt modelId="{152A66DC-597C-443F-A893-14B5EDDFC2E3}" type="parTrans" cxnId="{942E09BA-26C2-4584-BD2D-900AD506E59E}">
      <dgm:prSet/>
      <dgm:spPr/>
      <dgm:t>
        <a:bodyPr/>
        <a:lstStyle/>
        <a:p>
          <a:endParaRPr lang="en-US"/>
        </a:p>
      </dgm:t>
    </dgm:pt>
    <dgm:pt modelId="{70B0B3C3-F6BB-4837-917C-8494417AF75D}" type="sibTrans" cxnId="{942E09BA-26C2-4584-BD2D-900AD506E59E}">
      <dgm:prSet/>
      <dgm:spPr/>
      <dgm:t>
        <a:bodyPr/>
        <a:lstStyle/>
        <a:p>
          <a:endParaRPr lang="en-US"/>
        </a:p>
      </dgm:t>
    </dgm:pt>
    <dgm:pt modelId="{90538DF4-1EEF-4C32-9CA1-DD79B38EBB89}">
      <dgm:prSet custT="1"/>
      <dgm:spPr/>
      <dgm:t>
        <a:bodyPr/>
        <a:lstStyle/>
        <a:p>
          <a:pPr rtl="0"/>
          <a:r>
            <a:rPr lang="en-US" sz="3400" dirty="0"/>
            <a:t>Describe the different kinds of parts of speech of same word.</a:t>
          </a:r>
        </a:p>
      </dgm:t>
    </dgm:pt>
    <dgm:pt modelId="{6F8164A8-CFF5-49B6-808B-3590E3BE937D}" type="parTrans" cxnId="{150CEF91-8ACA-4387-A9D1-224F945043EB}">
      <dgm:prSet/>
      <dgm:spPr/>
      <dgm:t>
        <a:bodyPr/>
        <a:lstStyle/>
        <a:p>
          <a:endParaRPr lang="en-US"/>
        </a:p>
      </dgm:t>
    </dgm:pt>
    <dgm:pt modelId="{EC741802-6208-4A6D-9FA6-299AAEE08653}" type="sibTrans" cxnId="{150CEF91-8ACA-4387-A9D1-224F945043EB}">
      <dgm:prSet/>
      <dgm:spPr/>
      <dgm:t>
        <a:bodyPr/>
        <a:lstStyle/>
        <a:p>
          <a:endParaRPr lang="en-US"/>
        </a:p>
      </dgm:t>
    </dgm:pt>
    <dgm:pt modelId="{B3443A14-BB77-48B1-9EC5-48953246C6BE}" type="pres">
      <dgm:prSet presAssocID="{C41EA8FB-74D7-42EF-805E-B2898217C171}" presName="Name0" presStyleCnt="0">
        <dgm:presLayoutVars>
          <dgm:dir/>
          <dgm:resizeHandles val="exact"/>
        </dgm:presLayoutVars>
      </dgm:prSet>
      <dgm:spPr/>
    </dgm:pt>
    <dgm:pt modelId="{086ED1EE-34CC-4666-9C25-1E074354F9CA}" type="pres">
      <dgm:prSet presAssocID="{79ED82BD-4683-4C29-B954-E271793DEE68}" presName="node" presStyleLbl="node1" presStyleIdx="0" presStyleCnt="2">
        <dgm:presLayoutVars>
          <dgm:bulletEnabled val="1"/>
        </dgm:presLayoutVars>
      </dgm:prSet>
      <dgm:spPr/>
    </dgm:pt>
    <dgm:pt modelId="{F4CB99B1-1433-4782-8E58-583A3EA73094}" type="pres">
      <dgm:prSet presAssocID="{E921BD56-9234-417A-A724-37DCA1D9C675}" presName="sibTrans" presStyleCnt="0"/>
      <dgm:spPr/>
    </dgm:pt>
    <dgm:pt modelId="{0B2E0ADF-2DAD-41E4-85C4-954C83AA43B7}" type="pres">
      <dgm:prSet presAssocID="{13867602-CB77-4EC2-8BBA-A52E1675B7C5}" presName="node" presStyleLbl="node1" presStyleIdx="1" presStyleCnt="2">
        <dgm:presLayoutVars>
          <dgm:bulletEnabled val="1"/>
        </dgm:presLayoutVars>
      </dgm:prSet>
      <dgm:spPr/>
    </dgm:pt>
  </dgm:ptLst>
  <dgm:cxnLst>
    <dgm:cxn modelId="{52417E12-D89E-4583-BA80-1C3D61697FAA}" type="presOf" srcId="{C41EA8FB-74D7-42EF-805E-B2898217C171}" destId="{B3443A14-BB77-48B1-9EC5-48953246C6BE}" srcOrd="0" destOrd="0" presId="urn:microsoft.com/office/officeart/2005/8/layout/hList6"/>
    <dgm:cxn modelId="{E106CE2B-80D2-4352-9CA9-476E29F57575}" type="presOf" srcId="{79ED82BD-4683-4C29-B954-E271793DEE68}" destId="{086ED1EE-34CC-4666-9C25-1E074354F9CA}" srcOrd="0" destOrd="0" presId="urn:microsoft.com/office/officeart/2005/8/layout/hList6"/>
    <dgm:cxn modelId="{89BA995A-0797-441F-B9B5-3738E87D7C67}" type="presOf" srcId="{90538DF4-1EEF-4C32-9CA1-DD79B38EBB89}" destId="{0B2E0ADF-2DAD-41E4-85C4-954C83AA43B7}" srcOrd="0" destOrd="1" presId="urn:microsoft.com/office/officeart/2005/8/layout/hList6"/>
    <dgm:cxn modelId="{9B6F398A-2FA1-4409-9BAC-F9ECDEAB6967}" type="presOf" srcId="{13867602-CB77-4EC2-8BBA-A52E1675B7C5}" destId="{0B2E0ADF-2DAD-41E4-85C4-954C83AA43B7}" srcOrd="0" destOrd="0" presId="urn:microsoft.com/office/officeart/2005/8/layout/hList6"/>
    <dgm:cxn modelId="{150CEF91-8ACA-4387-A9D1-224F945043EB}" srcId="{13867602-CB77-4EC2-8BBA-A52E1675B7C5}" destId="{90538DF4-1EEF-4C32-9CA1-DD79B38EBB89}" srcOrd="0" destOrd="0" parTransId="{6F8164A8-CFF5-49B6-808B-3590E3BE937D}" sibTransId="{EC741802-6208-4A6D-9FA6-299AAEE08653}"/>
    <dgm:cxn modelId="{942E09BA-26C2-4584-BD2D-900AD506E59E}" srcId="{C41EA8FB-74D7-42EF-805E-B2898217C171}" destId="{13867602-CB77-4EC2-8BBA-A52E1675B7C5}" srcOrd="1" destOrd="0" parTransId="{152A66DC-597C-443F-A893-14B5EDDFC2E3}" sibTransId="{70B0B3C3-F6BB-4837-917C-8494417AF75D}"/>
    <dgm:cxn modelId="{72F73BD8-D554-420C-8F43-D6E372552FE9}" srcId="{C41EA8FB-74D7-42EF-805E-B2898217C171}" destId="{79ED82BD-4683-4C29-B954-E271793DEE68}" srcOrd="0" destOrd="0" parTransId="{820609C1-332E-44BE-BC4A-0F0E708CE368}" sibTransId="{E921BD56-9234-417A-A724-37DCA1D9C675}"/>
    <dgm:cxn modelId="{210A0C5F-3D20-4673-B9FD-D677CC2F6AA8}" type="presParOf" srcId="{B3443A14-BB77-48B1-9EC5-48953246C6BE}" destId="{086ED1EE-34CC-4666-9C25-1E074354F9CA}" srcOrd="0" destOrd="0" presId="urn:microsoft.com/office/officeart/2005/8/layout/hList6"/>
    <dgm:cxn modelId="{2417730B-99F4-4AFC-9B52-F4864F865854}" type="presParOf" srcId="{B3443A14-BB77-48B1-9EC5-48953246C6BE}" destId="{F4CB99B1-1433-4782-8E58-583A3EA73094}" srcOrd="1" destOrd="0" presId="urn:microsoft.com/office/officeart/2005/8/layout/hList6"/>
    <dgm:cxn modelId="{00E1A257-775A-4DA2-959E-5E2B1E9774A8}" type="presParOf" srcId="{B3443A14-BB77-48B1-9EC5-48953246C6BE}" destId="{0B2E0ADF-2DAD-41E4-85C4-954C83AA43B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AC0A9-BC2D-482B-BAA2-A602809FDF77}">
      <dsp:nvSpPr>
        <dsp:cNvPr id="0" name=""/>
        <dsp:cNvSpPr/>
      </dsp:nvSpPr>
      <dsp:spPr>
        <a:xfrm>
          <a:off x="1488833" y="0"/>
          <a:ext cx="2940149" cy="294014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2060"/>
              </a:solidFill>
            </a:rPr>
            <a:t>WELCOME</a:t>
          </a:r>
        </a:p>
      </dsp:txBody>
      <dsp:txXfrm>
        <a:off x="1919408" y="430575"/>
        <a:ext cx="2078999" cy="2078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BD3B1-16AF-4AF5-A1D3-5C052BACA5DA}">
      <dsp:nvSpPr>
        <dsp:cNvPr id="0" name=""/>
        <dsp:cNvSpPr/>
      </dsp:nvSpPr>
      <dsp:spPr>
        <a:xfrm>
          <a:off x="298684" y="0"/>
          <a:ext cx="1969346" cy="3918223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DDD7B-35A5-4C14-A3CC-B4825D6465CB}">
      <dsp:nvSpPr>
        <dsp:cNvPr id="0" name=""/>
        <dsp:cNvSpPr/>
      </dsp:nvSpPr>
      <dsp:spPr>
        <a:xfrm>
          <a:off x="2327110" y="0"/>
          <a:ext cx="3341920" cy="3918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 Today’s topic is the same word used as different parts of speech.</a:t>
          </a:r>
        </a:p>
      </dsp:txBody>
      <dsp:txXfrm>
        <a:off x="2327110" y="0"/>
        <a:ext cx="3341920" cy="3918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8C5B3-FFAC-47C8-8423-9265B73B03E5}">
      <dsp:nvSpPr>
        <dsp:cNvPr id="0" name=""/>
        <dsp:cNvSpPr/>
      </dsp:nvSpPr>
      <dsp:spPr>
        <a:xfrm>
          <a:off x="0" y="0"/>
          <a:ext cx="1262073" cy="126207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A6ACD-3FAF-4CE4-A531-075366742ACB}">
      <dsp:nvSpPr>
        <dsp:cNvPr id="0" name=""/>
        <dsp:cNvSpPr/>
      </dsp:nvSpPr>
      <dsp:spPr>
        <a:xfrm>
          <a:off x="631036" y="0"/>
          <a:ext cx="6955471" cy="12620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English Grammar and Composition</a:t>
          </a:r>
        </a:p>
      </dsp:txBody>
      <dsp:txXfrm>
        <a:off x="631036" y="0"/>
        <a:ext cx="6955471" cy="1262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76628-C605-41E0-A23A-21448C6268B0}">
      <dsp:nvSpPr>
        <dsp:cNvPr id="0" name=""/>
        <dsp:cNvSpPr/>
      </dsp:nvSpPr>
      <dsp:spPr>
        <a:xfrm rot="5400000">
          <a:off x="1181654" y="1000915"/>
          <a:ext cx="2911846" cy="235212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Class- Nine to Ten</a:t>
          </a:r>
        </a:p>
      </dsp:txBody>
      <dsp:txXfrm rot="-5400000">
        <a:off x="1815859" y="1159717"/>
        <a:ext cx="1643436" cy="2034518"/>
      </dsp:txXfrm>
    </dsp:sp>
    <dsp:sp modelId="{7284C5A5-0E17-457F-B4D4-3C5711B4CEF8}">
      <dsp:nvSpPr>
        <dsp:cNvPr id="0" name=""/>
        <dsp:cNvSpPr/>
      </dsp:nvSpPr>
      <dsp:spPr>
        <a:xfrm>
          <a:off x="3239268" y="1785761"/>
          <a:ext cx="1455323" cy="782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AE3A6-85FC-468D-BA1B-EF3E419860E1}">
      <dsp:nvSpPr>
        <dsp:cNvPr id="0" name=""/>
        <dsp:cNvSpPr/>
      </dsp:nvSpPr>
      <dsp:spPr>
        <a:xfrm rot="5400000">
          <a:off x="178850" y="1331422"/>
          <a:ext cx="1604728" cy="15604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57464" y="1573075"/>
        <a:ext cx="1047499" cy="1077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7F0AA-32D1-4CF9-A35A-DACB18B821E6}">
      <dsp:nvSpPr>
        <dsp:cNvPr id="0" name=""/>
        <dsp:cNvSpPr/>
      </dsp:nvSpPr>
      <dsp:spPr>
        <a:xfrm>
          <a:off x="307733" y="0"/>
          <a:ext cx="6046589" cy="241863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29012-EE1E-42F8-933D-47B8352B137B}">
      <dsp:nvSpPr>
        <dsp:cNvPr id="0" name=""/>
        <dsp:cNvSpPr/>
      </dsp:nvSpPr>
      <dsp:spPr>
        <a:xfrm>
          <a:off x="1033323" y="423261"/>
          <a:ext cx="1995374" cy="11851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Time: 45 minutes</a:t>
          </a:r>
        </a:p>
      </dsp:txBody>
      <dsp:txXfrm>
        <a:off x="1033323" y="423261"/>
        <a:ext cx="1995374" cy="1185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ED1EE-34CC-4666-9C25-1E074354F9CA}">
      <dsp:nvSpPr>
        <dsp:cNvPr id="0" name=""/>
        <dsp:cNvSpPr/>
      </dsp:nvSpPr>
      <dsp:spPr>
        <a:xfrm rot="16200000">
          <a:off x="-326543" y="331945"/>
          <a:ext cx="5859887" cy="5195996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u="sng" kern="1200" dirty="0"/>
            <a:t>Lesson Outcome:</a:t>
          </a:r>
          <a:endParaRPr lang="en-US" sz="6500" kern="1200" dirty="0"/>
        </a:p>
      </dsp:txBody>
      <dsp:txXfrm rot="5400000">
        <a:off x="5403" y="1171976"/>
        <a:ext cx="5195996" cy="3515933"/>
      </dsp:txXfrm>
    </dsp:sp>
    <dsp:sp modelId="{0B2E0ADF-2DAD-41E4-85C4-954C83AA43B7}">
      <dsp:nvSpPr>
        <dsp:cNvPr id="0" name=""/>
        <dsp:cNvSpPr/>
      </dsp:nvSpPr>
      <dsp:spPr>
        <a:xfrm rot="16200000">
          <a:off x="5259152" y="331945"/>
          <a:ext cx="5859887" cy="5195996"/>
        </a:xfrm>
        <a:prstGeom prst="flowChartManualOperati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After finishing this lesson students can be able to ----</a:t>
          </a:r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Describe the different kinds of parts of speech of same word.</a:t>
          </a:r>
        </a:p>
      </dsp:txBody>
      <dsp:txXfrm rot="5400000">
        <a:off x="5591098" y="1171976"/>
        <a:ext cx="5195996" cy="3515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EC2C-12C5-46CB-875B-B1A00C117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6BAF5-A533-4A15-92B0-9FA896AA2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3EA8-C02A-4C74-BA4E-F615F676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CC4-0131-4E20-B9C7-93420F6D72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2E4A-1E17-4813-82FF-9C3C5099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73716-A484-4E1F-8FD0-0A744ED6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F133-0510-4F1B-BD67-AA61D89B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67096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3586-53D4-4EED-8340-4F207362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DFA94-0FD7-42EE-AB66-DA3C787E4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7CF5-B143-494F-BB7B-54C1B914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CC4-0131-4E20-B9C7-93420F6D72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C8507-E484-4680-B0BE-9C7A5D79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3EF19-EF21-4A4F-87B7-ACEDECE9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F133-0510-4F1B-BD67-AA61D89B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226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BEAA1-3CA3-4AE9-8901-E4B939DD6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E1855-A3BA-43D3-AB2F-6D2C4C2BD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A8151-1B57-419E-AB05-DA67236A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CC4-0131-4E20-B9C7-93420F6D72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48D81-CC52-4E9B-8BF2-1290A079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5BBF1-1BE9-45F0-B09D-CC0C3417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F133-0510-4F1B-BD67-AA61D89B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08704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C45E-73F3-45EC-BFFD-2CEE976E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6A5B1-FD4A-4D94-834F-36666278A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831C5-26A2-40C1-A940-DE8DB600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CC4-0131-4E20-B9C7-93420F6D72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15CDF-6C1E-4144-B8F4-E0A5467E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09139-3BE6-4725-97E0-4982893D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F133-0510-4F1B-BD67-AA61D89B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84257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FE7B-51C4-4100-A190-5D5145AD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33533-0973-4C8E-9DC6-C5237815F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1908B-524D-43C7-AF21-F98B7184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CC4-0131-4E20-B9C7-93420F6D72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0CDB-D56E-4B5F-B2E5-1DBBCCFF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16A2A-FB8A-4DA1-8716-6CE92D26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F133-0510-4F1B-BD67-AA61D89B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642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BFD6-5922-4973-ADDA-19CAF5B5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1E062-3266-4781-B210-8BCFDBB6E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890B3-51CC-4AE8-ABE3-0827617FF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34796-F3DE-4526-B7E1-EF83DA1B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CC4-0131-4E20-B9C7-93420F6D72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8F39B-1B2C-4339-9735-3A2C1F99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765B1-BF24-4841-9AB2-99D751D0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F133-0510-4F1B-BD67-AA61D89B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68730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324F-7321-426D-9899-3CEE2D5B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49EC6-8B1B-428F-8192-2E077881A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E09FE-74EE-4985-80D5-59906D253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DDD12-E004-4D3A-988A-528366298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0C779-4B7E-4888-9795-F993034F4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D0F6A-EFCD-4DFA-A690-861B01F1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CC4-0131-4E20-B9C7-93420F6D72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7BFDC-3E4E-4BB4-98F4-818B24CC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3D772-4E44-4381-B8BC-E0CAE1F1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F133-0510-4F1B-BD67-AA61D89B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10902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FC6A-5C7B-4EDB-954F-5DFF70B4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C9450-4525-4113-885F-17C1FD7C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CC4-0131-4E20-B9C7-93420F6D72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AD6FC-AF8C-42C3-BD66-8BBC55E8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AED51-10ED-46B4-8D00-4B90C7FA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F133-0510-4F1B-BD67-AA61D89B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9106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1C30E-75F5-4CDD-91E5-9AC81172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CC4-0131-4E20-B9C7-93420F6D72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667DB-AF15-4728-A64C-FF945D6F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5E2B4-D634-4D61-B9C1-D581268E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F133-0510-4F1B-BD67-AA61D89B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5227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955A-F058-4C9C-9068-1E917B05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8D137-6A32-42E3-A193-C25CB648B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A3C66-D3D5-4D78-9020-AD36A4C02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89B56-B0E1-459A-848E-D0E1567D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CC4-0131-4E20-B9C7-93420F6D72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C5408-F313-4104-9097-09E6F892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A584-D1C3-4C6F-9AF2-44E4AC01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F133-0510-4F1B-BD67-AA61D89B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1098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4E0C-E796-453D-929C-367147E2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01838-6CE2-4C14-ACD2-02BE8C842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D3447-838A-491B-A687-A4CFCBB00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7FF76-E54E-4780-B201-B184AF43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CC4-0131-4E20-B9C7-93420F6D72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9EE68-518F-4CAE-AE02-DF2B6983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F0B56-B6C6-43D1-93E4-EB123CA0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F133-0510-4F1B-BD67-AA61D89B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4338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93A92-59ED-4698-BA06-76B4C6CD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8659-353F-4D14-AF5D-92C93C111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4B7C-CF1B-4413-887C-0F3B109CB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FCC4-0131-4E20-B9C7-93420F6D72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816F1-9BCE-486C-9F35-3E28E31E0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82013-4FC0-44D5-AEAF-BB8AE3DFE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4F133-0510-4F1B-BD67-AA61D89BB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568CA-8F1A-4F88-8817-16A1D49BA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0"/>
            <a:ext cx="8790550" cy="5860366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057B4B-A748-458A-BB1A-0B27809407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832219"/>
              </p:ext>
            </p:extLst>
          </p:nvPr>
        </p:nvGraphicFramePr>
        <p:xfrm>
          <a:off x="3137094" y="1603717"/>
          <a:ext cx="5824025" cy="294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97323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237A0-C715-4313-ACAD-1790016DA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812" y="1012874"/>
            <a:ext cx="5850988" cy="516408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That-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is her pen.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want that book.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certain that he will come here.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(Here, 1= Pronoun, 2= Adjective, 3= Conjunction)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6BF6F2F-B798-426E-8D88-DFF40593B2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58" y="1012874"/>
            <a:ext cx="5064368" cy="464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428E43-862E-426A-BA57-85006D7DF369}"/>
              </a:ext>
            </a:extLst>
          </p:cNvPr>
          <p:cNvSpPr txBox="1"/>
          <p:nvPr/>
        </p:nvSpPr>
        <p:spPr>
          <a:xfrm>
            <a:off x="7174525" y="5659181"/>
            <a:ext cx="353099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I like that one.</a:t>
            </a:r>
          </a:p>
        </p:txBody>
      </p:sp>
    </p:spTree>
    <p:extLst>
      <p:ext uri="{BB962C8B-B14F-4D97-AF65-F5344CB8AC3E}">
        <p14:creationId xmlns:p14="http://schemas.microsoft.com/office/powerpoint/2010/main" val="3984251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DA9C2-4B38-4391-AFB1-797CABEBC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812" y="1069145"/>
            <a:ext cx="5850988" cy="5107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Still-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came here in the still of night.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Mosquitoes lay eggs in still water.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Mothers still their babies with a lulling song.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is still in idleness.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Still water produces moss.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(Here, 1= Noun, 2= Adjective, 3= Verb, 4= Adverb, 5= Adjective)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C9C28D-9193-46C1-8CA1-B862A9EE22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77" y="1069062"/>
            <a:ext cx="5697532" cy="405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767330-2688-4DCD-9679-87AD2B0A4AFE}"/>
              </a:ext>
            </a:extLst>
          </p:cNvPr>
          <p:cNvSpPr txBox="1"/>
          <p:nvPr/>
        </p:nvSpPr>
        <p:spPr>
          <a:xfrm>
            <a:off x="6865034" y="5613009"/>
            <a:ext cx="465640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They are still in meeting.</a:t>
            </a:r>
          </a:p>
        </p:txBody>
      </p:sp>
    </p:spTree>
    <p:extLst>
      <p:ext uri="{BB962C8B-B14F-4D97-AF65-F5344CB8AC3E}">
        <p14:creationId xmlns:p14="http://schemas.microsoft.com/office/powerpoint/2010/main" val="34804753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C477D-94EA-4DBA-B0ED-B9015551A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015" y="745588"/>
            <a:ext cx="5808785" cy="54313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Some-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say that.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needs some sugar.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ten members were in the meeting.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(Here, 1= Pronoun,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2= Adjective, 3= Adverb)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A5C590-AA09-4682-B487-6C1C3268E8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22" y="745588"/>
            <a:ext cx="5808663" cy="445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EEBA8-557C-4E56-B542-5A0C1B91F098}"/>
              </a:ext>
            </a:extLst>
          </p:cNvPr>
          <p:cNvSpPr txBox="1"/>
          <p:nvPr/>
        </p:nvSpPr>
        <p:spPr>
          <a:xfrm>
            <a:off x="6952431" y="5401994"/>
            <a:ext cx="396409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Some 200 persons attended the seminar.</a:t>
            </a:r>
          </a:p>
        </p:txBody>
      </p:sp>
    </p:spTree>
    <p:extLst>
      <p:ext uri="{BB962C8B-B14F-4D97-AF65-F5344CB8AC3E}">
        <p14:creationId xmlns:p14="http://schemas.microsoft.com/office/powerpoint/2010/main" val="8952702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E8ABB-6438-4995-B634-9485FA627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542" y="872197"/>
            <a:ext cx="5907258" cy="53047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So-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Don’t say so.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so sorry.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was busy, so she could not come here.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(Here, 1= Pronoun, 2= Adverb, 3= Conjunction)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D9F038-8807-4ECD-A0D1-5BE9F73035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r="31830" b="4842"/>
          <a:stretch/>
        </p:blipFill>
        <p:spPr>
          <a:xfrm>
            <a:off x="6527409" y="872197"/>
            <a:ext cx="5444197" cy="439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0E00A-C673-47E2-9DC3-BD0D109D30D1}"/>
              </a:ext>
            </a:extLst>
          </p:cNvPr>
          <p:cNvSpPr txBox="1"/>
          <p:nvPr/>
        </p:nvSpPr>
        <p:spPr>
          <a:xfrm>
            <a:off x="6288258" y="5627077"/>
            <a:ext cx="5683348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She was so upset that she could not pay concentration on her study.</a:t>
            </a:r>
          </a:p>
        </p:txBody>
      </p:sp>
    </p:spTree>
    <p:extLst>
      <p:ext uri="{BB962C8B-B14F-4D97-AF65-F5344CB8AC3E}">
        <p14:creationId xmlns:p14="http://schemas.microsoft.com/office/powerpoint/2010/main" val="15422925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2D3F20-C1FA-474E-A2A1-E2E447992895}"/>
              </a:ext>
            </a:extLst>
          </p:cNvPr>
          <p:cNvSpPr/>
          <p:nvPr/>
        </p:nvSpPr>
        <p:spPr>
          <a:xfrm>
            <a:off x="342314" y="277837"/>
            <a:ext cx="11507372" cy="63023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Pair Work: Write down the proper name of parts of speech of the underlined word given in the sentence.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right and some say wrong.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has liked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dress you gave her.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indolent that they could not do their daily activities.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Still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water gives off bad smell.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 unfortunate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they failed in the exam.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you are here, but where were you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Wait here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come back.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you climb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coconut tree?</a:t>
            </a:r>
          </a:p>
        </p:txBody>
      </p:sp>
    </p:spTree>
    <p:extLst>
      <p:ext uri="{BB962C8B-B14F-4D97-AF65-F5344CB8AC3E}">
        <p14:creationId xmlns:p14="http://schemas.microsoft.com/office/powerpoint/2010/main" val="27224149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FBD80-D036-4815-9A08-1AFE41F6C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0"/>
            <a:ext cx="9833317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71618-37BA-4E3F-B150-41B0D308460D}"/>
              </a:ext>
            </a:extLst>
          </p:cNvPr>
          <p:cNvSpPr txBox="1"/>
          <p:nvPr/>
        </p:nvSpPr>
        <p:spPr>
          <a:xfrm>
            <a:off x="2377440" y="2363372"/>
            <a:ext cx="751214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Thanks For Enjoying The Class.</a:t>
            </a:r>
          </a:p>
        </p:txBody>
      </p:sp>
    </p:spTree>
    <p:extLst>
      <p:ext uri="{BB962C8B-B14F-4D97-AF65-F5344CB8AC3E}">
        <p14:creationId xmlns:p14="http://schemas.microsoft.com/office/powerpoint/2010/main" val="37389026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0"/>
            <a:ext cx="45577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1745673" y="124691"/>
            <a:ext cx="3948546" cy="77585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Introduction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5473" y="1136072"/>
            <a:ext cx="6941127" cy="5444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Md. </a:t>
            </a:r>
            <a:r>
              <a:rPr lang="en-US" sz="3200" dirty="0" err="1"/>
              <a:t>Rakibul</a:t>
            </a:r>
            <a:r>
              <a:rPr lang="en-US" sz="3200" dirty="0"/>
              <a:t> </a:t>
            </a:r>
            <a:r>
              <a:rPr lang="en-US" sz="3200" dirty="0" err="1"/>
              <a:t>Alam</a:t>
            </a:r>
            <a:endParaRPr lang="en-US" sz="3200" dirty="0"/>
          </a:p>
          <a:p>
            <a:r>
              <a:rPr lang="en-US" sz="3200" dirty="0"/>
              <a:t>Assistant Teacher</a:t>
            </a:r>
          </a:p>
          <a:p>
            <a:r>
              <a:rPr lang="en-US" sz="3000" dirty="0" err="1"/>
              <a:t>Dharmapur</a:t>
            </a:r>
            <a:r>
              <a:rPr lang="en-US" sz="3000" dirty="0"/>
              <a:t> PN. Girls’ High School, </a:t>
            </a:r>
            <a:r>
              <a:rPr lang="en-US" sz="3200" dirty="0" err="1"/>
              <a:t>Sundarganj</a:t>
            </a:r>
            <a:r>
              <a:rPr lang="en-US" sz="3200" dirty="0"/>
              <a:t>. </a:t>
            </a:r>
            <a:r>
              <a:rPr lang="en-US" sz="3200" dirty="0" err="1"/>
              <a:t>Gaibandha</a:t>
            </a:r>
            <a:r>
              <a:rPr lang="en-US" sz="3200" dirty="0"/>
              <a:t>.</a:t>
            </a:r>
          </a:p>
          <a:p>
            <a:r>
              <a:rPr lang="en-US" sz="3200" dirty="0"/>
              <a:t>The Best Teacher-2016</a:t>
            </a:r>
          </a:p>
          <a:p>
            <a:r>
              <a:rPr lang="en-US" sz="3200" dirty="0"/>
              <a:t>( </a:t>
            </a:r>
            <a:r>
              <a:rPr lang="en-US" sz="3200" dirty="0" err="1"/>
              <a:t>Gaibandha</a:t>
            </a:r>
            <a:r>
              <a:rPr lang="en-US" sz="3200" dirty="0"/>
              <a:t> District)</a:t>
            </a:r>
          </a:p>
          <a:p>
            <a:r>
              <a:rPr lang="en-US" sz="3200" dirty="0"/>
              <a:t>Master Trainer- CA (English)</a:t>
            </a:r>
          </a:p>
          <a:p>
            <a:r>
              <a:rPr lang="en-US" sz="3200" dirty="0"/>
              <a:t>Founder, EEE Academy</a:t>
            </a:r>
          </a:p>
        </p:txBody>
      </p:sp>
    </p:spTree>
    <p:extLst>
      <p:ext uri="{BB962C8B-B14F-4D97-AF65-F5344CB8AC3E}">
        <p14:creationId xmlns:p14="http://schemas.microsoft.com/office/powerpoint/2010/main" val="13346540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13123"/>
            <a:ext cx="8370277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Look at the following sentences and try to tell the name of parts of speech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Please, </a:t>
            </a:r>
            <a:r>
              <a:rPr lang="en-US" sz="3200" u="sng" dirty="0">
                <a:latin typeface="Arial Rounded MT Bold" panose="020F0704030504030204" pitchFamily="34" charset="0"/>
              </a:rPr>
              <a:t>water</a:t>
            </a:r>
            <a:r>
              <a:rPr lang="en-US" sz="3200" dirty="0">
                <a:latin typeface="Arial Rounded MT Bold" panose="020F0704030504030204" pitchFamily="34" charset="0"/>
              </a:rPr>
              <a:t> the plants regularly.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Please, give me a glass of </a:t>
            </a:r>
            <a:r>
              <a:rPr lang="en-US" sz="3200" u="sng" dirty="0">
                <a:latin typeface="Arial Rounded MT Bold" panose="020F0704030504030204" pitchFamily="34" charset="0"/>
              </a:rPr>
              <a:t>water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015" y="2990973"/>
            <a:ext cx="5564777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The underlined words are- 1. verb and 2. noun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" y="4613389"/>
            <a:ext cx="5236197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Yes, You are right. water- the same word in both sentence but used as different parts of speech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73119833"/>
              </p:ext>
            </p:extLst>
          </p:nvPr>
        </p:nvGraphicFramePr>
        <p:xfrm>
          <a:off x="6063175" y="2757268"/>
          <a:ext cx="5967716" cy="391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78569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25081" y="253218"/>
          <a:ext cx="7586508" cy="126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21545" y="1932295"/>
          <a:ext cx="4694592" cy="43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100354" y="2084803"/>
            <a:ext cx="5368835" cy="1820991"/>
            <a:chOff x="6503191" y="2542004"/>
            <a:chExt cx="5186054" cy="888728"/>
          </a:xfrm>
        </p:grpSpPr>
        <p:sp>
          <p:nvSpPr>
            <p:cNvPr id="10" name="Oval 9"/>
            <p:cNvSpPr/>
            <p:nvPr/>
          </p:nvSpPr>
          <p:spPr>
            <a:xfrm>
              <a:off x="6503191" y="2542004"/>
              <a:ext cx="888728" cy="8887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947555" y="2542004"/>
              <a:ext cx="4741690" cy="888728"/>
            </a:xfrm>
            <a:custGeom>
              <a:avLst/>
              <a:gdLst>
                <a:gd name="connsiteX0" fmla="*/ 0 w 4741690"/>
                <a:gd name="connsiteY0" fmla="*/ 0 h 888728"/>
                <a:gd name="connsiteX1" fmla="*/ 4741690 w 4741690"/>
                <a:gd name="connsiteY1" fmla="*/ 0 h 888728"/>
                <a:gd name="connsiteX2" fmla="*/ 4741690 w 4741690"/>
                <a:gd name="connsiteY2" fmla="*/ 888728 h 888728"/>
                <a:gd name="connsiteX3" fmla="*/ 0 w 4741690"/>
                <a:gd name="connsiteY3" fmla="*/ 888728 h 888728"/>
                <a:gd name="connsiteX4" fmla="*/ 0 w 4741690"/>
                <a:gd name="connsiteY4" fmla="*/ 0 h 88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690" h="888728">
                  <a:moveTo>
                    <a:pt x="0" y="0"/>
                  </a:moveTo>
                  <a:lnTo>
                    <a:pt x="4741690" y="0"/>
                  </a:lnTo>
                  <a:lnTo>
                    <a:pt x="4741690" y="888728"/>
                  </a:lnTo>
                  <a:lnTo>
                    <a:pt x="0" y="8887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0" tIns="36830" rIns="0" bIns="36830" numCol="1" spcCol="1270" anchor="ctr" anchorCtr="0">
              <a:noAutofit/>
            </a:bodyPr>
            <a:lstStyle/>
            <a:p>
              <a:pPr lvl="0" algn="l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Topic: Same words used as different Parts of Speech</a:t>
              </a:r>
            </a:p>
          </p:txBody>
        </p:sp>
      </p:grpSp>
      <p:graphicFrame>
        <p:nvGraphicFramePr>
          <p:cNvPr id="12" name="Diagram 11"/>
          <p:cNvGraphicFramePr/>
          <p:nvPr/>
        </p:nvGraphicFramePr>
        <p:xfrm>
          <a:off x="5016138" y="4284617"/>
          <a:ext cx="6662056" cy="2418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239938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17795" y="409197"/>
          <a:ext cx="10792496" cy="585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262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3EC1E-8267-4F9B-B818-912FD42D0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5753" y="1026939"/>
            <a:ext cx="9270609" cy="51065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Up-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man has ups and downs in life.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next up train will leave within one hour.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Climb up.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should not climb up the hill.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(Here, 1= Noun, 2= Adjective, 3= Adverb, 4= Preposition)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82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50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62062-DA6C-443D-B768-7CBE6672B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286" y="1139483"/>
            <a:ext cx="5752514" cy="50374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Till-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will stay here till tomorrow.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Don’t start the work till I give the order.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(Here, 1= Preposition, 2= Conjunction)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4A1129-05BD-4459-909B-F16E5067B6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2" b="9209"/>
          <a:stretch/>
        </p:blipFill>
        <p:spPr>
          <a:xfrm>
            <a:off x="6390055" y="1139483"/>
            <a:ext cx="5691620" cy="395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20C3FC-2F4E-40DB-BC37-D5ED35DFBF3D}"/>
              </a:ext>
            </a:extLst>
          </p:cNvPr>
          <p:cNvSpPr txBox="1"/>
          <p:nvPr/>
        </p:nvSpPr>
        <p:spPr>
          <a:xfrm>
            <a:off x="6390055" y="5401994"/>
            <a:ext cx="52720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She will read till afternoon.</a:t>
            </a:r>
          </a:p>
        </p:txBody>
      </p:sp>
    </p:spTree>
    <p:extLst>
      <p:ext uri="{BB962C8B-B14F-4D97-AF65-F5344CB8AC3E}">
        <p14:creationId xmlns:p14="http://schemas.microsoft.com/office/powerpoint/2010/main" val="193162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9D7AD-EDF0-449C-A79B-7467CFD32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3150" y="1522827"/>
            <a:ext cx="8665700" cy="38123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Then-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shall be ready by then.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then Government approved the bill.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lived in Dhaka then.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(Here, 1= Noun, 2= Adjective, 3= Adverb)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732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E3E7-9822-48A9-9643-06019602D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83" y="970671"/>
            <a:ext cx="5794717" cy="52062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The-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cat loves fish.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sooner, the better.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wiser he is, the better.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(Here, 1= Demonstrative Adjective/Definite Article,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2= Adverb)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EEF2A6-2C4E-4BE7-8976-3B6018CDF7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8"/>
          <a:stretch/>
        </p:blipFill>
        <p:spPr>
          <a:xfrm>
            <a:off x="6172200" y="970672"/>
            <a:ext cx="5794717" cy="396708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E8BBA4-891A-4FDF-87AA-0938F3EF2FF9}"/>
              </a:ext>
            </a:extLst>
          </p:cNvPr>
          <p:cNvSpPr txBox="1"/>
          <p:nvPr/>
        </p:nvSpPr>
        <p:spPr>
          <a:xfrm>
            <a:off x="6597748" y="5387926"/>
            <a:ext cx="5261317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The bird fly at large in the sky.</a:t>
            </a:r>
          </a:p>
        </p:txBody>
      </p:sp>
    </p:spTree>
    <p:extLst>
      <p:ext uri="{BB962C8B-B14F-4D97-AF65-F5344CB8AC3E}">
        <p14:creationId xmlns:p14="http://schemas.microsoft.com/office/powerpoint/2010/main" val="3905292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622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2021-12-10T15:07:00Z</dcterms:created>
  <dcterms:modified xsi:type="dcterms:W3CDTF">2021-12-10T16:21:02Z</dcterms:modified>
</cp:coreProperties>
</file>