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0"/>
  </p:notesMasterIdLst>
  <p:sldIdLst>
    <p:sldId id="256" r:id="rId2"/>
    <p:sldId id="257" r:id="rId3"/>
    <p:sldId id="282" r:id="rId4"/>
    <p:sldId id="260" r:id="rId5"/>
    <p:sldId id="258" r:id="rId6"/>
    <p:sldId id="266" r:id="rId7"/>
    <p:sldId id="264" r:id="rId8"/>
    <p:sldId id="289" r:id="rId9"/>
    <p:sldId id="290" r:id="rId10"/>
    <p:sldId id="291" r:id="rId11"/>
    <p:sldId id="265" r:id="rId12"/>
    <p:sldId id="292" r:id="rId13"/>
    <p:sldId id="263" r:id="rId14"/>
    <p:sldId id="262" r:id="rId15"/>
    <p:sldId id="281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66"/>
    <a:srgbClr val="FF9900"/>
    <a:srgbClr val="FF33CC"/>
    <a:srgbClr val="A31B90"/>
    <a:srgbClr val="AB73BD"/>
    <a:srgbClr val="00FFFF"/>
    <a:srgbClr val="FFFFFF"/>
    <a:srgbClr val="FF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246" y="72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-2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17540-3423-4E5F-A48F-BC323E402111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2BA8-0EF8-4296-8C35-AC2E6EAF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8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42BA8-0EF8-4296-8C35-AC2E6EAF09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6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9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461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3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77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6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65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5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0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6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2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2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0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5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BC9E7-5583-44A6-A7A1-469C77A944D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1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3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75" y="438919"/>
            <a:ext cx="8571719" cy="1075982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AAF550F-9376-47BC-89A3-6D3A4CD56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2" y="2150660"/>
            <a:ext cx="4574929" cy="42774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9AEDFCCD-AA68-4378-9E37-CF3784E0A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7" y="2236713"/>
            <a:ext cx="4353635" cy="4271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38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70" y="4512292"/>
            <a:ext cx="3644236" cy="2093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97" y="136478"/>
            <a:ext cx="3501872" cy="2013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56035" y="709684"/>
            <a:ext cx="6927403" cy="124194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b="1" i="1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বাতায়ন থেকে বিভিন্ন শিক্ষকের ক্লাস দেখা ও ডাউনলোড করা যায়। </a:t>
            </a:r>
            <a:endParaRPr lang="en-US" sz="3200" b="1" i="1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8822" y="2838734"/>
            <a:ext cx="6772730" cy="101828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A31B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b="1" i="1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ইউটিবে সার্চ দিয়ে তথ্য আপলোড ও ডাউনলোড করা যায়। </a:t>
            </a:r>
            <a:endParaRPr lang="en-US" sz="3200" b="1" i="1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4148" y="5270093"/>
            <a:ext cx="6995642" cy="93224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b="1" i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বিদ্যালয়ের ল্যাবে কম্পিউটার শিখছে</a:t>
            </a:r>
            <a:r>
              <a:rPr lang="bn-IN" sz="3600" b="1" i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i="1" kern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348" y="2279175"/>
            <a:ext cx="3672537" cy="2047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2202" y="698648"/>
            <a:ext cx="10057201" cy="6661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93024" y="2558386"/>
            <a:ext cx="7805951" cy="19317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শিক্ষায় ইন্টারনেট ব্যাবহারের ৫টি ক্ষেত্রসমূহ লেখ।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279175" y="3001939"/>
            <a:ext cx="941695" cy="777921"/>
          </a:xfrm>
          <a:prstGeom prst="star5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749" y="399039"/>
            <a:ext cx="3851512" cy="22495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2855" y="3390900"/>
            <a:ext cx="4240924" cy="2470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2"/>
          <p:cNvSpPr txBox="1"/>
          <p:nvPr/>
        </p:nvSpPr>
        <p:spPr>
          <a:xfrm>
            <a:off x="392824" y="3996991"/>
            <a:ext cx="6622831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বাংলাদেশের ইবুকের সমাহার । বাংলাদেশ সরকারের শিক্ষামন্ত্রণালয়ের ওয়েবসাইট।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409904" y="1282309"/>
            <a:ext cx="6400800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NCTB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ওয়েবসাইট থেকে যে কোন পাঠ্যবই ডাউনলোড করা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662" y="155536"/>
            <a:ext cx="3547241" cy="2382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4423" y="506031"/>
            <a:ext cx="7091854" cy="1200329"/>
          </a:xfrm>
          <a:prstGeom prst="rec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</a:t>
            </a:r>
            <a:r>
              <a:rPr lang="bn-BD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bn-BD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বড় মুক্ত বিশ্বকোষ হল </a:t>
            </a:r>
            <a:r>
              <a:rPr lang="bn-IN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উইকিপিডিয়া</a:t>
            </a:r>
            <a:r>
              <a:rPr lang="bn-BD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806" y="4065257"/>
            <a:ext cx="699228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9900"/>
            </a:solidFill>
          </a:ln>
          <a:effectLst>
            <a:glow rad="228600">
              <a:srgbClr val="7030A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খোঁজার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ইংরেজিতে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লিখলেও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E:\MOTIAR\D,contennt Picture 2\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69" y="3045725"/>
            <a:ext cx="3370997" cy="1635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RAFI\Desktop\Bangla-Search-Eng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18" y="4872251"/>
            <a:ext cx="3411940" cy="169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20178073">
            <a:off x="7455309" y="3730804"/>
            <a:ext cx="941695" cy="332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180251">
            <a:off x="7338076" y="5573227"/>
            <a:ext cx="1079428" cy="3780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 D. Content\Class Viii\Picture\56\tumblr_m4rhsc1kT21rp1dmlo1_r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97" y="177420"/>
            <a:ext cx="3835022" cy="28933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1"/>
          <p:cNvSpPr txBox="1"/>
          <p:nvPr/>
        </p:nvSpPr>
        <p:spPr>
          <a:xfrm>
            <a:off x="395785" y="2699323"/>
            <a:ext cx="5950424" cy="1077218"/>
          </a:xfrm>
          <a:prstGeom prst="rect">
            <a:avLst/>
          </a:prstGeom>
          <a:solidFill>
            <a:srgbClr val="FFFF66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পৃথিবীব্যাপী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বিস্ত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ৃ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:\Motiar D. Content\Class Viii\Picture\56\ydhotkeq4btupxhnpj7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15" y="3390900"/>
            <a:ext cx="3848669" cy="3050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ight Arrow 1"/>
          <p:cNvSpPr/>
          <p:nvPr/>
        </p:nvSpPr>
        <p:spPr>
          <a:xfrm rot="20558879">
            <a:off x="6363932" y="2244117"/>
            <a:ext cx="1593057" cy="380943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574644">
            <a:off x="6334044" y="3922659"/>
            <a:ext cx="1554769" cy="3809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9157" y="341194"/>
            <a:ext cx="10226723" cy="72333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দলীকাজ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5136" y="1552889"/>
            <a:ext cx="1792404" cy="12858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2818" y="4898866"/>
            <a:ext cx="1885665" cy="12858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6036" y="3390900"/>
            <a:ext cx="1801504" cy="12858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875127" y="1241946"/>
            <a:ext cx="8757315" cy="167867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স্কুলে কোন কোন কাজে ইন্টারনেট ব্যাবহার করা হয় লেখ । </a:t>
            </a:r>
            <a:endParaRPr lang="en-US" sz="32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77400" y="3195850"/>
            <a:ext cx="8272819" cy="1452918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ইন্টারনেটের গুরুত্ব সম্পর্কে ৫টি বাক্য লেখ। 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93326" y="4958687"/>
            <a:ext cx="8557146" cy="1452918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A31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কাজে ইন্টারনেট ব্যাবহার করতে হয়,৫টির নাম লেখ। </a:t>
            </a:r>
            <a:endParaRPr lang="en-US" sz="32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87987" y="822878"/>
            <a:ext cx="10016026" cy="637432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527109" y="2202589"/>
            <a:ext cx="7137781" cy="2840646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১। ইন্টারনেট কী?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২। ২টি বাংলা ওয়েবসাইটের নাম বল?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৩। ইন্টারনেটের সুবিধা কী?  </a:t>
            </a:r>
          </a:p>
        </p:txBody>
      </p:sp>
    </p:spTree>
    <p:extLst>
      <p:ext uri="{BB962C8B-B14F-4D97-AF65-F5344CB8AC3E}">
        <p14:creationId xmlns:p14="http://schemas.microsoft.com/office/powerpoint/2010/main" val="41890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99684" y="357130"/>
            <a:ext cx="9389659" cy="55727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74460" y="5936721"/>
            <a:ext cx="8707271" cy="6142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ইন্টারনেটের </a:t>
            </a:r>
            <a:r>
              <a:rPr lang="bn-IN" sz="32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 সম্পর্কে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বাক্য লেখ।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38" y="1082936"/>
            <a:ext cx="8856571" cy="4717363"/>
          </a:xfrm>
          <a:prstGeom prst="rect">
            <a:avLst/>
          </a:prstGeom>
          <a:gradFill>
            <a:gsLst>
              <a:gs pos="0">
                <a:srgbClr val="3FEDF1">
                  <a:tint val="66000"/>
                  <a:satMod val="160000"/>
                </a:srgbClr>
              </a:gs>
              <a:gs pos="50000">
                <a:srgbClr val="3FEDF1">
                  <a:tint val="44500"/>
                  <a:satMod val="160000"/>
                </a:srgbClr>
              </a:gs>
              <a:gs pos="100000">
                <a:srgbClr val="3FEDF1">
                  <a:tint val="23500"/>
                  <a:satMod val="160000"/>
                </a:srgbClr>
              </a:gs>
            </a:gsLst>
            <a:lin ang="13500000" scaled="1"/>
          </a:gradFill>
        </p:spPr>
      </p:pic>
    </p:spTree>
    <p:extLst>
      <p:ext uri="{BB962C8B-B14F-4D97-AF65-F5344CB8AC3E}">
        <p14:creationId xmlns:p14="http://schemas.microsoft.com/office/powerpoint/2010/main" val="37911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2315" y="410052"/>
            <a:ext cx="9678722" cy="6096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3200" kern="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53" y="1173708"/>
            <a:ext cx="6017094" cy="499508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66FF33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345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16" y="398385"/>
            <a:ext cx="10425064" cy="734381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754" y="1371637"/>
            <a:ext cx="2206943" cy="554784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7810545" y="1410642"/>
            <a:ext cx="2470246" cy="464024"/>
          </a:xfrm>
          <a:prstGeom prst="flowChartAlternateProcess">
            <a:avLst/>
          </a:prstGeom>
          <a:solidFill>
            <a:srgbClr val="CC9900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2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2800" kern="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2768" y="2565779"/>
            <a:ext cx="3598838" cy="1848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শ্রেণিঃ 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24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সময়ঃ </a:t>
            </a:r>
            <a:r>
              <a:rPr lang="en-US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pPr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02214" y="2580687"/>
            <a:ext cx="3766782" cy="1896885"/>
          </a:xfrm>
          <a:prstGeom prst="roundRect">
            <a:avLst/>
          </a:prstGeom>
          <a:solidFill>
            <a:schemeClr val="bg2"/>
          </a:solidFill>
          <a:ln w="57150">
            <a:solidFill>
              <a:srgbClr val="00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kern="0" dirty="0">
                <a:solidFill>
                  <a:srgbClr val="FF0000"/>
                </a:solidFill>
                <a:latin typeface="Calibri" panose="020F0502020204030204"/>
              </a:rPr>
              <a:t>  </a:t>
            </a:r>
            <a:r>
              <a:rPr lang="bn-IN" sz="24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শেখ মোহাম্মদ আজিজুল হক</a:t>
            </a:r>
          </a:p>
          <a:p>
            <a:pPr algn="ctr"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(বাংলা)</a:t>
            </a:r>
          </a:p>
          <a:p>
            <a:pPr algn="ctr"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মির্জাপুর উচ্চ বিদ্যালয়</a:t>
            </a:r>
          </a:p>
          <a:p>
            <a:pPr algn="ctr"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শ্রীমঙ্গল,মৌলভীবাজার </a:t>
            </a:r>
            <a:r>
              <a:rPr lang="bn-IN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79474" y="1243584"/>
            <a:ext cx="45719" cy="561441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8" y="2306625"/>
            <a:ext cx="2402751" cy="2526892"/>
          </a:xfrm>
          <a:prstGeom prst="ellipse">
            <a:avLst/>
          </a:prstGeom>
          <a:ln w="38100" cap="rnd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483" y="2494677"/>
            <a:ext cx="1265546" cy="188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2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68491" y="218364"/>
            <a:ext cx="11409528" cy="7506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12" y="1701421"/>
            <a:ext cx="3725839" cy="2679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170" y="1702839"/>
            <a:ext cx="3500016" cy="2691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81" y="1657178"/>
            <a:ext cx="3439237" cy="2699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37146" y="761818"/>
            <a:ext cx="10317708" cy="562015"/>
          </a:xfrm>
          <a:prstGeom prst="flowChartAlternateProcess">
            <a:avLst/>
          </a:prstGeom>
          <a:solidFill>
            <a:srgbClr val="002060"/>
          </a:solidFill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b="1" kern="0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b="1" kern="0" dirty="0">
              <a:ln>
                <a:solidFill>
                  <a:srgbClr val="00FF00"/>
                </a:solidFill>
              </a:ln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1438" y="2074459"/>
            <a:ext cx="7451679" cy="2838736"/>
          </a:xfrm>
          <a:prstGeom prst="ellipse">
            <a:avLst/>
          </a:prstGeom>
          <a:ln w="57150">
            <a:solidFill>
              <a:srgbClr val="CF0F8F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 ইন্টারনেটের ব্যাবহার </a:t>
            </a:r>
            <a:endParaRPr lang="bn-IN" sz="4000" b="1" dirty="0" smtClean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873456" y="786610"/>
            <a:ext cx="10754435" cy="72043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38100" cap="sq" cmpd="sng" algn="ctr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bn-IN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bn-IN" sz="36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</a:p>
          <a:p>
            <a:pPr algn="ctr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82659" y="2140424"/>
            <a:ext cx="7826681" cy="316576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r>
              <a:rPr lang="bn-IN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ইন্টারনেট কী তা বলতে পারবে ; 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২। শিক্ষাক্ষেত্রে ইন্টারনেটের ব্যাবহার বর্ণনা করতে পারবে;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৩। শিক্ষাক্ষেত্রে ইন্টারনেটের গুরুত্ব ব্যাখা করতে পারবে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40006" y="2619800"/>
            <a:ext cx="9266830" cy="31941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বলে।আর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নেটোয়ার্কের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নেটওয়ার্কেই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8962" y="1050876"/>
            <a:ext cx="6378053" cy="764276"/>
          </a:xfrm>
          <a:prstGeom prst="roundRect">
            <a:avLst/>
          </a:prstGeom>
          <a:gradFill flip="none" rotWithShape="1">
            <a:gsLst>
              <a:gs pos="0">
                <a:srgbClr val="3FEDF1">
                  <a:tint val="66000"/>
                  <a:satMod val="160000"/>
                </a:srgbClr>
              </a:gs>
              <a:gs pos="50000">
                <a:srgbClr val="3FEDF1">
                  <a:tint val="44500"/>
                  <a:satMod val="160000"/>
                </a:srgbClr>
              </a:gs>
              <a:gs pos="100000">
                <a:srgbClr val="3FEDF1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কাকে বলে ?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528549" y="996285"/>
            <a:ext cx="2497540" cy="80521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58627" y="952450"/>
            <a:ext cx="9820656" cy="581891"/>
          </a:xfrm>
          <a:prstGeom prst="flowChartAlternateProcess">
            <a:avLst/>
          </a:prstGeom>
          <a:solidFill>
            <a:srgbClr val="99FF99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3600" b="1" kern="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kern="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53325" y="2458653"/>
            <a:ext cx="7828155" cy="260147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b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কাকে বলে ?</a:t>
            </a:r>
            <a:endParaRPr lang="en-US" sz="3600" b="1" kern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2934269" y="3247029"/>
            <a:ext cx="1555844" cy="8535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789158" y="3295366"/>
            <a:ext cx="1435290" cy="853554"/>
          </a:xfrm>
          <a:prstGeom prst="irregularSeal1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578893" y="916597"/>
            <a:ext cx="6340522" cy="584775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ঘরে বসেই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জানতে প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রি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80" y="136478"/>
            <a:ext cx="2795114" cy="1787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>
          <a:xfrm>
            <a:off x="504967" y="2659297"/>
            <a:ext cx="6373505" cy="1143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মুহুর্তে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b="1" i="1" spc="-150" dirty="0" smtClean="0">
                <a:latin typeface="NikoshBAN" pitchFamily="2" charset="0"/>
                <a:cs typeface="NikoshBAN" pitchFamily="2" charset="0"/>
              </a:rPr>
              <a:t>রি</a:t>
            </a:r>
            <a:endParaRPr lang="en-US" sz="3200" b="1" i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507" y="2078795"/>
            <a:ext cx="2714839" cy="2206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18"/>
          <p:cNvSpPr txBox="1"/>
          <p:nvPr/>
        </p:nvSpPr>
        <p:spPr>
          <a:xfrm>
            <a:off x="678407" y="4637305"/>
            <a:ext cx="5995348" cy="1077218"/>
          </a:xfrm>
          <a:prstGeom prst="rec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তথ্য  সংগ্রহে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>
                <a:latin typeface="NikoshBAN" pitchFamily="2" charset="0"/>
                <a:cs typeface="NikoshBAN" pitchFamily="2" charset="0"/>
              </a:rPr>
              <a:t>SMS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এর মাধ্যমে শিক্ষা সংক্রান্ত তথ্যসহ বিভিন্ন তথ্য সংগ্রহ করা হচ্ছে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7435" y="4534751"/>
            <a:ext cx="2863038" cy="2098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6851177" y="4995081"/>
            <a:ext cx="1419366" cy="504967"/>
          </a:xfrm>
          <a:prstGeom prst="rightArrow">
            <a:avLst/>
          </a:prstGeom>
          <a:solidFill>
            <a:srgbClr val="AB7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028598" y="943970"/>
            <a:ext cx="1189630" cy="5049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046794" y="2885933"/>
            <a:ext cx="1305636" cy="50496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590009" y="768645"/>
            <a:ext cx="5396810" cy="107721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র আবেদন বা</a:t>
            </a:r>
            <a:r>
              <a:rPr lang="bn-IN" sz="3200" b="1" i="1" dirty="0" smtClean="0">
                <a:latin typeface="NikoshBAN" pitchFamily="2" charset="0"/>
                <a:cs typeface="NikoshBAN" pitchFamily="2" charset="0"/>
              </a:rPr>
              <a:t>ড়িতে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বসে</a:t>
            </a:r>
            <a:r>
              <a:rPr lang="bn-IN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518615" y="3390900"/>
            <a:ext cx="5049672" cy="584775"/>
          </a:xfrm>
          <a:prstGeom prst="rect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মাল্টিমিডিয়ায়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ক্লাশ</a:t>
            </a:r>
            <a:r>
              <a:rPr lang="bn-BD" sz="3200" b="1" i="1" dirty="0">
                <a:latin typeface="NikoshBAN" pitchFamily="2" charset="0"/>
                <a:cs typeface="NikoshBAN" pitchFamily="2" charset="0"/>
              </a:rPr>
              <a:t> পরিচালিত হচ্ছে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59" y="150125"/>
            <a:ext cx="3452883" cy="2167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60" y="2470326"/>
            <a:ext cx="3439235" cy="2032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4" y="4691845"/>
            <a:ext cx="3466531" cy="2009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559559" y="5227091"/>
            <a:ext cx="5295330" cy="655095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ln w="0"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 ক্লাস  </a:t>
            </a:r>
            <a:endParaRPr lang="en-US" sz="3200" b="1" i="1" dirty="0">
              <a:ln w="0"/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196084" y="1132764"/>
            <a:ext cx="1201003" cy="50496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936776" y="3390900"/>
            <a:ext cx="1421643" cy="50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927677" y="5450007"/>
            <a:ext cx="1305635" cy="50496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1454</TotalTime>
  <Words>356</Words>
  <Application>Microsoft Office PowerPoint</Application>
  <PresentationFormat>Widescreen</PresentationFormat>
  <Paragraphs>57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Azizul Haque</dc:creator>
  <cp:lastModifiedBy>Azizul Haque</cp:lastModifiedBy>
  <cp:revision>254</cp:revision>
  <dcterms:created xsi:type="dcterms:W3CDTF">2020-12-23T14:14:12Z</dcterms:created>
  <dcterms:modified xsi:type="dcterms:W3CDTF">2021-12-11T04:10:21Z</dcterms:modified>
</cp:coreProperties>
</file>