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71" r:id="rId3"/>
    <p:sldId id="272" r:id="rId4"/>
    <p:sldId id="267" r:id="rId5"/>
    <p:sldId id="268" r:id="rId6"/>
    <p:sldId id="275" r:id="rId7"/>
    <p:sldId id="277" r:id="rId8"/>
    <p:sldId id="270" r:id="rId9"/>
    <p:sldId id="284" r:id="rId10"/>
    <p:sldId id="281" r:id="rId11"/>
    <p:sldId id="282" r:id="rId12"/>
    <p:sldId id="285" r:id="rId13"/>
    <p:sldId id="262" r:id="rId14"/>
    <p:sldId id="263" r:id="rId15"/>
    <p:sldId id="261" r:id="rId16"/>
    <p:sldId id="259" r:id="rId17"/>
    <p:sldId id="273" r:id="rId18"/>
    <p:sldId id="274" r:id="rId19"/>
    <p:sldId id="283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1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3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7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1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3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97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0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1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4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4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6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9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60012C-559A-48F7-82A4-A0364D50504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7BB0E1-DD66-439C-A731-1445B76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7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3E0BBC-4932-4685-BDBB-E1E1470F0D04}"/>
              </a:ext>
            </a:extLst>
          </p:cNvPr>
          <p:cNvSpPr txBox="1"/>
          <p:nvPr/>
        </p:nvSpPr>
        <p:spPr>
          <a:xfrm>
            <a:off x="2848132" y="1379095"/>
            <a:ext cx="361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2E57E-EB3E-44A1-AC33-43E53E04999A}"/>
              </a:ext>
            </a:extLst>
          </p:cNvPr>
          <p:cNvSpPr txBox="1"/>
          <p:nvPr/>
        </p:nvSpPr>
        <p:spPr>
          <a:xfrm>
            <a:off x="4289685" y="2358534"/>
            <a:ext cx="361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02496-64CF-4C58-BB34-53C289216782}"/>
              </a:ext>
            </a:extLst>
          </p:cNvPr>
          <p:cNvSpPr txBox="1"/>
          <p:nvPr/>
        </p:nvSpPr>
        <p:spPr>
          <a:xfrm>
            <a:off x="5731239" y="3332895"/>
            <a:ext cx="361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6"/>
          <a:stretch/>
        </p:blipFill>
        <p:spPr>
          <a:xfrm>
            <a:off x="3582404" y="1730380"/>
            <a:ext cx="5712947" cy="4227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04441" y="648929"/>
            <a:ext cx="3557893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মৃদগত অঙ্কুরোদগম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73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5383" y="4433654"/>
            <a:ext cx="9980088" cy="138499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ভ্রূণকাণ্ড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বীজপত্রটি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অঙ্গুরোদগম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ছোলা,ধান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28" y="1665909"/>
            <a:ext cx="3645344" cy="23683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190446" y="497061"/>
            <a:ext cx="381110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মৃদগত অঙ্কুরোদগম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03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1F19B6-E242-4925-B30E-364F3F5BD72D}"/>
              </a:ext>
            </a:extLst>
          </p:cNvPr>
          <p:cNvSpPr txBox="1"/>
          <p:nvPr/>
        </p:nvSpPr>
        <p:spPr>
          <a:xfrm>
            <a:off x="4275943" y="459911"/>
            <a:ext cx="43733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মৃদভেদী অঙ্কুরোদগম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7EC84-AE49-4520-BCBA-E2D70017629A}"/>
              </a:ext>
            </a:extLst>
          </p:cNvPr>
          <p:cNvSpPr txBox="1"/>
          <p:nvPr/>
        </p:nvSpPr>
        <p:spPr>
          <a:xfrm>
            <a:off x="2709158" y="5378039"/>
            <a:ext cx="75962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বীজপত্রসহ ভ্রণমুকুল মাটি ভেদ করে যখন ওপরে উঠে আসে তখন তাকে মৃদভেদী অঙ্কুরোদগম 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4BEC99-7870-4384-877B-981C6584C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1175" b="1"/>
          <a:stretch/>
        </p:blipFill>
        <p:spPr>
          <a:xfrm>
            <a:off x="4050857" y="1643341"/>
            <a:ext cx="4343633" cy="357131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87839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13476" y="450399"/>
            <a:ext cx="4262906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ছোলা বীজের বিভিন্ন অংশ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31" y="1399167"/>
            <a:ext cx="6673536" cy="4874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DF82EF-A565-4D5E-87F2-F6ED882C4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7"/>
          <a:stretch/>
        </p:blipFill>
        <p:spPr>
          <a:xfrm>
            <a:off x="1840877" y="1399167"/>
            <a:ext cx="6673535" cy="4874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4989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93" y="1409872"/>
            <a:ext cx="6423647" cy="4744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76" y="1409872"/>
            <a:ext cx="5485092" cy="4186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76" y="1402785"/>
            <a:ext cx="4166404" cy="35548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76" y="1409872"/>
            <a:ext cx="3132555" cy="24508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35199" y="241551"/>
            <a:ext cx="3311982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/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বীজ বপন পদ্ধতি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66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1" y="1225889"/>
            <a:ext cx="7085312" cy="5128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74" y="1225889"/>
            <a:ext cx="6232927" cy="5095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85744" y="160239"/>
            <a:ext cx="5576551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বীজের গঠন ও অঙ্কুরোদগম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82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551"/>
          <a:stretch/>
        </p:blipFill>
        <p:spPr>
          <a:xfrm>
            <a:off x="3638068" y="959405"/>
            <a:ext cx="6111240" cy="5404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22496" y="159484"/>
            <a:ext cx="3786387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অঙ্কুরোদগমের চিত্র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B9EB2-6BFB-4D8D-850D-0A7D0D46B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68" y="959405"/>
            <a:ext cx="6111240" cy="53395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7343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4313" y="215992"/>
            <a:ext cx="2575563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9418" y="5287792"/>
            <a:ext cx="981275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অঙ্কুরোদগমের জন্য প্রয়োজনীয় উপাদানগুলো কী কী হতে পারে তা ব্যাখ্যা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3409947" y="985433"/>
            <a:ext cx="6738394" cy="4058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0736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7199" y="2588435"/>
            <a:ext cx="7110827" cy="206210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অঙ্কুরোদগম কত প্রকার?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ভ্রূণ গঠিত 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বীজপত্রের নিচের দিকের অংশকে কী বলে?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98D94-545A-4FAF-BD62-3E58AADAA7C9}"/>
              </a:ext>
            </a:extLst>
          </p:cNvPr>
          <p:cNvSpPr txBox="1"/>
          <p:nvPr/>
        </p:nvSpPr>
        <p:spPr>
          <a:xfrm>
            <a:off x="5643798" y="1059518"/>
            <a:ext cx="2016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590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4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7019" y="395542"/>
            <a:ext cx="2368023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0185" y="5456071"/>
            <a:ext cx="8410960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ছোলা বীজ থেকে শিশু উদ্ভিদ কিভাবে উৎপন্ন হয় 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48BE1-C17E-445C-84C4-36493115C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91" y="1440678"/>
            <a:ext cx="5084878" cy="37396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17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12F2E1-8EDC-4A5B-9A09-DC93014F46CC}"/>
              </a:ext>
            </a:extLst>
          </p:cNvPr>
          <p:cNvSpPr txBox="1"/>
          <p:nvPr/>
        </p:nvSpPr>
        <p:spPr>
          <a:xfrm>
            <a:off x="4689986" y="3540004"/>
            <a:ext cx="3185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EC60F6-9397-49CF-8591-B78C3EF3F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05" y="1464945"/>
            <a:ext cx="8292266" cy="45523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6989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9514 L 0.00013 -0.47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00248 -0.4645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8827" y="1962051"/>
            <a:ext cx="2382592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2F6B9-599B-4AEE-8614-23928D5BD8E1}"/>
              </a:ext>
            </a:extLst>
          </p:cNvPr>
          <p:cNvSpPr txBox="1"/>
          <p:nvPr/>
        </p:nvSpPr>
        <p:spPr>
          <a:xfrm>
            <a:off x="2095314" y="563222"/>
            <a:ext cx="2382592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AB3ED-81A2-4E92-8085-3F96C5F75C02}"/>
              </a:ext>
            </a:extLst>
          </p:cNvPr>
          <p:cNvSpPr txBox="1"/>
          <p:nvPr/>
        </p:nvSpPr>
        <p:spPr>
          <a:xfrm>
            <a:off x="2979312" y="1246617"/>
            <a:ext cx="2382592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22AFF-9367-427D-8A25-1A6E58830F6B}"/>
              </a:ext>
            </a:extLst>
          </p:cNvPr>
          <p:cNvSpPr txBox="1"/>
          <p:nvPr/>
        </p:nvSpPr>
        <p:spPr>
          <a:xfrm>
            <a:off x="4546928" y="2639612"/>
            <a:ext cx="2382592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5C4E2-EDC5-427B-8157-8E120DD40B29}"/>
              </a:ext>
            </a:extLst>
          </p:cNvPr>
          <p:cNvSpPr txBox="1"/>
          <p:nvPr/>
        </p:nvSpPr>
        <p:spPr>
          <a:xfrm>
            <a:off x="7772788" y="5281162"/>
            <a:ext cx="2382592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98A594-BBEE-4794-B0C1-08EBF635254C}"/>
              </a:ext>
            </a:extLst>
          </p:cNvPr>
          <p:cNvSpPr txBox="1"/>
          <p:nvPr/>
        </p:nvSpPr>
        <p:spPr>
          <a:xfrm>
            <a:off x="5361904" y="3355046"/>
            <a:ext cx="2382592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109E1-CD2C-4457-BD64-CBEBFC9ACF5F}"/>
              </a:ext>
            </a:extLst>
          </p:cNvPr>
          <p:cNvSpPr txBox="1"/>
          <p:nvPr/>
        </p:nvSpPr>
        <p:spPr>
          <a:xfrm>
            <a:off x="6165532" y="4032607"/>
            <a:ext cx="2382592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1DD15-7B96-451A-A11B-26F7740339D2}"/>
              </a:ext>
            </a:extLst>
          </p:cNvPr>
          <p:cNvSpPr txBox="1"/>
          <p:nvPr/>
        </p:nvSpPr>
        <p:spPr>
          <a:xfrm>
            <a:off x="6969160" y="4632771"/>
            <a:ext cx="2382592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14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6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86" y="973293"/>
            <a:ext cx="1553150" cy="2176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A78E67-334B-4F54-A287-9FA4A5E26CA1}"/>
              </a:ext>
            </a:extLst>
          </p:cNvPr>
          <p:cNvSpPr txBox="1"/>
          <p:nvPr/>
        </p:nvSpPr>
        <p:spPr>
          <a:xfrm>
            <a:off x="4892163" y="471637"/>
            <a:ext cx="2407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FE827-BC4F-490B-A206-D7C827033AB7}"/>
              </a:ext>
            </a:extLst>
          </p:cNvPr>
          <p:cNvSpPr txBox="1"/>
          <p:nvPr/>
        </p:nvSpPr>
        <p:spPr>
          <a:xfrm>
            <a:off x="8220076" y="3513958"/>
            <a:ext cx="3676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চতুর্থ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১১/১২/২০২১খ্রিঃ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D3BC4E-DEC7-407B-91E0-71685C628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64" y="856357"/>
            <a:ext cx="2093505" cy="2063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38DFEE-5ACB-4AC0-8922-06A5D7A4B3C8}"/>
              </a:ext>
            </a:extLst>
          </p:cNvPr>
          <p:cNvSpPr txBox="1"/>
          <p:nvPr/>
        </p:nvSpPr>
        <p:spPr>
          <a:xfrm>
            <a:off x="1734487" y="3336666"/>
            <a:ext cx="553062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আছমা আক্তার </a:t>
            </a:r>
            <a:endParaRPr lang="en-US" sz="3600" b="0" i="0" dirty="0">
              <a:solidFill>
                <a:srgbClr val="05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0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এস সি(এমএড) </a:t>
            </a:r>
            <a:endParaRPr lang="en-US" sz="2000" b="0" i="0" dirty="0">
              <a:solidFill>
                <a:srgbClr val="05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রওশন আরা বালিকা উচ্চ</a:t>
            </a:r>
            <a:r>
              <a:rPr lang="en-US" sz="28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r>
              <a:rPr lang="en-US" sz="28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as-IN" sz="28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ত্রিশাল,ময়মনসিংহ। </a:t>
            </a:r>
            <a:endParaRPr lang="en-US" sz="2800" b="0" i="0" dirty="0">
              <a:solidFill>
                <a:srgbClr val="05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</a:rPr>
              <a:t>       Email:asmaakhter8677@gmail.com</a:t>
            </a:r>
          </a:p>
          <a:p>
            <a:r>
              <a:rPr lang="en-US" sz="20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</a:rPr>
              <a:t>                 Mobile:01718258677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8416DE6E-47E6-4A53-81F4-3F3F8C5A9C06}"/>
              </a:ext>
            </a:extLst>
          </p:cNvPr>
          <p:cNvSpPr/>
          <p:nvPr/>
        </p:nvSpPr>
        <p:spPr>
          <a:xfrm>
            <a:off x="7299837" y="1607574"/>
            <a:ext cx="148098" cy="425286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0AA269FF-C838-4E2E-8ADF-D20F0A0CB916}"/>
              </a:ext>
            </a:extLst>
          </p:cNvPr>
          <p:cNvSpPr/>
          <p:nvPr/>
        </p:nvSpPr>
        <p:spPr>
          <a:xfrm>
            <a:off x="7452237" y="1759974"/>
            <a:ext cx="148098" cy="425286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id="{3E7C4574-DD79-4DA0-8664-E2F7FF993E93}"/>
              </a:ext>
            </a:extLst>
          </p:cNvPr>
          <p:cNvSpPr/>
          <p:nvPr/>
        </p:nvSpPr>
        <p:spPr>
          <a:xfrm>
            <a:off x="7604637" y="1912374"/>
            <a:ext cx="148098" cy="425286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68" y="1312653"/>
            <a:ext cx="5243984" cy="3812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71242" y="5290272"/>
            <a:ext cx="8543613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বীজ থাকে শিশু উদ্ভিদ উৎপন্ন হওয়ার প্রক্রিয়াকে কী 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5801" y="5816130"/>
            <a:ext cx="2244101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5CEC4E-4C6F-4B58-9F8E-F2414F122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00" y="1311526"/>
            <a:ext cx="5243983" cy="38123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60B671-3C3D-4561-9547-45C95FE155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4"/>
          <a:stretch/>
        </p:blipFill>
        <p:spPr>
          <a:xfrm>
            <a:off x="3702145" y="1267282"/>
            <a:ext cx="5220780" cy="38769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80AFC0-C473-4DB1-9197-30EF63EFB3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15" y="1264448"/>
            <a:ext cx="5267187" cy="38769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9CFF48-3EE8-4F74-92CB-E5DEE427C6B3}"/>
              </a:ext>
            </a:extLst>
          </p:cNvPr>
          <p:cNvSpPr txBox="1"/>
          <p:nvPr/>
        </p:nvSpPr>
        <p:spPr>
          <a:xfrm>
            <a:off x="3089257" y="329241"/>
            <a:ext cx="70681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7963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4C06C1-F3BF-4C85-B71F-9FE1101521B1}"/>
              </a:ext>
            </a:extLst>
          </p:cNvPr>
          <p:cNvSpPr txBox="1"/>
          <p:nvPr/>
        </p:nvSpPr>
        <p:spPr>
          <a:xfrm>
            <a:off x="4788924" y="2659559"/>
            <a:ext cx="26141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41291-2584-4328-8C98-E0D397F21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4"/>
          <a:stretch/>
        </p:blipFill>
        <p:spPr>
          <a:xfrm>
            <a:off x="3135596" y="1323950"/>
            <a:ext cx="5202159" cy="421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2411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342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6164" y="1315098"/>
            <a:ext cx="209967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8198" y="2551837"/>
            <a:ext cx="8595610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১। অঙ্কুরোদগম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 বলতে পারবে।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২। অঙ্কুরোদগমের প্রকার ভেদ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ছোলা বীজের অঙ্কুরোদগম প্রক্রিয়া 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81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579" y="4950128"/>
            <a:ext cx="8438778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থেকে শিশু উদ্ভিদ উৎপন্ন হওয়ার প্রক্রিয়াকে অঙ্কুরোদগম বলে।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 অঙ্কুরোদগম হওয়ার জন্য পানি,তাপ ও অক্সিজেন প্রয়োজন হয়।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E9021-FB80-4F93-BBEB-987C9FA7E078}"/>
              </a:ext>
            </a:extLst>
          </p:cNvPr>
          <p:cNvSpPr txBox="1"/>
          <p:nvPr/>
        </p:nvSpPr>
        <p:spPr>
          <a:xfrm>
            <a:off x="4803672" y="532517"/>
            <a:ext cx="25846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B7A50-154A-4913-A2DB-A9A79C73B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37" y="1604914"/>
            <a:ext cx="3728523" cy="30422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4632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692" y="5409399"/>
            <a:ext cx="5123116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 কাকে বলে?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7CF88-9601-438C-843B-11CEF28AD439}"/>
              </a:ext>
            </a:extLst>
          </p:cNvPr>
          <p:cNvSpPr txBox="1"/>
          <p:nvPr/>
        </p:nvSpPr>
        <p:spPr>
          <a:xfrm>
            <a:off x="5816185" y="175097"/>
            <a:ext cx="23084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AEE77-8991-4CB9-90C7-0B53F6523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0" b="100000" l="194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46" y="1094658"/>
            <a:ext cx="5002208" cy="4097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6016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CEA666-EB7C-4280-BCFA-63C8EAC459BE}"/>
              </a:ext>
            </a:extLst>
          </p:cNvPr>
          <p:cNvSpPr txBox="1"/>
          <p:nvPr/>
        </p:nvSpPr>
        <p:spPr>
          <a:xfrm>
            <a:off x="3734414" y="2215167"/>
            <a:ext cx="60984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 দুই প্রকার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মৃদগত অঙ্কুরোদগম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মৃদভেদী অঙ্কুরোদগম।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001C4-7311-4346-9C9C-DADB8694F5D6}"/>
              </a:ext>
            </a:extLst>
          </p:cNvPr>
          <p:cNvSpPr txBox="1"/>
          <p:nvPr/>
        </p:nvSpPr>
        <p:spPr>
          <a:xfrm>
            <a:off x="3734414" y="515883"/>
            <a:ext cx="47231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অঙ্কুরোদগমের প্রকার ভেদ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7453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107</TotalTime>
  <Words>290</Words>
  <Application>Microsoft Office PowerPoint</Application>
  <PresentationFormat>Widescreen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Corbel</vt:lpstr>
      <vt:lpstr>NikoshBAN</vt:lpstr>
      <vt:lpstr>Segoe UI Historic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43</cp:revision>
  <dcterms:created xsi:type="dcterms:W3CDTF">2021-12-11T16:11:30Z</dcterms:created>
  <dcterms:modified xsi:type="dcterms:W3CDTF">2021-12-12T16:37:06Z</dcterms:modified>
</cp:coreProperties>
</file>