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9" r:id="rId2"/>
    <p:sldId id="330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66" r:id="rId21"/>
    <p:sldId id="387" r:id="rId22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212" y="-90"/>
      </p:cViewPr>
      <p:guideLst>
        <p:guide orient="horz" pos="2736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1DB7-9EF5-43D9-A373-75141B339B9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E00C-6721-46D4-9AEE-F92CD025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09E2-EA4C-4B05-84DC-113AE66FCD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4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0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1779"/>
            </a:avLst>
          </a:prstGeom>
          <a:gradFill>
            <a:gsLst>
              <a:gs pos="0">
                <a:srgbClr val="00B050">
                  <a:lumMod val="97000"/>
                  <a:lumOff val="3000"/>
                </a:srgbClr>
              </a:gs>
              <a:gs pos="65500">
                <a:srgbClr val="00B0F0"/>
              </a:gs>
              <a:gs pos="31000">
                <a:srgbClr val="FF0000">
                  <a:alpha val="70000"/>
                </a:srgbClr>
              </a:gs>
              <a:gs pos="100000">
                <a:srgbClr val="FFC000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039600" y="152400"/>
            <a:ext cx="609600" cy="6096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128337"/>
            <a:ext cx="609600" cy="6096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7467600"/>
            <a:ext cx="609600" cy="6096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0" y="7706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4.gif"/><Relationship Id="rId7" Type="http://schemas.openxmlformats.org/officeDocument/2006/relationships/image" Target="../media/image5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8.gif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2" y="227566"/>
            <a:ext cx="12483116" cy="775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16" y="2957134"/>
            <a:ext cx="2089403" cy="1880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2105">
            <a:off x="7687183" y="1455453"/>
            <a:ext cx="3170396" cy="2000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7675">
            <a:off x="6928721" y="4993424"/>
            <a:ext cx="2669977" cy="21421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38" y="4837597"/>
            <a:ext cx="1293371" cy="14781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6042" flipH="1">
            <a:off x="7466985" y="1964231"/>
            <a:ext cx="3823212" cy="28136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45574" y="285700"/>
            <a:ext cx="13107194" cy="2237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8800" b="1" spc="55" dirty="0" smtClean="0">
                <a:ln w="9525" cmpd="sng">
                  <a:solidFill>
                    <a:schemeClr val="accent1"/>
                  </a:solidFill>
                  <a:prstDash val="solid"/>
                </a:ln>
                <a:blipFill>
                  <a:blip r:embed="rId9"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সবাইকে </a:t>
            </a:r>
            <a:r>
              <a:rPr lang="bn-IN" sz="8800" b="1" spc="55" dirty="0">
                <a:ln w="9525" cmpd="sng">
                  <a:solidFill>
                    <a:schemeClr val="accent1"/>
                  </a:solidFill>
                  <a:prstDash val="solid"/>
                </a:ln>
                <a:blipFill>
                  <a:blip r:embed="rId9"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</a:t>
            </a:r>
            <a:r>
              <a:rPr lang="bn-BD" sz="8800" b="1" spc="55" dirty="0">
                <a:ln w="9525" cmpd="sng">
                  <a:solidFill>
                    <a:schemeClr val="accent1"/>
                  </a:solidFill>
                  <a:prstDash val="solid"/>
                </a:ln>
                <a:blipFill>
                  <a:blip r:embed="rId9"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800" b="1" spc="55" dirty="0">
              <a:ln w="9525" cmpd="sng">
                <a:solidFill>
                  <a:schemeClr val="accent1"/>
                </a:solidFill>
                <a:prstDash val="solid"/>
              </a:ln>
              <a:blipFill>
                <a:blip r:embed="rId9"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50365"/>
            <a:ext cx="8316759" cy="37598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28" y="326241"/>
            <a:ext cx="4541144" cy="1273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49" y="304800"/>
            <a:ext cx="6900101" cy="1273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5" y="5641942"/>
            <a:ext cx="6881815" cy="1139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84" y="5638800"/>
            <a:ext cx="12055897" cy="229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51" y="1752600"/>
            <a:ext cx="4631525" cy="3509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6"/>
          <a:stretch/>
        </p:blipFill>
        <p:spPr>
          <a:xfrm>
            <a:off x="7001721" y="1752600"/>
            <a:ext cx="4649835" cy="3464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49" y="304800"/>
            <a:ext cx="9606502" cy="1280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20627"/>
            <a:ext cx="6010159" cy="1389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70" y="5638800"/>
            <a:ext cx="5778530" cy="1389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867400"/>
            <a:ext cx="12573000" cy="17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82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08" y="609600"/>
            <a:ext cx="5028784" cy="1670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2599"/>
            <a:ext cx="7915013" cy="1199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82" y="3200400"/>
            <a:ext cx="7061435" cy="3881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7617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1792" y="536377"/>
            <a:ext cx="8494392" cy="814069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চিত্র দুটিতে তোমরা কী দেখতে পাচ্ছ?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7"/>
          <a:stretch/>
        </p:blipFill>
        <p:spPr>
          <a:xfrm>
            <a:off x="7124030" y="1853218"/>
            <a:ext cx="4654676" cy="3746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0"/>
          <a:stretch/>
        </p:blipFill>
        <p:spPr>
          <a:xfrm>
            <a:off x="1162434" y="1853218"/>
            <a:ext cx="4654676" cy="3746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29" y="5794342"/>
            <a:ext cx="4681341" cy="1139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94342"/>
            <a:ext cx="7454791" cy="1139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45" y="6172200"/>
            <a:ext cx="11726655" cy="17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1939290"/>
            <a:ext cx="5109721" cy="345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43200" y="881187"/>
            <a:ext cx="7427487" cy="814069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আমরা কী দেখতে পাচ্ছি</a:t>
            </a:r>
            <a:endParaRPr lang="en-US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7106" y="5795493"/>
            <a:ext cx="3519538" cy="737125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</a:t>
            </a:r>
            <a:r>
              <a:rPr lang="bn-IN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কাটা হচ্ছে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5894" y="5795492"/>
            <a:ext cx="4904275" cy="737125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পাহাড়ের গাছপালা কাটা হচ্ছে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4159" y="788854"/>
            <a:ext cx="7140047" cy="814069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হলো পাহাড়ধসের কারণ।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786131"/>
            <a:ext cx="9743769" cy="814069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 </a:t>
            </a:r>
            <a:r>
              <a:rPr lang="bn-BD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ফলাফল কী হতে পারে?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126" y="5947133"/>
            <a:ext cx="12201874" cy="1368067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ভূমিধসের ফলে যারা পাহাড়ের পাদদেশে বসবাস করে এদের ঘরবাড়ি মাটির নিচে চাপা পড়তে পা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প্রাণহানি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বাড়িঘর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49" y="1939290"/>
            <a:ext cx="4923119" cy="3405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019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allAtOnce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68" y="2003754"/>
            <a:ext cx="5162107" cy="386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87252" y="6253713"/>
            <a:ext cx="4356150" cy="737125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অগ্নিকাণ্ড বা দাবানল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408" y="6220249"/>
            <a:ext cx="12472546" cy="1368067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প্রচণ্ড দাবদাহের কারণে কোনো কোনো দেশে বনাঞ্চলে অগ্নিকাণ্ড ঘটতে দেখা যায়। একে দাবানল বলে। আমাদের দেশে এ ধরণের ঘটনা সাধারণত ঘটে না।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865461"/>
            <a:ext cx="7086600" cy="814069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en-US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9" y="2003754"/>
            <a:ext cx="5065593" cy="38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388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612" y="6600064"/>
            <a:ext cx="10890376" cy="814069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en-US" sz="4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BD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র্ঘটনা </a:t>
            </a:r>
            <a:r>
              <a:rPr lang="bn-BD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মানুষের অসাবধানতাই অগ্নিকাণ্ডের প্রধান কারণ।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3" y="2093234"/>
            <a:ext cx="3831127" cy="2688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71" y="2045233"/>
            <a:ext cx="3713237" cy="2688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9165" y="5287815"/>
            <a:ext cx="2096311" cy="701730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জলন্ত চুলা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4427" y="5284401"/>
            <a:ext cx="2812746" cy="701730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সিগারেটের আগুন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9758" y="5284401"/>
            <a:ext cx="2437714" cy="701730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মশার কয়েল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2700" y="6600064"/>
            <a:ext cx="5396200" cy="814069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অগ্নিকাণ্ডের কারণ।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759133"/>
            <a:ext cx="9144000" cy="814069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অগ্নিকাণ্ডের প্রধান কারণ কী তোমরা জানো?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64" y="2093233"/>
            <a:ext cx="3823428" cy="2640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2545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6" y="1981911"/>
            <a:ext cx="3751392" cy="2587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4" y="1919510"/>
            <a:ext cx="3873997" cy="2587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04244" y="710914"/>
            <a:ext cx="7406247" cy="814069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IN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BD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র্ঘটনাজনিত </a:t>
            </a:r>
            <a:r>
              <a:rPr lang="bn-BD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অগ্নিকাণ্ডে সাধারণত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936" y="5050106"/>
            <a:ext cx="3892617" cy="701730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 কারখানা পুড়ে যায়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9938" y="5084578"/>
            <a:ext cx="3865721" cy="701730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বসতবাড়ি পুড়ে যায়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01104" y="5084577"/>
            <a:ext cx="3325049" cy="701730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দোকানপাট পুড়ে যায়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167" y="6095089"/>
            <a:ext cx="12387433" cy="1368067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r>
              <a:rPr lang="bn-BD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 তেলশোধনাগার, গার্মেন্টসশিল্প, পাটকল, রাসায়নিক গুদাম বা কারখানা, অফিস ও বাণিজ্যিক প্রতিষ্ঠানে অগ্নিকাণ্ড ঘটতে দেখা যায়।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5" y="1901521"/>
            <a:ext cx="3890786" cy="2661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61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3 0.00579 L 0.33083 0.003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4 -0.00232 L 0.6457 -0.000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8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6" y="152400"/>
            <a:ext cx="11596904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822" y="1676400"/>
            <a:ext cx="8065577" cy="737125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pPr marL="328613" indent="-328613">
              <a:buFont typeface="Wingdings" panose="05000000000000000000" pitchFamily="2" charset="2"/>
              <a:buChar char="ü"/>
            </a:pPr>
            <a:r>
              <a:rPr lang="bn-BD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দুর্যোগের ভয়াবহতা ব্যাখ্যা কর।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16" y="2930580"/>
            <a:ext cx="7226969" cy="45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048297"/>
            <a:ext cx="3200400" cy="1060290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pPr algn="ctr"/>
            <a:r>
              <a:rPr lang="bn-BD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8617" y="2644557"/>
            <a:ext cx="8034357" cy="5030608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pPr marL="328613" indent="-328613">
              <a:buFont typeface="Wingdings" panose="05000000000000000000" pitchFamily="2" charset="2"/>
              <a:buChar char="q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 অল্প সময়ে কোন দুর্যোগ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28613" indent="-328613">
              <a:buFont typeface="Wingdings" panose="05000000000000000000" pitchFamily="2" charset="2"/>
              <a:buChar char="q"/>
            </a:pP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28613" indent="-328613">
              <a:buFont typeface="Wingdings" panose="05000000000000000000" pitchFamily="2" charset="2"/>
              <a:buChar char="q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সুনামির দুটি ক্ষতিকর প্রভাব লিখ।</a:t>
            </a:r>
          </a:p>
          <a:p>
            <a:pPr marL="328613" indent="-328613">
              <a:buFont typeface="Wingdings" panose="05000000000000000000" pitchFamily="2" charset="2"/>
              <a:buChar char="q"/>
            </a:pP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28613" indent="-328613">
              <a:buFont typeface="Wingdings" panose="05000000000000000000" pitchFamily="2" charset="2"/>
              <a:buChar char="q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ভূমিধসের দুটি কারণ বল।</a:t>
            </a:r>
          </a:p>
          <a:p>
            <a:pPr marL="328613" indent="-328613">
              <a:buFont typeface="Wingdings" panose="05000000000000000000" pitchFamily="2" charset="2"/>
              <a:buChar char="q"/>
            </a:pP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28613" indent="-328613">
              <a:buFont typeface="Wingdings" panose="05000000000000000000" pitchFamily="2" charset="2"/>
              <a:buChar char="q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অগ্নিকাণ্ডের প্রধান কারণ কী?</a:t>
            </a:r>
          </a:p>
          <a:p>
            <a:pPr marL="328613" indent="-328613">
              <a:buFont typeface="Wingdings" panose="05000000000000000000" pitchFamily="2" charset="2"/>
              <a:buChar char="q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29" y="1553308"/>
            <a:ext cx="2746744" cy="317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-152400" y="4756769"/>
            <a:ext cx="6934200" cy="3410508"/>
          </a:xfrm>
          <a:prstGeom prst="rect">
            <a:avLst/>
          </a:prstGeom>
          <a:noFill/>
        </p:spPr>
        <p:txBody>
          <a:bodyPr wrap="square" lIns="100924" tIns="50462" rIns="100924" bIns="50462" rtlCol="0">
            <a:spAutoFit/>
          </a:bodyPr>
          <a:lstStyle/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pervinaktar1984@gmail.com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067" y="3714727"/>
            <a:ext cx="5801062" cy="1572010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60" y="-39436"/>
            <a:ext cx="4218082" cy="2249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447799"/>
            <a:ext cx="3661970" cy="480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705600" y="63246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ওবিশ্বপরিচয়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29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/>
          <a:stretch/>
        </p:blipFill>
        <p:spPr>
          <a:xfrm>
            <a:off x="320041" y="308615"/>
            <a:ext cx="12121515" cy="7320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00513" y="308615"/>
            <a:ext cx="4860607" cy="14668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120170" tIns="60085" rIns="120170" bIns="60085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5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5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042" y="6248400"/>
            <a:ext cx="12121514" cy="138112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পরবর্তী করনীয় পদক্ষেপ কী হতে পারে এ সম্পর্কে ৫টি বাক্য লিখে আনবে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" y="882878"/>
            <a:ext cx="12376082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মত সবাইকে 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98" y="2590800"/>
            <a:ext cx="6412402" cy="4490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4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4"/>
          <a:stretch/>
        </p:blipFill>
        <p:spPr>
          <a:xfrm>
            <a:off x="1635576" y="1066800"/>
            <a:ext cx="3216679" cy="24311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" r="21582"/>
          <a:stretch/>
        </p:blipFill>
        <p:spPr>
          <a:xfrm>
            <a:off x="1588430" y="1066800"/>
            <a:ext cx="3310972" cy="24242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30" y="1073723"/>
            <a:ext cx="3310972" cy="242425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21557" r="20393"/>
          <a:stretch/>
        </p:blipFill>
        <p:spPr>
          <a:xfrm>
            <a:off x="1588428" y="1073723"/>
            <a:ext cx="3310972" cy="24242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89461"/>
            <a:ext cx="1249577" cy="1030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383366"/>
            <a:ext cx="1499492" cy="1036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477000"/>
            <a:ext cx="1145953" cy="10362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477000"/>
            <a:ext cx="1834744" cy="10362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19" y="76200"/>
            <a:ext cx="5601761" cy="13410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29" y="7010400"/>
            <a:ext cx="7387741" cy="13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29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571E-6 -3.2716E-6 L 0.5026 0.000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4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571E-6 9.25926E-7 L 0.5026 0.3709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4" y="18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571E-6 -4.87654E-6 L -0.00335 0.370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11" y="2819400"/>
            <a:ext cx="6380789" cy="4525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27" y="349988"/>
            <a:ext cx="4528173" cy="1631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10058400" cy="206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3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05" y="515277"/>
            <a:ext cx="9892990" cy="1999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28" y="2286000"/>
            <a:ext cx="9685743" cy="31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972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2631" r="1" b="6484"/>
          <a:stretch/>
        </p:blipFill>
        <p:spPr>
          <a:xfrm>
            <a:off x="7082048" y="1441564"/>
            <a:ext cx="4814004" cy="3620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5" t="55341" r="28302"/>
          <a:stretch/>
        </p:blipFill>
        <p:spPr>
          <a:xfrm>
            <a:off x="886980" y="1441564"/>
            <a:ext cx="4814004" cy="3620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74" y="228600"/>
            <a:ext cx="4803251" cy="128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989661"/>
            <a:ext cx="1773789" cy="1030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72" y="4953000"/>
            <a:ext cx="1450728" cy="10301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79" y="5715000"/>
            <a:ext cx="4815442" cy="1139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25" y="5715000"/>
            <a:ext cx="6022350" cy="1139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12650999" cy="16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132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7768355" cy="4689148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22" y="152400"/>
            <a:ext cx="6826955" cy="1273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08" y="6251542"/>
            <a:ext cx="4352184" cy="1139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43600"/>
            <a:ext cx="12531434" cy="2413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234370"/>
            <a:ext cx="6037589" cy="11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31147"/>
            <a:ext cx="13175758" cy="2154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31" y="3352800"/>
            <a:ext cx="6943669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21" y="1600200"/>
            <a:ext cx="7771757" cy="18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72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r="8136"/>
          <a:stretch/>
        </p:blipFill>
        <p:spPr>
          <a:xfrm>
            <a:off x="768561" y="1629325"/>
            <a:ext cx="5221374" cy="3851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1"/>
          <a:stretch/>
        </p:blipFill>
        <p:spPr>
          <a:xfrm>
            <a:off x="6852276" y="1629324"/>
            <a:ext cx="5269369" cy="38314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96" y="228600"/>
            <a:ext cx="6485608" cy="1273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53" y="228600"/>
            <a:ext cx="8533694" cy="1273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09" y="228600"/>
            <a:ext cx="7198781" cy="1273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446861"/>
            <a:ext cx="3267186" cy="1030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86" y="5446861"/>
            <a:ext cx="2688114" cy="1030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5" y="6172200"/>
            <a:ext cx="12023457" cy="179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239</Words>
  <Application>Microsoft Office PowerPoint</Application>
  <PresentationFormat>Custom</PresentationFormat>
  <Paragraphs>43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106</cp:revision>
  <dcterms:created xsi:type="dcterms:W3CDTF">2006-08-16T00:00:00Z</dcterms:created>
  <dcterms:modified xsi:type="dcterms:W3CDTF">2021-12-12T07:20:51Z</dcterms:modified>
</cp:coreProperties>
</file>