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57" r:id="rId4"/>
    <p:sldId id="268" r:id="rId5"/>
    <p:sldId id="262" r:id="rId6"/>
    <p:sldId id="260" r:id="rId7"/>
    <p:sldId id="259" r:id="rId8"/>
    <p:sldId id="261" r:id="rId9"/>
    <p:sldId id="263" r:id="rId10"/>
    <p:sldId id="264" r:id="rId11"/>
    <p:sldId id="269" r:id="rId12"/>
    <p:sldId id="270" r:id="rId13"/>
    <p:sldId id="271" r:id="rId14"/>
    <p:sldId id="272" r:id="rId15"/>
    <p:sldId id="265" r:id="rId16"/>
    <p:sldId id="266" r:id="rId17"/>
    <p:sldId id="274" r:id="rId18"/>
    <p:sldId id="273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1BC67-237A-4053-9420-DAFEEE2B884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346F8-C4CD-4560-9460-AD7A7807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0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346F8-C4CD-4560-9460-AD7A7807A8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2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51DC-95EC-46B8-BBC4-E0D9A38AE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534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7ED8BC-530A-46ED-BE1A-C5B5572551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D6E0B3-F992-4DD9-ABD5-8FDFA1B39958}"/>
              </a:ext>
            </a:extLst>
          </p:cNvPr>
          <p:cNvSpPr/>
          <p:nvPr userDrawn="1"/>
        </p:nvSpPr>
        <p:spPr>
          <a:xfrm>
            <a:off x="179109" y="164969"/>
            <a:ext cx="11887200" cy="652806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629C25-4448-4F7A-94AE-21B068032660}"/>
              </a:ext>
            </a:extLst>
          </p:cNvPr>
          <p:cNvSpPr/>
          <p:nvPr userDrawn="1"/>
        </p:nvSpPr>
        <p:spPr>
          <a:xfrm>
            <a:off x="329938" y="320512"/>
            <a:ext cx="11585542" cy="6216976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269569-B73A-44D2-9878-F025F6F6F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29" y="319596"/>
            <a:ext cx="11540971" cy="61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5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52BA913-E700-4225-9C88-72D05F4FB3FE}"/>
              </a:ext>
            </a:extLst>
          </p:cNvPr>
          <p:cNvGrpSpPr/>
          <p:nvPr/>
        </p:nvGrpSpPr>
        <p:grpSpPr>
          <a:xfrm>
            <a:off x="359061" y="1986833"/>
            <a:ext cx="11473877" cy="871778"/>
            <a:chOff x="527587" y="539773"/>
            <a:chExt cx="11473877" cy="87177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2DB8080-DE09-4F91-A392-D8E42F22D1AD}"/>
                </a:ext>
              </a:extLst>
            </p:cNvPr>
            <p:cNvSpPr txBox="1"/>
            <p:nvPr/>
          </p:nvSpPr>
          <p:spPr>
            <a:xfrm>
              <a:off x="527587" y="719543"/>
              <a:ext cx="10844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আহমেদের</a:t>
              </a:r>
              <a:r>
                <a:rPr lang="en-US" sz="3200" dirty="0"/>
                <a:t> </a:t>
              </a:r>
              <a:r>
                <a:rPr lang="en-US" sz="3200" dirty="0" err="1"/>
                <a:t>কাছে</a:t>
              </a:r>
              <a:r>
                <a:rPr lang="en-US" sz="3200" dirty="0"/>
                <a:t> ৪ </a:t>
              </a:r>
              <a:r>
                <a:rPr lang="en-US" sz="3200" dirty="0" err="1"/>
                <a:t>কেজি</a:t>
              </a:r>
              <a:r>
                <a:rPr lang="en-US" sz="3200" dirty="0"/>
                <a:t> </a:t>
              </a:r>
              <a:r>
                <a:rPr lang="en-US" sz="3200" dirty="0" err="1"/>
                <a:t>তেল</a:t>
              </a:r>
              <a:r>
                <a:rPr lang="en-US" sz="3200" dirty="0"/>
                <a:t> </a:t>
              </a:r>
              <a:r>
                <a:rPr lang="en-US" sz="3200" dirty="0" err="1"/>
                <a:t>আছে</a:t>
              </a:r>
              <a:r>
                <a:rPr lang="en-US" sz="3200" dirty="0"/>
                <a:t> । ১ </a:t>
              </a:r>
              <a:r>
                <a:rPr lang="en-US" sz="3200" dirty="0" err="1"/>
                <a:t>লিটার</a:t>
              </a:r>
              <a:r>
                <a:rPr lang="en-US" sz="3200" dirty="0"/>
                <a:t> </a:t>
              </a:r>
              <a:r>
                <a:rPr lang="en-US" sz="3200" dirty="0" err="1"/>
                <a:t>তেলের</a:t>
              </a:r>
              <a:r>
                <a:rPr lang="en-US" sz="3200" dirty="0"/>
                <a:t> </a:t>
              </a:r>
              <a:r>
                <a:rPr lang="en-US" sz="3200" dirty="0" err="1"/>
                <a:t>ওজন</a:t>
              </a:r>
              <a:r>
                <a:rPr lang="en-US" sz="3200" dirty="0"/>
                <a:t>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DD34F42-4667-42B3-8511-A49CF6631CA8}"/>
                </a:ext>
              </a:extLst>
            </p:cNvPr>
            <p:cNvGrpSpPr/>
            <p:nvPr/>
          </p:nvGrpSpPr>
          <p:grpSpPr>
            <a:xfrm>
              <a:off x="10928412" y="539773"/>
              <a:ext cx="1073052" cy="871778"/>
              <a:chOff x="1307307" y="5678054"/>
              <a:chExt cx="1452534" cy="930091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BEA4C8E3-DEE8-4B97-8FE8-4AA647FB5C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07307" y="6157091"/>
                <a:ext cx="14525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036D3A-6FA3-4FEC-9077-D5D8EBD0020E}"/>
                  </a:ext>
                </a:extLst>
              </p:cNvPr>
              <p:cNvSpPr txBox="1"/>
              <p:nvPr/>
            </p:nvSpPr>
            <p:spPr>
              <a:xfrm>
                <a:off x="1812544" y="6146480"/>
                <a:ext cx="5778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৭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A8E57F-1343-4840-BA2B-AF5491C4FE4D}"/>
                  </a:ext>
                </a:extLst>
              </p:cNvPr>
              <p:cNvSpPr txBox="1"/>
              <p:nvPr/>
            </p:nvSpPr>
            <p:spPr>
              <a:xfrm>
                <a:off x="1822446" y="5678054"/>
                <a:ext cx="5778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৬</a:t>
                </a: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5EBF568-578C-4E8E-9076-81F2CDF7D2CF}"/>
              </a:ext>
            </a:extLst>
          </p:cNvPr>
          <p:cNvSpPr txBox="1"/>
          <p:nvPr/>
        </p:nvSpPr>
        <p:spPr>
          <a:xfrm>
            <a:off x="359061" y="2844225"/>
            <a:ext cx="1084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কেজি</a:t>
            </a:r>
            <a:r>
              <a:rPr lang="en-US" sz="3200" dirty="0"/>
              <a:t> </a:t>
            </a:r>
            <a:r>
              <a:rPr lang="en-US" sz="3200" dirty="0" err="1"/>
              <a:t>হলে</a:t>
            </a:r>
            <a:r>
              <a:rPr lang="en-US" sz="3200" dirty="0"/>
              <a:t> , </a:t>
            </a:r>
            <a:r>
              <a:rPr lang="en-US" sz="3200" dirty="0" err="1"/>
              <a:t>তার</a:t>
            </a:r>
            <a:r>
              <a:rPr lang="en-US" sz="3200" dirty="0"/>
              <a:t> </a:t>
            </a:r>
            <a:r>
              <a:rPr lang="en-US" sz="3200" dirty="0" err="1"/>
              <a:t>কাছে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 </a:t>
            </a:r>
            <a:r>
              <a:rPr lang="en-US" sz="3200" dirty="0" err="1"/>
              <a:t>লিটার</a:t>
            </a:r>
            <a:r>
              <a:rPr lang="en-US" sz="3200" dirty="0"/>
              <a:t> </a:t>
            </a:r>
            <a:r>
              <a:rPr lang="en-US" sz="3200" dirty="0" err="1"/>
              <a:t>তেল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 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5E1F17-E4EA-4F31-A792-4D1D30A44FC5}"/>
              </a:ext>
            </a:extLst>
          </p:cNvPr>
          <p:cNvSpPr txBox="1"/>
          <p:nvPr/>
        </p:nvSpPr>
        <p:spPr>
          <a:xfrm>
            <a:off x="2737458" y="573184"/>
            <a:ext cx="623786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F0"/>
                </a:solidFill>
              </a:rPr>
              <a:t>সমস্যাটির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সমাধান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করো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8124BF-0492-4A17-9542-1DEA3C6726F5}"/>
              </a:ext>
            </a:extLst>
          </p:cNvPr>
          <p:cNvSpPr txBox="1"/>
          <p:nvPr/>
        </p:nvSpPr>
        <p:spPr>
          <a:xfrm>
            <a:off x="10463476" y="341868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দলীয়</a:t>
            </a:r>
            <a:r>
              <a:rPr lang="en-US" dirty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</a:t>
            </a:r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কাজ</a:t>
            </a:r>
            <a:endParaRPr lang="en-US" dirty="0">
              <a:ln w="0">
                <a:solidFill>
                  <a:srgbClr val="FF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8987FC-1E06-4FEE-BF4C-492113A10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09" y="646531"/>
            <a:ext cx="2003267" cy="1269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7353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099996-79D2-4723-B6AF-DB901D9C9AB3}"/>
              </a:ext>
            </a:extLst>
          </p:cNvPr>
          <p:cNvSpPr txBox="1"/>
          <p:nvPr/>
        </p:nvSpPr>
        <p:spPr>
          <a:xfrm>
            <a:off x="470787" y="426196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2EC1A2-428C-4BA0-972C-B57BFC532272}"/>
              </a:ext>
            </a:extLst>
          </p:cNvPr>
          <p:cNvGrpSpPr/>
          <p:nvPr/>
        </p:nvGrpSpPr>
        <p:grpSpPr>
          <a:xfrm>
            <a:off x="2698812" y="718584"/>
            <a:ext cx="7132547" cy="906145"/>
            <a:chOff x="1784412" y="2837204"/>
            <a:chExt cx="7132547" cy="90614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C3BAA9D-4636-46CA-A01C-823EE177FE28}"/>
                </a:ext>
              </a:extLst>
            </p:cNvPr>
            <p:cNvGrpSpPr/>
            <p:nvPr/>
          </p:nvGrpSpPr>
          <p:grpSpPr>
            <a:xfrm>
              <a:off x="1784412" y="2837204"/>
              <a:ext cx="843378" cy="906145"/>
              <a:chOff x="1307307" y="5678054"/>
              <a:chExt cx="1452534" cy="954963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87A53DBD-8502-41A1-A255-58C59A012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07307" y="6157091"/>
                <a:ext cx="14525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54B897-02CD-40D4-A818-C004A8371B60}"/>
                  </a:ext>
                </a:extLst>
              </p:cNvPr>
              <p:cNvSpPr txBox="1"/>
              <p:nvPr/>
            </p:nvSpPr>
            <p:spPr>
              <a:xfrm>
                <a:off x="1812543" y="6146480"/>
                <a:ext cx="577815" cy="486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৭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0C55B3-841F-4AD6-AFCD-706B62CB79A8}"/>
                  </a:ext>
                </a:extLst>
              </p:cNvPr>
              <p:cNvSpPr txBox="1"/>
              <p:nvPr/>
            </p:nvSpPr>
            <p:spPr>
              <a:xfrm>
                <a:off x="1822446" y="5678054"/>
                <a:ext cx="577815" cy="486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৬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2B1946-B450-4D2A-A8C2-512B2D162D8E}"/>
                </a:ext>
              </a:extLst>
            </p:cNvPr>
            <p:cNvSpPr txBox="1"/>
            <p:nvPr/>
          </p:nvSpPr>
          <p:spPr>
            <a:xfrm>
              <a:off x="2706612" y="2989296"/>
              <a:ext cx="62103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কেজি</a:t>
              </a:r>
              <a:r>
                <a:rPr lang="en-US" sz="3200" dirty="0"/>
                <a:t> </a:t>
              </a:r>
              <a:r>
                <a:rPr lang="en-US" sz="3200" dirty="0" err="1"/>
                <a:t>তেলের</a:t>
              </a:r>
              <a:r>
                <a:rPr lang="en-US" sz="3200" dirty="0"/>
                <a:t> </a:t>
              </a:r>
              <a:r>
                <a:rPr lang="en-US" sz="3200" dirty="0" err="1"/>
                <a:t>ওজন</a:t>
              </a:r>
              <a:r>
                <a:rPr lang="en-US" sz="3200" dirty="0"/>
                <a:t>    ১  </a:t>
              </a:r>
              <a:r>
                <a:rPr lang="en-US" sz="3200" dirty="0" err="1"/>
                <a:t>লিটার</a:t>
              </a:r>
              <a:endParaRPr lang="en-US" sz="32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81A9DC3-6877-43AD-8B52-E37B2A45D452}"/>
              </a:ext>
            </a:extLst>
          </p:cNvPr>
          <p:cNvSpPr txBox="1"/>
          <p:nvPr/>
        </p:nvSpPr>
        <p:spPr>
          <a:xfrm>
            <a:off x="2780042" y="1899931"/>
            <a:ext cx="4607510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   </a:t>
            </a:r>
            <a:r>
              <a:rPr lang="en-US" sz="3200" dirty="0" err="1"/>
              <a:t>কেজি</a:t>
            </a:r>
            <a:r>
              <a:rPr lang="en-US" sz="3200" dirty="0"/>
              <a:t> </a:t>
            </a:r>
            <a:r>
              <a:rPr lang="en-US" sz="3200" dirty="0" err="1"/>
              <a:t>তেলের</a:t>
            </a:r>
            <a:r>
              <a:rPr lang="en-US" sz="3200" dirty="0"/>
              <a:t> </a:t>
            </a:r>
            <a:r>
              <a:rPr lang="en-US" sz="3200" dirty="0" err="1"/>
              <a:t>ওজন</a:t>
            </a:r>
            <a:r>
              <a:rPr lang="en-US" sz="3200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1488B5-B886-4295-8963-88FB48D06FCC}"/>
              </a:ext>
            </a:extLst>
          </p:cNvPr>
          <p:cNvGrpSpPr/>
          <p:nvPr/>
        </p:nvGrpSpPr>
        <p:grpSpPr>
          <a:xfrm>
            <a:off x="1738300" y="2035506"/>
            <a:ext cx="276435" cy="264535"/>
            <a:chOff x="2819400" y="4580471"/>
            <a:chExt cx="276435" cy="26453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2817A16-D732-42F7-8D57-B951DA0CA0A8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CAADE0C-1FE1-4A49-8D1D-88F742B48B1C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31D8997-30C9-415C-8688-358FC82AC211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DA82F08-625B-4E92-9AFF-C435CF6D670F}"/>
              </a:ext>
            </a:extLst>
          </p:cNvPr>
          <p:cNvSpPr txBox="1"/>
          <p:nvPr/>
        </p:nvSpPr>
        <p:spPr>
          <a:xfrm>
            <a:off x="7162577" y="1899931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CE18CDA-3A57-47D0-BDC5-3DA18EF0CB63}"/>
              </a:ext>
            </a:extLst>
          </p:cNvPr>
          <p:cNvGrpSpPr/>
          <p:nvPr/>
        </p:nvGrpSpPr>
        <p:grpSpPr>
          <a:xfrm>
            <a:off x="7526702" y="2009380"/>
            <a:ext cx="474134" cy="407293"/>
            <a:chOff x="3141133" y="3615271"/>
            <a:chExt cx="474134" cy="40729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F952523-FFBD-4EC8-A3A8-12447E8AD9F3}"/>
                </a:ext>
              </a:extLst>
            </p:cNvPr>
            <p:cNvCxnSpPr>
              <a:cxnSpLocks/>
            </p:cNvCxnSpPr>
            <p:nvPr/>
          </p:nvCxnSpPr>
          <p:spPr>
            <a:xfrm>
              <a:off x="3141133" y="3818917"/>
              <a:ext cx="4741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B996D15-9D60-4CEE-98A9-870F47F92285}"/>
                </a:ext>
              </a:extLst>
            </p:cNvPr>
            <p:cNvSpPr/>
            <p:nvPr/>
          </p:nvSpPr>
          <p:spPr>
            <a:xfrm>
              <a:off x="3371849" y="36152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4E2B604-1B9F-45B2-A57D-08555D3206A7}"/>
                </a:ext>
              </a:extLst>
            </p:cNvPr>
            <p:cNvSpPr/>
            <p:nvPr/>
          </p:nvSpPr>
          <p:spPr>
            <a:xfrm>
              <a:off x="3378200" y="39451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88B0CA-92A5-48B1-B829-E4E22598168D}"/>
              </a:ext>
            </a:extLst>
          </p:cNvPr>
          <p:cNvGrpSpPr/>
          <p:nvPr/>
        </p:nvGrpSpPr>
        <p:grpSpPr>
          <a:xfrm>
            <a:off x="8140339" y="1781096"/>
            <a:ext cx="948580" cy="875875"/>
            <a:chOff x="1307307" y="5678054"/>
            <a:chExt cx="1452534" cy="99051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17136A7-0E37-4071-BC6D-1E2C1E75BE1B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4FF9D9E-3A4A-43E2-ABAB-DC32C2EF19B1}"/>
                </a:ext>
              </a:extLst>
            </p:cNvPr>
            <p:cNvSpPr txBox="1"/>
            <p:nvPr/>
          </p:nvSpPr>
          <p:spPr>
            <a:xfrm>
              <a:off x="1812544" y="6146480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৭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0C3A21-F92F-4010-A7AC-67796F1D9ADA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৬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46866B4-0065-405B-86A3-3A9518CF3041}"/>
              </a:ext>
            </a:extLst>
          </p:cNvPr>
          <p:cNvSpPr txBox="1"/>
          <p:nvPr/>
        </p:nvSpPr>
        <p:spPr>
          <a:xfrm>
            <a:off x="9411958" y="1871422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0BB7C7-4193-4210-B234-A47F04BFBA19}"/>
              </a:ext>
            </a:extLst>
          </p:cNvPr>
          <p:cNvGrpSpPr/>
          <p:nvPr/>
        </p:nvGrpSpPr>
        <p:grpSpPr>
          <a:xfrm>
            <a:off x="1771529" y="3100860"/>
            <a:ext cx="276435" cy="264535"/>
            <a:chOff x="2819400" y="4580471"/>
            <a:chExt cx="276435" cy="26453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44EC522-3634-4577-AA35-7083775ECF07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C48D05-5ABB-4A8D-8717-8E8514D2E810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30ADC7-270B-4947-9D72-7FDBAD9A911D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8597055-F8EC-4F1A-8FCE-F68B19FAB7E4}"/>
              </a:ext>
            </a:extLst>
          </p:cNvPr>
          <p:cNvSpPr txBox="1"/>
          <p:nvPr/>
        </p:nvSpPr>
        <p:spPr>
          <a:xfrm>
            <a:off x="2778179" y="3024680"/>
            <a:ext cx="4607510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  </a:t>
            </a:r>
            <a:r>
              <a:rPr lang="en-US" sz="3200" dirty="0" err="1"/>
              <a:t>কেজি</a:t>
            </a:r>
            <a:r>
              <a:rPr lang="en-US" sz="3200" dirty="0"/>
              <a:t> </a:t>
            </a:r>
            <a:r>
              <a:rPr lang="en-US" sz="3200" dirty="0" err="1"/>
              <a:t>তেলের</a:t>
            </a:r>
            <a:r>
              <a:rPr lang="en-US" sz="3200" dirty="0"/>
              <a:t> </a:t>
            </a:r>
            <a:r>
              <a:rPr lang="en-US" sz="3200" dirty="0" err="1"/>
              <a:t>ওজন</a:t>
            </a:r>
            <a:r>
              <a:rPr lang="en-US" sz="3200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C11F53-D9C1-4D93-9DF6-7E091AC9FC13}"/>
              </a:ext>
            </a:extLst>
          </p:cNvPr>
          <p:cNvSpPr txBox="1"/>
          <p:nvPr/>
        </p:nvSpPr>
        <p:spPr>
          <a:xfrm>
            <a:off x="7155652" y="3063365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0309A34-14BB-4EBC-8085-DD84D8A20B55}"/>
              </a:ext>
            </a:extLst>
          </p:cNvPr>
          <p:cNvGrpSpPr/>
          <p:nvPr/>
        </p:nvGrpSpPr>
        <p:grpSpPr>
          <a:xfrm>
            <a:off x="7633134" y="3178232"/>
            <a:ext cx="474134" cy="407293"/>
            <a:chOff x="3141133" y="3615271"/>
            <a:chExt cx="474134" cy="40729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A3FAAD9-DC47-4545-8B20-07D2DCB4C7C0}"/>
                </a:ext>
              </a:extLst>
            </p:cNvPr>
            <p:cNvCxnSpPr>
              <a:cxnSpLocks/>
            </p:cNvCxnSpPr>
            <p:nvPr/>
          </p:nvCxnSpPr>
          <p:spPr>
            <a:xfrm>
              <a:off x="3141133" y="3818917"/>
              <a:ext cx="4741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4993430-D19F-49A6-9330-08E2FCE99563}"/>
                </a:ext>
              </a:extLst>
            </p:cNvPr>
            <p:cNvSpPr/>
            <p:nvPr/>
          </p:nvSpPr>
          <p:spPr>
            <a:xfrm>
              <a:off x="3371849" y="36152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876DCA3-FA24-4D33-82C6-31F15D24A5B0}"/>
                </a:ext>
              </a:extLst>
            </p:cNvPr>
            <p:cNvSpPr/>
            <p:nvPr/>
          </p:nvSpPr>
          <p:spPr>
            <a:xfrm>
              <a:off x="3378200" y="39451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B0270E1-0CA3-48B2-9C08-107E5A1B6BF3}"/>
              </a:ext>
            </a:extLst>
          </p:cNvPr>
          <p:cNvGrpSpPr/>
          <p:nvPr/>
        </p:nvGrpSpPr>
        <p:grpSpPr>
          <a:xfrm>
            <a:off x="8346620" y="2943940"/>
            <a:ext cx="948580" cy="875875"/>
            <a:chOff x="1307307" y="5678054"/>
            <a:chExt cx="1452534" cy="990518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49956E6-2852-4938-8208-17625A7B17A0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363ACC6-1F28-4E43-AF78-90E83817DB51}"/>
                </a:ext>
              </a:extLst>
            </p:cNvPr>
            <p:cNvSpPr txBox="1"/>
            <p:nvPr/>
          </p:nvSpPr>
          <p:spPr>
            <a:xfrm>
              <a:off x="1812544" y="6146480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৭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FD07EF-AEDC-4127-96EE-F170C4606EE8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৬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2940C3-D82D-421A-AEAA-ECF86352DFF5}"/>
              </a:ext>
            </a:extLst>
          </p:cNvPr>
          <p:cNvGrpSpPr/>
          <p:nvPr/>
        </p:nvGrpSpPr>
        <p:grpSpPr>
          <a:xfrm rot="18804635">
            <a:off x="9369627" y="3175835"/>
            <a:ext cx="359832" cy="359832"/>
            <a:chOff x="5482167" y="3819315"/>
            <a:chExt cx="359832" cy="359832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990F8FC-91B0-4C69-8321-ADB1D9390FA0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57C5194-A493-4B37-BB72-15F6D929F9F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0F969A5-A92E-4E29-AD50-B2666C1DE23A}"/>
              </a:ext>
            </a:extLst>
          </p:cNvPr>
          <p:cNvSpPr txBox="1"/>
          <p:nvPr/>
        </p:nvSpPr>
        <p:spPr>
          <a:xfrm>
            <a:off x="9688222" y="3063365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011642-C255-472E-A7AA-91ABE8CDD52F}"/>
              </a:ext>
            </a:extLst>
          </p:cNvPr>
          <p:cNvSpPr txBox="1"/>
          <p:nvPr/>
        </p:nvSpPr>
        <p:spPr>
          <a:xfrm>
            <a:off x="10036218" y="3113217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79FB90-5E2F-4117-9EE8-AD4FDE02D47B}"/>
              </a:ext>
            </a:extLst>
          </p:cNvPr>
          <p:cNvGrpSpPr/>
          <p:nvPr/>
        </p:nvGrpSpPr>
        <p:grpSpPr>
          <a:xfrm>
            <a:off x="6612755" y="4149428"/>
            <a:ext cx="359832" cy="135466"/>
            <a:chOff x="1943101" y="4555067"/>
            <a:chExt cx="359832" cy="13546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1C74FF7-1A88-437F-9ADF-560870C3F0E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85FD7C5-72C0-4E33-AADC-6B3CFCDD5704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98CC74F-0E0B-4194-9481-E00174708CC4}"/>
              </a:ext>
            </a:extLst>
          </p:cNvPr>
          <p:cNvSpPr txBox="1"/>
          <p:nvPr/>
        </p:nvSpPr>
        <p:spPr>
          <a:xfrm>
            <a:off x="7154843" y="3934411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 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07BCE6-1AD0-4F74-A06C-9EDC72809352}"/>
              </a:ext>
            </a:extLst>
          </p:cNvPr>
          <p:cNvGrpSpPr/>
          <p:nvPr/>
        </p:nvGrpSpPr>
        <p:grpSpPr>
          <a:xfrm rot="18804635">
            <a:off x="7490352" y="4076572"/>
            <a:ext cx="359832" cy="359832"/>
            <a:chOff x="5482167" y="3819315"/>
            <a:chExt cx="359832" cy="35983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B1B91FA-6F0E-441E-B4B5-770C2D1C9E81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64CB23E-74CB-4F1C-9829-27AB82927C6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3B2D9BA-0F15-485A-A132-4E156D409B96}"/>
              </a:ext>
            </a:extLst>
          </p:cNvPr>
          <p:cNvGrpSpPr/>
          <p:nvPr/>
        </p:nvGrpSpPr>
        <p:grpSpPr>
          <a:xfrm>
            <a:off x="7934739" y="3819814"/>
            <a:ext cx="948580" cy="875875"/>
            <a:chOff x="1307307" y="5678054"/>
            <a:chExt cx="1452534" cy="990518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8C04F3E-D9BA-4126-B4F3-4137D78BF4E4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C062D1-B095-4E45-B4A4-6C127DFAEE61}"/>
                </a:ext>
              </a:extLst>
            </p:cNvPr>
            <p:cNvSpPr txBox="1"/>
            <p:nvPr/>
          </p:nvSpPr>
          <p:spPr>
            <a:xfrm>
              <a:off x="1812544" y="6146480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৬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6F701E-7CE6-4199-866A-BB296EB5B7C1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৭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82998E5-975F-4848-B60F-F1A325DCCB61}"/>
              </a:ext>
            </a:extLst>
          </p:cNvPr>
          <p:cNvGrpSpPr/>
          <p:nvPr/>
        </p:nvGrpSpPr>
        <p:grpSpPr>
          <a:xfrm rot="18804635">
            <a:off x="9046400" y="4077836"/>
            <a:ext cx="359832" cy="359832"/>
            <a:chOff x="5482167" y="3819315"/>
            <a:chExt cx="359832" cy="359832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D429111-6A2F-47E6-A750-BD59ECFE752A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FDB7926-A99C-4910-B5A1-DEC6C2868F4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7268F83-3A54-483D-ABA8-365DCC916AB6}"/>
              </a:ext>
            </a:extLst>
          </p:cNvPr>
          <p:cNvSpPr txBox="1"/>
          <p:nvPr/>
        </p:nvSpPr>
        <p:spPr>
          <a:xfrm>
            <a:off x="9406711" y="3965364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F3FE96-F8B6-44C5-9C1C-CC0156B173BB}"/>
              </a:ext>
            </a:extLst>
          </p:cNvPr>
          <p:cNvSpPr txBox="1"/>
          <p:nvPr/>
        </p:nvSpPr>
        <p:spPr>
          <a:xfrm>
            <a:off x="9779544" y="3965364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350FFF5-3E90-4BB0-A419-0B6324319886}"/>
              </a:ext>
            </a:extLst>
          </p:cNvPr>
          <p:cNvGrpSpPr/>
          <p:nvPr/>
        </p:nvGrpSpPr>
        <p:grpSpPr>
          <a:xfrm>
            <a:off x="6546269" y="5251739"/>
            <a:ext cx="359832" cy="135466"/>
            <a:chOff x="1943101" y="4555067"/>
            <a:chExt cx="359832" cy="135466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5A228C7-D530-4B87-A669-9AB813F4D4C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9E5A326-46AD-4A95-8C26-E53CDBCDE624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556F209-F12F-4FB1-9619-EE89D301FDE1}"/>
              </a:ext>
            </a:extLst>
          </p:cNvPr>
          <p:cNvCxnSpPr>
            <a:cxnSpLocks/>
          </p:cNvCxnSpPr>
          <p:nvPr/>
        </p:nvCxnSpPr>
        <p:spPr>
          <a:xfrm>
            <a:off x="7154843" y="5379779"/>
            <a:ext cx="23824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92F018A-5BAC-42B6-AC0E-603FDB5F7E2D}"/>
              </a:ext>
            </a:extLst>
          </p:cNvPr>
          <p:cNvSpPr txBox="1"/>
          <p:nvPr/>
        </p:nvSpPr>
        <p:spPr>
          <a:xfrm>
            <a:off x="7162577" y="4876226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 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2EEEB2E-B22A-4C28-8B07-5DE4C188C1CD}"/>
              </a:ext>
            </a:extLst>
          </p:cNvPr>
          <p:cNvGrpSpPr/>
          <p:nvPr/>
        </p:nvGrpSpPr>
        <p:grpSpPr>
          <a:xfrm rot="18804635">
            <a:off x="7563765" y="4986339"/>
            <a:ext cx="359832" cy="359832"/>
            <a:chOff x="5482167" y="3819315"/>
            <a:chExt cx="359832" cy="359832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5218936-73CF-4092-AE69-0DA656BA37FD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516E203-6B19-46FB-975A-28F4E563A2F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4DC0562D-AC3C-4ACA-B222-F9F826177DEE}"/>
              </a:ext>
            </a:extLst>
          </p:cNvPr>
          <p:cNvSpPr txBox="1"/>
          <p:nvPr/>
        </p:nvSpPr>
        <p:spPr>
          <a:xfrm>
            <a:off x="7955134" y="4876226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৭ 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F7DBDCE-DD64-45A0-8F21-296F43E5C11B}"/>
              </a:ext>
            </a:extLst>
          </p:cNvPr>
          <p:cNvGrpSpPr/>
          <p:nvPr/>
        </p:nvGrpSpPr>
        <p:grpSpPr>
          <a:xfrm rot="18804635">
            <a:off x="8404529" y="4977600"/>
            <a:ext cx="359832" cy="359832"/>
            <a:chOff x="5482167" y="3819315"/>
            <a:chExt cx="359832" cy="359832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FA30907-D33D-419A-A9EB-834420F6EAB0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33B78F3-BF92-497D-A7D8-BDA34A5D43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ADC9AF9-DFA5-4F0F-8573-821C901D7625}"/>
              </a:ext>
            </a:extLst>
          </p:cNvPr>
          <p:cNvSpPr txBox="1"/>
          <p:nvPr/>
        </p:nvSpPr>
        <p:spPr>
          <a:xfrm>
            <a:off x="8731777" y="4883348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6A535C-E6A3-461C-BB5E-67FEDFAB31FD}"/>
              </a:ext>
            </a:extLst>
          </p:cNvPr>
          <p:cNvSpPr txBox="1"/>
          <p:nvPr/>
        </p:nvSpPr>
        <p:spPr>
          <a:xfrm>
            <a:off x="7991120" y="5401685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৬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6649048-D410-4BC4-9A4E-38BDB5A3CDFC}"/>
              </a:ext>
            </a:extLst>
          </p:cNvPr>
          <p:cNvSpPr txBox="1"/>
          <p:nvPr/>
        </p:nvSpPr>
        <p:spPr>
          <a:xfrm>
            <a:off x="9688222" y="5040685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956D965-7F3D-4236-88FB-9537693B2032}"/>
              </a:ext>
            </a:extLst>
          </p:cNvPr>
          <p:cNvCxnSpPr>
            <a:cxnSpLocks/>
          </p:cNvCxnSpPr>
          <p:nvPr/>
        </p:nvCxnSpPr>
        <p:spPr>
          <a:xfrm rot="5400000">
            <a:off x="8104122" y="5434552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337E1CC-1015-4B98-98F2-C4C3F2369179}"/>
              </a:ext>
            </a:extLst>
          </p:cNvPr>
          <p:cNvSpPr txBox="1"/>
          <p:nvPr/>
        </p:nvSpPr>
        <p:spPr>
          <a:xfrm>
            <a:off x="8369021" y="5986460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৩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4F7A262-FDCD-49D2-9D29-0A0B3CBFF485}"/>
              </a:ext>
            </a:extLst>
          </p:cNvPr>
          <p:cNvCxnSpPr>
            <a:cxnSpLocks/>
          </p:cNvCxnSpPr>
          <p:nvPr/>
        </p:nvCxnSpPr>
        <p:spPr>
          <a:xfrm rot="5400000">
            <a:off x="8806871" y="4826690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5E0D3984-F673-4951-97C4-63D643BD8C86}"/>
              </a:ext>
            </a:extLst>
          </p:cNvPr>
          <p:cNvSpPr txBox="1"/>
          <p:nvPr/>
        </p:nvSpPr>
        <p:spPr>
          <a:xfrm>
            <a:off x="8869769" y="4496231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 </a:t>
            </a:r>
          </a:p>
        </p:txBody>
      </p:sp>
    </p:spTree>
    <p:extLst>
      <p:ext uri="{BB962C8B-B14F-4D97-AF65-F5344CB8AC3E}">
        <p14:creationId xmlns:p14="http://schemas.microsoft.com/office/powerpoint/2010/main" val="268390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  <p:bldP spid="24" grpId="0"/>
      <p:bldP spid="29" grpId="0"/>
      <p:bldP spid="30" grpId="0"/>
      <p:bldP spid="42" grpId="0"/>
      <p:bldP spid="43" grpId="0"/>
      <p:bldP spid="47" grpId="0"/>
      <p:bldP spid="59" grpId="0"/>
      <p:bldP spid="60" grpId="0"/>
      <p:bldP spid="66" grpId="0"/>
      <p:bldP spid="70" grpId="0"/>
      <p:bldP spid="77" grpId="0"/>
      <p:bldP spid="78" grpId="0"/>
      <p:bldP spid="79" grpId="0"/>
      <p:bldP spid="81" grpId="0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E1AB477-EE66-4DBE-A414-365483845378}"/>
              </a:ext>
            </a:extLst>
          </p:cNvPr>
          <p:cNvGrpSpPr/>
          <p:nvPr/>
        </p:nvGrpSpPr>
        <p:grpSpPr>
          <a:xfrm>
            <a:off x="5184365" y="1142738"/>
            <a:ext cx="359832" cy="135466"/>
            <a:chOff x="1943101" y="4555067"/>
            <a:chExt cx="359832" cy="135466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15243CF-2E69-493A-A649-9ABEEE23BD3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7D45663-2F8A-46AC-ACEE-916B12C50588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D54655-B8FB-499F-8BA2-AA50299959B3}"/>
              </a:ext>
            </a:extLst>
          </p:cNvPr>
          <p:cNvCxnSpPr>
            <a:cxnSpLocks/>
          </p:cNvCxnSpPr>
          <p:nvPr/>
        </p:nvCxnSpPr>
        <p:spPr>
          <a:xfrm>
            <a:off x="5858703" y="1228526"/>
            <a:ext cx="1385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BE3EA7-DCE5-4FAF-AB0D-592607F40CEF}"/>
              </a:ext>
            </a:extLst>
          </p:cNvPr>
          <p:cNvSpPr txBox="1"/>
          <p:nvPr/>
        </p:nvSpPr>
        <p:spPr>
          <a:xfrm>
            <a:off x="6364861" y="1241743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৩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13512-A89D-42C2-8417-B4249FD33BF1}"/>
              </a:ext>
            </a:extLst>
          </p:cNvPr>
          <p:cNvSpPr txBox="1"/>
          <p:nvPr/>
        </p:nvSpPr>
        <p:spPr>
          <a:xfrm>
            <a:off x="6096000" y="656968"/>
            <a:ext cx="1385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১৪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3F9F-C310-4516-9051-F1290EE12ECA}"/>
              </a:ext>
            </a:extLst>
          </p:cNvPr>
          <p:cNvSpPr txBox="1"/>
          <p:nvPr/>
        </p:nvSpPr>
        <p:spPr>
          <a:xfrm>
            <a:off x="7558585" y="838563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375A25-01A0-479F-8C6D-5095487DFC8A}"/>
              </a:ext>
            </a:extLst>
          </p:cNvPr>
          <p:cNvGrpSpPr/>
          <p:nvPr/>
        </p:nvGrpSpPr>
        <p:grpSpPr>
          <a:xfrm>
            <a:off x="492914" y="1708449"/>
            <a:ext cx="2112065" cy="1267789"/>
            <a:chOff x="1216172" y="3472742"/>
            <a:chExt cx="2112065" cy="1267789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74FD3E0-223F-4E62-9119-9BB34F50FDE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787360" y="3054934"/>
              <a:ext cx="0" cy="10817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092B3EA1-CB2C-465A-B2AB-70F000953C1A}"/>
                </a:ext>
              </a:extLst>
            </p:cNvPr>
            <p:cNvSpPr/>
            <p:nvPr/>
          </p:nvSpPr>
          <p:spPr>
            <a:xfrm rot="2191330">
              <a:off x="1216172" y="3472742"/>
              <a:ext cx="1267789" cy="1267789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9313649-B437-4C01-AB5C-E0CE53A36FA8}"/>
              </a:ext>
            </a:extLst>
          </p:cNvPr>
          <p:cNvSpPr txBox="1"/>
          <p:nvPr/>
        </p:nvSpPr>
        <p:spPr>
          <a:xfrm>
            <a:off x="1093879" y="2049955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৩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5193-8DB3-4D5D-8E82-A698B94EB595}"/>
              </a:ext>
            </a:extLst>
          </p:cNvPr>
          <p:cNvSpPr txBox="1"/>
          <p:nvPr/>
        </p:nvSpPr>
        <p:spPr>
          <a:xfrm>
            <a:off x="1839127" y="1945489"/>
            <a:ext cx="87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১৪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AD08E4-4EC5-44A9-92BF-AD5F7336B2CD}"/>
              </a:ext>
            </a:extLst>
          </p:cNvPr>
          <p:cNvSpPr txBox="1"/>
          <p:nvPr/>
        </p:nvSpPr>
        <p:spPr>
          <a:xfrm>
            <a:off x="1995805" y="1360714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944FA1-CEDF-4729-B1BF-0E1817A2DDAE}"/>
              </a:ext>
            </a:extLst>
          </p:cNvPr>
          <p:cNvSpPr txBox="1"/>
          <p:nvPr/>
        </p:nvSpPr>
        <p:spPr>
          <a:xfrm>
            <a:off x="1878460" y="2332838"/>
            <a:ext cx="723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১২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DF0A2B7-A4C6-4831-A588-137AF9143F76}"/>
              </a:ext>
            </a:extLst>
          </p:cNvPr>
          <p:cNvCxnSpPr>
            <a:cxnSpLocks/>
          </p:cNvCxnSpPr>
          <p:nvPr/>
        </p:nvCxnSpPr>
        <p:spPr>
          <a:xfrm>
            <a:off x="1763839" y="2876384"/>
            <a:ext cx="8381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E536B6E-5ADC-40F1-84E3-04A2A24EE220}"/>
              </a:ext>
            </a:extLst>
          </p:cNvPr>
          <p:cNvSpPr txBox="1"/>
          <p:nvPr/>
        </p:nvSpPr>
        <p:spPr>
          <a:xfrm>
            <a:off x="2123132" y="2868786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3F12519-269B-4742-B9DC-35A7616830A3}"/>
              </a:ext>
            </a:extLst>
          </p:cNvPr>
          <p:cNvGrpSpPr/>
          <p:nvPr/>
        </p:nvGrpSpPr>
        <p:grpSpPr>
          <a:xfrm>
            <a:off x="5184365" y="2049955"/>
            <a:ext cx="359832" cy="135466"/>
            <a:chOff x="1943101" y="4555067"/>
            <a:chExt cx="359832" cy="13546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CF0A460-E99F-45D2-9662-421F1F77B2D5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37AD34-3427-4D81-AABD-AE2D9CEB54D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9B9CE35-1379-43BE-AFA1-9C607FE8AD84}"/>
              </a:ext>
            </a:extLst>
          </p:cNvPr>
          <p:cNvSpPr txBox="1"/>
          <p:nvPr/>
        </p:nvSpPr>
        <p:spPr>
          <a:xfrm>
            <a:off x="5652940" y="1826518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৪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0D8649-58BA-493E-BE60-D042835E5AAB}"/>
              </a:ext>
            </a:extLst>
          </p:cNvPr>
          <p:cNvCxnSpPr>
            <a:cxnSpLocks/>
          </p:cNvCxnSpPr>
          <p:nvPr/>
        </p:nvCxnSpPr>
        <p:spPr>
          <a:xfrm>
            <a:off x="6122073" y="2118904"/>
            <a:ext cx="1122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E0174F3-0AF0-4AF2-A41B-CDE36D8F65C1}"/>
              </a:ext>
            </a:extLst>
          </p:cNvPr>
          <p:cNvSpPr txBox="1"/>
          <p:nvPr/>
        </p:nvSpPr>
        <p:spPr>
          <a:xfrm>
            <a:off x="6364861" y="2118905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৩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1C61D5-BFEE-4605-9616-0E8427ABE5CA}"/>
              </a:ext>
            </a:extLst>
          </p:cNvPr>
          <p:cNvSpPr txBox="1"/>
          <p:nvPr/>
        </p:nvSpPr>
        <p:spPr>
          <a:xfrm>
            <a:off x="6364861" y="1680324"/>
            <a:ext cx="44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4F1497-17F2-406F-A7C9-30AFD0AE0179}"/>
              </a:ext>
            </a:extLst>
          </p:cNvPr>
          <p:cNvSpPr txBox="1"/>
          <p:nvPr/>
        </p:nvSpPr>
        <p:spPr>
          <a:xfrm>
            <a:off x="7342545" y="1826517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endParaRPr lang="en-US" sz="32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027F749-284A-4835-971C-68F1419AA925}"/>
              </a:ext>
            </a:extLst>
          </p:cNvPr>
          <p:cNvGrpSpPr/>
          <p:nvPr/>
        </p:nvGrpSpPr>
        <p:grpSpPr>
          <a:xfrm>
            <a:off x="644372" y="4897256"/>
            <a:ext cx="276435" cy="264535"/>
            <a:chOff x="2819400" y="4580471"/>
            <a:chExt cx="276435" cy="26453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7920FC3-A5ED-4346-862F-64BE3B033C84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0306760-290E-416E-8909-6393C8FA247E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57ED2E7-7DE3-4F7E-9DB9-68C1509C1F76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77ECE5-A928-44F5-BE33-9C21A045FD49}"/>
              </a:ext>
            </a:extLst>
          </p:cNvPr>
          <p:cNvGrpSpPr/>
          <p:nvPr/>
        </p:nvGrpSpPr>
        <p:grpSpPr>
          <a:xfrm>
            <a:off x="1046348" y="4415106"/>
            <a:ext cx="1531018" cy="1169551"/>
            <a:chOff x="1046348" y="4415106"/>
            <a:chExt cx="1531018" cy="116955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70A514-09F0-4CD7-8D3E-52166D824B96}"/>
                </a:ext>
              </a:extLst>
            </p:cNvPr>
            <p:cNvSpPr txBox="1"/>
            <p:nvPr/>
          </p:nvSpPr>
          <p:spPr>
            <a:xfrm>
              <a:off x="1046348" y="4792031"/>
              <a:ext cx="449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৪ 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C949BFD-4B6F-4D45-8987-C6FA982F409C}"/>
                </a:ext>
              </a:extLst>
            </p:cNvPr>
            <p:cNvCxnSpPr>
              <a:cxnSpLocks/>
            </p:cNvCxnSpPr>
            <p:nvPr/>
          </p:nvCxnSpPr>
          <p:spPr>
            <a:xfrm>
              <a:off x="1455261" y="4999882"/>
              <a:ext cx="11221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AB4C98-9A79-4DCE-ABFA-72598E261F21}"/>
                </a:ext>
              </a:extLst>
            </p:cNvPr>
            <p:cNvSpPr txBox="1"/>
            <p:nvPr/>
          </p:nvSpPr>
          <p:spPr>
            <a:xfrm>
              <a:off x="1718091" y="4999882"/>
              <a:ext cx="449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৩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3C441C7-0F13-4BD5-B44F-0EB613B522C0}"/>
                </a:ext>
              </a:extLst>
            </p:cNvPr>
            <p:cNvSpPr txBox="1"/>
            <p:nvPr/>
          </p:nvSpPr>
          <p:spPr>
            <a:xfrm>
              <a:off x="1726827" y="4415106"/>
              <a:ext cx="449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২ 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55C36AF-E994-459C-8F60-790FC6E35786}"/>
              </a:ext>
            </a:extLst>
          </p:cNvPr>
          <p:cNvSpPr txBox="1"/>
          <p:nvPr/>
        </p:nvSpPr>
        <p:spPr>
          <a:xfrm>
            <a:off x="2604341" y="4731561"/>
            <a:ext cx="4417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লিটার</a:t>
            </a:r>
            <a:r>
              <a:rPr lang="en-US" sz="3200" dirty="0"/>
              <a:t> </a:t>
            </a:r>
            <a:r>
              <a:rPr lang="en-US" sz="3200" dirty="0" err="1"/>
              <a:t>তেল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493592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  <p:bldP spid="17" grpId="0"/>
      <p:bldP spid="20" grpId="0"/>
      <p:bldP spid="24" grpId="0"/>
      <p:bldP spid="27" grpId="0"/>
      <p:bldP spid="28" grpId="0"/>
      <p:bldP spid="29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11D0E80D-7ED7-4965-BAC7-1F5B0F8E7141}"/>
              </a:ext>
            </a:extLst>
          </p:cNvPr>
          <p:cNvGrpSpPr/>
          <p:nvPr/>
        </p:nvGrpSpPr>
        <p:grpSpPr>
          <a:xfrm>
            <a:off x="567202" y="2253625"/>
            <a:ext cx="10844708" cy="2062103"/>
            <a:chOff x="673646" y="1210733"/>
            <a:chExt cx="10844708" cy="20621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53BD55-0317-4AD5-A337-8F984C6978CF}"/>
                </a:ext>
              </a:extLst>
            </p:cNvPr>
            <p:cNvSpPr txBox="1"/>
            <p:nvPr/>
          </p:nvSpPr>
          <p:spPr>
            <a:xfrm>
              <a:off x="673646" y="1210733"/>
              <a:ext cx="10844708" cy="20621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সাজ্জাদ</a:t>
              </a:r>
              <a:r>
                <a:rPr lang="en-US" sz="3200" dirty="0"/>
                <a:t> </a:t>
              </a:r>
              <a:r>
                <a:rPr lang="en-US" sz="3200" dirty="0" err="1"/>
                <a:t>সাহেবের</a:t>
              </a:r>
              <a:r>
                <a:rPr lang="en-US" sz="3200" dirty="0"/>
                <a:t> ২৪,০০০ </a:t>
              </a:r>
              <a:r>
                <a:rPr lang="en-US" sz="3200" dirty="0" err="1"/>
                <a:t>টাকা</a:t>
              </a:r>
              <a:r>
                <a:rPr lang="en-US" sz="3200" dirty="0"/>
                <a:t> </a:t>
              </a:r>
              <a:r>
                <a:rPr lang="en-US" sz="3200" dirty="0" err="1"/>
                <a:t>ছিল</a:t>
              </a:r>
              <a:r>
                <a:rPr lang="en-US" sz="3200" dirty="0"/>
                <a:t> । </a:t>
              </a:r>
              <a:r>
                <a:rPr lang="en-US" sz="3200" dirty="0" err="1"/>
                <a:t>তিনি</a:t>
              </a:r>
              <a:r>
                <a:rPr lang="en-US" sz="3200" dirty="0"/>
                <a:t> </a:t>
              </a:r>
              <a:r>
                <a:rPr lang="en-US" sz="3200" dirty="0" err="1"/>
                <a:t>এই</a:t>
              </a:r>
              <a:r>
                <a:rPr lang="en-US" sz="3200" dirty="0"/>
                <a:t> </a:t>
              </a:r>
              <a:r>
                <a:rPr lang="en-US" sz="3200" dirty="0" err="1"/>
                <a:t>টাকার</a:t>
              </a:r>
              <a:r>
                <a:rPr lang="en-US" sz="3200" dirty="0"/>
                <a:t>           </a:t>
              </a:r>
            </a:p>
            <a:p>
              <a:endParaRPr lang="en-US" sz="3200" dirty="0"/>
            </a:p>
            <a:p>
              <a:r>
                <a:rPr lang="en-US" sz="3200" dirty="0" err="1"/>
                <a:t>অংশ</a:t>
              </a:r>
              <a:r>
                <a:rPr lang="en-US" sz="3200" dirty="0"/>
                <a:t> </a:t>
              </a:r>
              <a:r>
                <a:rPr lang="en-US" sz="3200" dirty="0" err="1"/>
                <a:t>এতিমখানায়</a:t>
              </a:r>
              <a:r>
                <a:rPr lang="en-US" sz="3200" dirty="0"/>
                <a:t> ,             </a:t>
              </a:r>
              <a:r>
                <a:rPr lang="en-US" sz="3200" dirty="0" err="1"/>
                <a:t>অংশ</a:t>
              </a:r>
              <a:r>
                <a:rPr lang="en-US" sz="3200" dirty="0"/>
                <a:t> </a:t>
              </a:r>
              <a:r>
                <a:rPr lang="en-US" sz="3200" dirty="0" err="1"/>
                <a:t>শিক্ষাপ্রতিষ্ঠানে</a:t>
              </a:r>
              <a:r>
                <a:rPr lang="en-US" sz="3200" dirty="0"/>
                <a:t> </a:t>
              </a:r>
              <a:r>
                <a:rPr lang="en-US" sz="3200" dirty="0" err="1"/>
                <a:t>দান</a:t>
              </a:r>
              <a:r>
                <a:rPr lang="en-US" sz="3200" dirty="0"/>
                <a:t> </a:t>
              </a:r>
              <a:r>
                <a:rPr lang="en-US" sz="3200" dirty="0" err="1"/>
                <a:t>করলেন</a:t>
              </a:r>
              <a:r>
                <a:rPr lang="en-US" sz="3200" dirty="0"/>
                <a:t> । </a:t>
              </a:r>
            </a:p>
            <a:p>
              <a:endParaRPr lang="en-US" sz="32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1A72B9E-836F-4A24-B75C-651262450A48}"/>
                </a:ext>
              </a:extLst>
            </p:cNvPr>
            <p:cNvGrpSpPr/>
            <p:nvPr/>
          </p:nvGrpSpPr>
          <p:grpSpPr>
            <a:xfrm>
              <a:off x="10057556" y="1210734"/>
              <a:ext cx="885568" cy="984884"/>
              <a:chOff x="6653542" y="3039531"/>
              <a:chExt cx="885568" cy="984884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7FCFCE-264D-4FC2-B0F8-D506BE6DB01D}"/>
                  </a:ext>
                </a:extLst>
              </p:cNvPr>
              <p:cNvSpPr txBox="1"/>
              <p:nvPr/>
            </p:nvSpPr>
            <p:spPr>
              <a:xfrm>
                <a:off x="6722647" y="3439640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১২ 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17E1FAF-6E01-4C0F-AEDF-E7315BF8C0F6}"/>
                  </a:ext>
                </a:extLst>
              </p:cNvPr>
              <p:cNvSpPr txBox="1"/>
              <p:nvPr/>
            </p:nvSpPr>
            <p:spPr>
              <a:xfrm>
                <a:off x="6722647" y="3039531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৫ 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25FBA79D-85EF-4165-8B98-4AF776835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3542" y="3510664"/>
                <a:ext cx="80370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072C841-3BB4-433C-BF75-D40494E280EF}"/>
                </a:ext>
              </a:extLst>
            </p:cNvPr>
            <p:cNvGrpSpPr/>
            <p:nvPr/>
          </p:nvGrpSpPr>
          <p:grpSpPr>
            <a:xfrm>
              <a:off x="4125351" y="1903231"/>
              <a:ext cx="983578" cy="1169550"/>
              <a:chOff x="6555888" y="2747143"/>
              <a:chExt cx="983578" cy="116955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16BF782-6E98-418C-93D9-912F66B2ADB5}"/>
                  </a:ext>
                </a:extLst>
              </p:cNvPr>
              <p:cNvSpPr txBox="1"/>
              <p:nvPr/>
            </p:nvSpPr>
            <p:spPr>
              <a:xfrm>
                <a:off x="6710240" y="3331918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১২ 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6C0ED3-C649-4DF4-B7A7-3E2B66B14670}"/>
                  </a:ext>
                </a:extLst>
              </p:cNvPr>
              <p:cNvSpPr txBox="1"/>
              <p:nvPr/>
            </p:nvSpPr>
            <p:spPr>
              <a:xfrm>
                <a:off x="6723003" y="2747143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৫ 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C0B29909-FA93-4C58-BB35-A54683B4FC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5888" y="3331918"/>
                <a:ext cx="80370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E76D1D1-AF98-41FC-88DD-5176A1883817}"/>
              </a:ext>
            </a:extLst>
          </p:cNvPr>
          <p:cNvSpPr txBox="1"/>
          <p:nvPr/>
        </p:nvSpPr>
        <p:spPr>
          <a:xfrm>
            <a:off x="2870623" y="537156"/>
            <a:ext cx="623786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F0"/>
                </a:solidFill>
              </a:rPr>
              <a:t>সমস্যাটির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সমাধান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করো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DACE57-52F5-4D03-988F-4613B659B09F}"/>
              </a:ext>
            </a:extLst>
          </p:cNvPr>
          <p:cNvSpPr txBox="1"/>
          <p:nvPr/>
        </p:nvSpPr>
        <p:spPr>
          <a:xfrm>
            <a:off x="10315852" y="341868"/>
            <a:ext cx="157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জোড়ায়</a:t>
            </a:r>
            <a:r>
              <a:rPr lang="en-US" dirty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</a:t>
            </a:r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কাজ</a:t>
            </a:r>
            <a:endParaRPr lang="en-US" dirty="0">
              <a:ln w="0">
                <a:solidFill>
                  <a:srgbClr val="FF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C78C3CD-A6A2-41CF-AD9E-8C7A31AFA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378" y="769256"/>
            <a:ext cx="1570024" cy="15870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C7ED4D5-54D9-4A13-92A6-EDFD5EBB3AB3}"/>
              </a:ext>
            </a:extLst>
          </p:cNvPr>
          <p:cNvSpPr txBox="1"/>
          <p:nvPr/>
        </p:nvSpPr>
        <p:spPr>
          <a:xfrm>
            <a:off x="567202" y="5300612"/>
            <a:ext cx="1084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১.তিনি </a:t>
            </a:r>
            <a:r>
              <a:rPr lang="en-US" sz="3200" dirty="0" err="1">
                <a:solidFill>
                  <a:srgbClr val="00B050"/>
                </a:solidFill>
              </a:rPr>
              <a:t>এতিমখানায়</a:t>
            </a:r>
            <a:r>
              <a:rPr lang="en-US" sz="3200" dirty="0">
                <a:solidFill>
                  <a:srgbClr val="00B050"/>
                </a:solidFill>
              </a:rPr>
              <a:t> ও </a:t>
            </a:r>
            <a:r>
              <a:rPr lang="en-US" sz="3200" dirty="0" err="1">
                <a:solidFill>
                  <a:srgbClr val="00B050"/>
                </a:solidFill>
              </a:rPr>
              <a:t>শিক্ষাপ্রতিষ্ঠানে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অংশ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দান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করলেন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73288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DBCD53-32DC-404C-84F7-56038A45B175}"/>
              </a:ext>
            </a:extLst>
          </p:cNvPr>
          <p:cNvSpPr txBox="1"/>
          <p:nvPr/>
        </p:nvSpPr>
        <p:spPr>
          <a:xfrm>
            <a:off x="470787" y="426196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F814-4B77-4369-852F-E7C25E5BB6FE}"/>
              </a:ext>
            </a:extLst>
          </p:cNvPr>
          <p:cNvSpPr txBox="1"/>
          <p:nvPr/>
        </p:nvSpPr>
        <p:spPr>
          <a:xfrm>
            <a:off x="2015501" y="1010971"/>
            <a:ext cx="346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তিনি</a:t>
            </a:r>
            <a:r>
              <a:rPr lang="en-US" sz="2800" dirty="0"/>
              <a:t> </a:t>
            </a:r>
            <a:r>
              <a:rPr lang="en-US" sz="2800" dirty="0" err="1"/>
              <a:t>মোট</a:t>
            </a:r>
            <a:r>
              <a:rPr lang="en-US" sz="2800" dirty="0"/>
              <a:t> </a:t>
            </a:r>
            <a:r>
              <a:rPr lang="en-US" sz="2800" dirty="0" err="1"/>
              <a:t>দান</a:t>
            </a:r>
            <a:r>
              <a:rPr lang="en-US" sz="2800" dirty="0"/>
              <a:t> </a:t>
            </a:r>
            <a:r>
              <a:rPr lang="en-US" sz="2800" dirty="0" err="1"/>
              <a:t>করেন</a:t>
            </a:r>
            <a:endParaRPr lang="en-US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657341E-CBE7-4F0F-BD22-50EC9D1556AA}"/>
              </a:ext>
            </a:extLst>
          </p:cNvPr>
          <p:cNvGrpSpPr/>
          <p:nvPr/>
        </p:nvGrpSpPr>
        <p:grpSpPr>
          <a:xfrm>
            <a:off x="5621710" y="861359"/>
            <a:ext cx="948580" cy="875875"/>
            <a:chOff x="1307307" y="5678054"/>
            <a:chExt cx="1452534" cy="99051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64B688D-0BA4-4224-9B6D-DE3AA0E91F5F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C895A5-C17D-461E-A864-04865B7EF205}"/>
                </a:ext>
              </a:extLst>
            </p:cNvPr>
            <p:cNvSpPr txBox="1"/>
            <p:nvPr/>
          </p:nvSpPr>
          <p:spPr>
            <a:xfrm>
              <a:off x="1812544" y="6146480"/>
              <a:ext cx="837296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১২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71FE24-D16E-44A8-B939-4A4CC51BD69C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৫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CEC7827-3252-4066-8190-A4132B6BF9D4}"/>
              </a:ext>
            </a:extLst>
          </p:cNvPr>
          <p:cNvGrpSpPr/>
          <p:nvPr/>
        </p:nvGrpSpPr>
        <p:grpSpPr>
          <a:xfrm>
            <a:off x="6799138" y="1146569"/>
            <a:ext cx="359832" cy="359832"/>
            <a:chOff x="5482167" y="3819315"/>
            <a:chExt cx="359832" cy="35983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CD29F7-CAE4-44D6-A229-00F32382F6ED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908FA8-396D-4F51-BAF3-A4ADF9ECB1F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1ECF16-EC20-49E2-88BB-181A76AF6BB0}"/>
              </a:ext>
            </a:extLst>
          </p:cNvPr>
          <p:cNvGrpSpPr/>
          <p:nvPr/>
        </p:nvGrpSpPr>
        <p:grpSpPr>
          <a:xfrm>
            <a:off x="7338886" y="861359"/>
            <a:ext cx="948580" cy="875875"/>
            <a:chOff x="1307307" y="5678054"/>
            <a:chExt cx="1452534" cy="99051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CA3322-5EB0-4BBD-8A0D-23665AB5CA78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BA6C11-B564-4111-9649-78B849E6D65E}"/>
                </a:ext>
              </a:extLst>
            </p:cNvPr>
            <p:cNvSpPr txBox="1"/>
            <p:nvPr/>
          </p:nvSpPr>
          <p:spPr>
            <a:xfrm>
              <a:off x="1812544" y="6146480"/>
              <a:ext cx="837296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৮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4771AA-E05F-455B-BA30-7D09B8AA1319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৩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30A97C0-3C3C-471B-B5B9-69FA2F0FE129}"/>
              </a:ext>
            </a:extLst>
          </p:cNvPr>
          <p:cNvSpPr txBox="1"/>
          <p:nvPr/>
        </p:nvSpPr>
        <p:spPr>
          <a:xfrm>
            <a:off x="8545576" y="1092191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অংশ</a:t>
            </a:r>
            <a:endParaRPr lang="en-US" sz="32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5CDB59-3B34-4358-B65A-8F6716CAC6C2}"/>
              </a:ext>
            </a:extLst>
          </p:cNvPr>
          <p:cNvGrpSpPr/>
          <p:nvPr/>
        </p:nvGrpSpPr>
        <p:grpSpPr>
          <a:xfrm>
            <a:off x="5261878" y="2237996"/>
            <a:ext cx="359832" cy="135466"/>
            <a:chOff x="1943101" y="4555067"/>
            <a:chExt cx="359832" cy="13546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B13DF1E-A47C-4C27-BA3C-DE2D251B4994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4238E86-CB07-4A93-A145-92ECCA74413D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C9E909-A5FC-4A86-A7DE-5F3C3D3A05FA}"/>
              </a:ext>
            </a:extLst>
          </p:cNvPr>
          <p:cNvCxnSpPr>
            <a:cxnSpLocks/>
          </p:cNvCxnSpPr>
          <p:nvPr/>
        </p:nvCxnSpPr>
        <p:spPr>
          <a:xfrm>
            <a:off x="6072871" y="2278235"/>
            <a:ext cx="19797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4B2440-E22B-47DD-9EF5-0D249365468F}"/>
              </a:ext>
            </a:extLst>
          </p:cNvPr>
          <p:cNvSpPr txBox="1"/>
          <p:nvPr/>
        </p:nvSpPr>
        <p:spPr>
          <a:xfrm>
            <a:off x="6709020" y="2351228"/>
            <a:ext cx="966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২৪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872EEF-8CD0-4C3C-AC27-B53FD50C78B3}"/>
              </a:ext>
            </a:extLst>
          </p:cNvPr>
          <p:cNvSpPr txBox="1"/>
          <p:nvPr/>
        </p:nvSpPr>
        <p:spPr>
          <a:xfrm>
            <a:off x="6012325" y="1766453"/>
            <a:ext cx="966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১০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791051A-757A-407F-8F63-6175DB98D910}"/>
              </a:ext>
            </a:extLst>
          </p:cNvPr>
          <p:cNvGrpSpPr/>
          <p:nvPr/>
        </p:nvGrpSpPr>
        <p:grpSpPr>
          <a:xfrm>
            <a:off x="6709020" y="1869872"/>
            <a:ext cx="359832" cy="359832"/>
            <a:chOff x="5482167" y="3819315"/>
            <a:chExt cx="359832" cy="35983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153663E-314B-4F34-A8F2-AF843B7D8E25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0E56877-9E46-4F4D-8987-45DA92AA140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23879AA-E16E-4D87-829B-E995FE413430}"/>
              </a:ext>
            </a:extLst>
          </p:cNvPr>
          <p:cNvSpPr txBox="1"/>
          <p:nvPr/>
        </p:nvSpPr>
        <p:spPr>
          <a:xfrm>
            <a:off x="7146909" y="1757400"/>
            <a:ext cx="966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৯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C9FB2E-5818-47FE-B455-27C5F9EF3E41}"/>
              </a:ext>
            </a:extLst>
          </p:cNvPr>
          <p:cNvSpPr txBox="1"/>
          <p:nvPr/>
        </p:nvSpPr>
        <p:spPr>
          <a:xfrm>
            <a:off x="8470501" y="1985847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অংশ</a:t>
            </a:r>
            <a:endParaRPr lang="en-US" sz="32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8145C9-B022-46B7-B5D8-2ECD8BB8C0CD}"/>
              </a:ext>
            </a:extLst>
          </p:cNvPr>
          <p:cNvGrpSpPr/>
          <p:nvPr/>
        </p:nvGrpSpPr>
        <p:grpSpPr>
          <a:xfrm>
            <a:off x="5261878" y="3158819"/>
            <a:ext cx="359832" cy="135466"/>
            <a:chOff x="1943101" y="4555067"/>
            <a:chExt cx="359832" cy="13546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CAFC37B-4EE4-44F1-80AC-7729B7FC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6143CF-37F6-40E9-8245-0577586A6176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B66D47-FC42-45A6-92AD-9E16E6D56F5B}"/>
              </a:ext>
            </a:extLst>
          </p:cNvPr>
          <p:cNvCxnSpPr>
            <a:cxnSpLocks/>
          </p:cNvCxnSpPr>
          <p:nvPr/>
        </p:nvCxnSpPr>
        <p:spPr>
          <a:xfrm>
            <a:off x="5910089" y="3258773"/>
            <a:ext cx="20295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2EFF279-8BE4-4E84-8AE7-B8859B839A6E}"/>
              </a:ext>
            </a:extLst>
          </p:cNvPr>
          <p:cNvSpPr txBox="1"/>
          <p:nvPr/>
        </p:nvSpPr>
        <p:spPr>
          <a:xfrm>
            <a:off x="6709020" y="3417291"/>
            <a:ext cx="966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২৪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5A4F0F-F813-4270-B059-9D5E541A2BF0}"/>
              </a:ext>
            </a:extLst>
          </p:cNvPr>
          <p:cNvSpPr txBox="1"/>
          <p:nvPr/>
        </p:nvSpPr>
        <p:spPr>
          <a:xfrm>
            <a:off x="6761361" y="2698317"/>
            <a:ext cx="966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১৯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BFE829-A3F4-4574-A331-B49B92BF51DC}"/>
              </a:ext>
            </a:extLst>
          </p:cNvPr>
          <p:cNvSpPr txBox="1"/>
          <p:nvPr/>
        </p:nvSpPr>
        <p:spPr>
          <a:xfrm>
            <a:off x="8371993" y="2879503"/>
            <a:ext cx="133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অংশ</a:t>
            </a:r>
            <a:endParaRPr lang="en-US" sz="32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E879F46-C8E9-441B-80FA-FF0F6C66B15E}"/>
              </a:ext>
            </a:extLst>
          </p:cNvPr>
          <p:cNvGrpSpPr/>
          <p:nvPr/>
        </p:nvGrpSpPr>
        <p:grpSpPr>
          <a:xfrm>
            <a:off x="878005" y="5085671"/>
            <a:ext cx="276435" cy="264535"/>
            <a:chOff x="2819400" y="4580471"/>
            <a:chExt cx="276435" cy="26453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10118A1-09BB-409E-8B2D-6EA94B25A862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C19F348-2185-4572-921E-6039C69B0DA9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92CE438-CE86-4E9C-9FBE-4AA6E7681492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72B712C-5838-4048-AD66-620A9F116E44}"/>
              </a:ext>
            </a:extLst>
          </p:cNvPr>
          <p:cNvGrpSpPr/>
          <p:nvPr/>
        </p:nvGrpSpPr>
        <p:grpSpPr>
          <a:xfrm>
            <a:off x="1339437" y="4690046"/>
            <a:ext cx="6595679" cy="1447665"/>
            <a:chOff x="1339437" y="4690046"/>
            <a:chExt cx="6595679" cy="144766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FE661EA-CCC9-485C-ACD4-0A0BCC0D14D6}"/>
                </a:ext>
              </a:extLst>
            </p:cNvPr>
            <p:cNvSpPr txBox="1"/>
            <p:nvPr/>
          </p:nvSpPr>
          <p:spPr>
            <a:xfrm>
              <a:off x="1339437" y="5088596"/>
              <a:ext cx="34620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তিনি</a:t>
              </a:r>
              <a:r>
                <a:rPr lang="en-US" sz="2800" dirty="0"/>
                <a:t> </a:t>
              </a:r>
              <a:r>
                <a:rPr lang="en-US" sz="2800" dirty="0" err="1"/>
                <a:t>মোট</a:t>
              </a:r>
              <a:r>
                <a:rPr lang="en-US" sz="2800" dirty="0"/>
                <a:t> </a:t>
              </a:r>
              <a:r>
                <a:rPr lang="en-US" sz="2800" dirty="0" err="1"/>
                <a:t>দান</a:t>
              </a:r>
              <a:r>
                <a:rPr lang="en-US" sz="2800" dirty="0"/>
                <a:t> </a:t>
              </a:r>
              <a:r>
                <a:rPr lang="en-US" sz="2800" dirty="0" err="1"/>
                <a:t>করেন</a:t>
              </a:r>
              <a:endParaRPr lang="en-US" sz="2800" dirty="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A51EE90-57E2-4273-9CB2-8158D86A43B2}"/>
                </a:ext>
              </a:extLst>
            </p:cNvPr>
            <p:cNvGrpSpPr/>
            <p:nvPr/>
          </p:nvGrpSpPr>
          <p:grpSpPr>
            <a:xfrm>
              <a:off x="4745403" y="4690046"/>
              <a:ext cx="1164686" cy="1447665"/>
              <a:chOff x="4745403" y="4690046"/>
              <a:chExt cx="1164686" cy="1447665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5C1356E-2710-4505-A49D-2FBD0E2AB8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45403" y="5352354"/>
                <a:ext cx="10162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EA0DA9E-274B-4DD9-A626-3B2C3CD5C3E5}"/>
                  </a:ext>
                </a:extLst>
              </p:cNvPr>
              <p:cNvSpPr txBox="1"/>
              <p:nvPr/>
            </p:nvSpPr>
            <p:spPr>
              <a:xfrm>
                <a:off x="4943811" y="5552936"/>
                <a:ext cx="9662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২৪ 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27324DF-D198-4074-91B8-DA6FA024DD8F}"/>
                  </a:ext>
                </a:extLst>
              </p:cNvPr>
              <p:cNvSpPr txBox="1"/>
              <p:nvPr/>
            </p:nvSpPr>
            <p:spPr>
              <a:xfrm>
                <a:off x="4943811" y="4690046"/>
                <a:ext cx="9662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১৯ 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65A2CE6-E541-4DE8-8E11-85CA73C7A86B}"/>
                </a:ext>
              </a:extLst>
            </p:cNvPr>
            <p:cNvSpPr txBox="1"/>
            <p:nvPr/>
          </p:nvSpPr>
          <p:spPr>
            <a:xfrm>
              <a:off x="5905600" y="5057818"/>
              <a:ext cx="20295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অংশ</a:t>
              </a:r>
              <a:r>
                <a:rPr lang="en-US" sz="3200" dirty="0"/>
                <a:t> 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231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22" grpId="0"/>
      <p:bldP spid="23" grpId="0"/>
      <p:bldP spid="27" grpId="0"/>
      <p:bldP spid="28" grpId="0"/>
      <p:bldP spid="34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7BBA68-2256-4732-B26D-80D7CBF87EFC}"/>
              </a:ext>
            </a:extLst>
          </p:cNvPr>
          <p:cNvSpPr txBox="1"/>
          <p:nvPr/>
        </p:nvSpPr>
        <p:spPr>
          <a:xfrm>
            <a:off x="4725061" y="395134"/>
            <a:ext cx="359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মূল্যায়ণ</a:t>
            </a:r>
            <a:r>
              <a:rPr lang="en-US" sz="4000" dirty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62B1A2-A1AE-41F2-A271-83DC24A15390}"/>
              </a:ext>
            </a:extLst>
          </p:cNvPr>
          <p:cNvSpPr txBox="1"/>
          <p:nvPr/>
        </p:nvSpPr>
        <p:spPr>
          <a:xfrm>
            <a:off x="673646" y="2255572"/>
            <a:ext cx="10844708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১.তিনি </a:t>
            </a:r>
            <a:r>
              <a:rPr lang="en-US" sz="3200" dirty="0" err="1">
                <a:solidFill>
                  <a:srgbClr val="00B050"/>
                </a:solidFill>
              </a:rPr>
              <a:t>এতিমখানায়</a:t>
            </a:r>
            <a:r>
              <a:rPr lang="en-US" sz="3200" dirty="0">
                <a:solidFill>
                  <a:srgbClr val="00B050"/>
                </a:solidFill>
              </a:rPr>
              <a:t> ও </a:t>
            </a:r>
            <a:r>
              <a:rPr lang="en-US" sz="3200" dirty="0" err="1">
                <a:solidFill>
                  <a:srgbClr val="00B050"/>
                </a:solidFill>
              </a:rPr>
              <a:t>শিক্ষাপ্রতিষ্ঠানে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টাকা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দান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করলেন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EF3F61-7080-45D1-BA1E-8F0ADC2A8BEA}"/>
              </a:ext>
            </a:extLst>
          </p:cNvPr>
          <p:cNvSpPr txBox="1"/>
          <p:nvPr/>
        </p:nvSpPr>
        <p:spPr>
          <a:xfrm>
            <a:off x="673646" y="3432879"/>
            <a:ext cx="549633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২.তার </a:t>
            </a:r>
            <a:r>
              <a:rPr lang="en-US" sz="3200" dirty="0" err="1">
                <a:solidFill>
                  <a:srgbClr val="00B050"/>
                </a:solidFill>
              </a:rPr>
              <a:t>কাছে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টাকা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রইল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47985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C57B7A-B627-4F53-9F77-55397C028C06}"/>
              </a:ext>
            </a:extLst>
          </p:cNvPr>
          <p:cNvSpPr txBox="1"/>
          <p:nvPr/>
        </p:nvSpPr>
        <p:spPr>
          <a:xfrm>
            <a:off x="470787" y="426196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67351-82D7-474B-8739-314B29A5CEE8}"/>
              </a:ext>
            </a:extLst>
          </p:cNvPr>
          <p:cNvSpPr txBox="1"/>
          <p:nvPr/>
        </p:nvSpPr>
        <p:spPr>
          <a:xfrm>
            <a:off x="1882335" y="848938"/>
            <a:ext cx="4784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তিনি</a:t>
            </a:r>
            <a:r>
              <a:rPr lang="en-US" sz="2800" dirty="0"/>
              <a:t>   ,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এতিমখানায়</a:t>
            </a:r>
            <a:r>
              <a:rPr lang="en-US" sz="2800" dirty="0"/>
              <a:t> </a:t>
            </a:r>
            <a:r>
              <a:rPr lang="en-US" sz="2800" dirty="0" err="1"/>
              <a:t>দান</a:t>
            </a:r>
            <a:r>
              <a:rPr lang="en-US" sz="2800" dirty="0"/>
              <a:t> </a:t>
            </a:r>
            <a:r>
              <a:rPr lang="en-US" sz="2800" dirty="0" err="1"/>
              <a:t>করেন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157CF-CDF0-4E03-89DF-5A633D62C4F0}"/>
              </a:ext>
            </a:extLst>
          </p:cNvPr>
          <p:cNvSpPr txBox="1"/>
          <p:nvPr/>
        </p:nvSpPr>
        <p:spPr>
          <a:xfrm>
            <a:off x="5664304" y="1728481"/>
            <a:ext cx="165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২৪,০০০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18D6B-3F85-4393-BCBD-95B96E7C838F}"/>
              </a:ext>
            </a:extLst>
          </p:cNvPr>
          <p:cNvSpPr txBox="1"/>
          <p:nvPr/>
        </p:nvSpPr>
        <p:spPr>
          <a:xfrm>
            <a:off x="7183865" y="1728481"/>
            <a:ext cx="89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এর</a:t>
            </a:r>
            <a:endParaRPr lang="en-US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4FF545-864B-4720-BEE7-22E500913F7B}"/>
              </a:ext>
            </a:extLst>
          </p:cNvPr>
          <p:cNvGrpSpPr/>
          <p:nvPr/>
        </p:nvGrpSpPr>
        <p:grpSpPr>
          <a:xfrm>
            <a:off x="7895059" y="1541434"/>
            <a:ext cx="948580" cy="875875"/>
            <a:chOff x="1307307" y="5678054"/>
            <a:chExt cx="1452534" cy="99051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A6E68BC-A26F-4320-BCC1-20A8E123D96F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1132D4-0E12-491F-8CAE-B8FC1904E7C6}"/>
                </a:ext>
              </a:extLst>
            </p:cNvPr>
            <p:cNvSpPr txBox="1"/>
            <p:nvPr/>
          </p:nvSpPr>
          <p:spPr>
            <a:xfrm>
              <a:off x="1812544" y="6146480"/>
              <a:ext cx="947297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১২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8CE9ED-6026-4859-8062-683205033E3C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৫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7625A42-CA9F-45FE-9545-DC30AD152EBE}"/>
              </a:ext>
            </a:extLst>
          </p:cNvPr>
          <p:cNvSpPr txBox="1"/>
          <p:nvPr/>
        </p:nvSpPr>
        <p:spPr>
          <a:xfrm>
            <a:off x="8996432" y="1649158"/>
            <a:ext cx="145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টাকা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56E771-7534-4D15-8855-B1A38D8EDEFD}"/>
              </a:ext>
            </a:extLst>
          </p:cNvPr>
          <p:cNvCxnSpPr>
            <a:cxnSpLocks/>
          </p:cNvCxnSpPr>
          <p:nvPr/>
        </p:nvCxnSpPr>
        <p:spPr>
          <a:xfrm rot="5400000">
            <a:off x="8362130" y="1941545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3277FC-6562-43C7-9687-96B4F29D8DB4}"/>
              </a:ext>
            </a:extLst>
          </p:cNvPr>
          <p:cNvSpPr txBox="1"/>
          <p:nvPr/>
        </p:nvSpPr>
        <p:spPr>
          <a:xfrm>
            <a:off x="8553844" y="2392367"/>
            <a:ext cx="519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B4A0D5-B8B1-4D27-B12A-6A93E7D9930C}"/>
              </a:ext>
            </a:extLst>
          </p:cNvPr>
          <p:cNvCxnSpPr>
            <a:cxnSpLocks/>
          </p:cNvCxnSpPr>
          <p:nvPr/>
        </p:nvCxnSpPr>
        <p:spPr>
          <a:xfrm flipH="1">
            <a:off x="5685908" y="1836999"/>
            <a:ext cx="1520351" cy="4114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844B566-3CEF-4095-92E7-78644F865F92}"/>
              </a:ext>
            </a:extLst>
          </p:cNvPr>
          <p:cNvSpPr txBox="1"/>
          <p:nvPr/>
        </p:nvSpPr>
        <p:spPr>
          <a:xfrm>
            <a:off x="6000544" y="1032022"/>
            <a:ext cx="2126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২,০০০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3ADD829-FDCB-47EA-878F-B5C155B94DA0}"/>
              </a:ext>
            </a:extLst>
          </p:cNvPr>
          <p:cNvGrpSpPr/>
          <p:nvPr/>
        </p:nvGrpSpPr>
        <p:grpSpPr>
          <a:xfrm>
            <a:off x="5565190" y="2841676"/>
            <a:ext cx="359832" cy="135466"/>
            <a:chOff x="1943101" y="4555067"/>
            <a:chExt cx="359832" cy="13546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E66D22-0EFD-4ADB-A2F4-FBFBB78E23E5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E1C23F7-3241-4B2F-BB25-F202203D73B4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7C9AF11-3EC5-49BA-844F-02CCD46ED022}"/>
              </a:ext>
            </a:extLst>
          </p:cNvPr>
          <p:cNvSpPr txBox="1"/>
          <p:nvPr/>
        </p:nvSpPr>
        <p:spPr>
          <a:xfrm>
            <a:off x="6027174" y="2605848"/>
            <a:ext cx="1659774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১২,০০০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32A83B-38D1-4071-A9CE-AEBBA23B448E}"/>
              </a:ext>
            </a:extLst>
          </p:cNvPr>
          <p:cNvSpPr txBox="1"/>
          <p:nvPr/>
        </p:nvSpPr>
        <p:spPr>
          <a:xfrm>
            <a:off x="7498672" y="2648548"/>
            <a:ext cx="145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টাকা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00152B-8F95-4032-ABAC-CBEA30A0533E}"/>
              </a:ext>
            </a:extLst>
          </p:cNvPr>
          <p:cNvSpPr txBox="1"/>
          <p:nvPr/>
        </p:nvSpPr>
        <p:spPr>
          <a:xfrm>
            <a:off x="1315275" y="3650026"/>
            <a:ext cx="412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শিক্ষাপ্রতিষ্ঠানে</a:t>
            </a:r>
            <a:r>
              <a:rPr lang="en-US" sz="2800" dirty="0"/>
              <a:t> </a:t>
            </a:r>
            <a:r>
              <a:rPr lang="en-US" sz="2800" dirty="0" err="1"/>
              <a:t>দান</a:t>
            </a:r>
            <a:r>
              <a:rPr lang="en-US" sz="2800" dirty="0"/>
              <a:t> </a:t>
            </a:r>
            <a:r>
              <a:rPr lang="en-US" sz="2800" dirty="0" err="1"/>
              <a:t>করেন</a:t>
            </a:r>
            <a:endParaRPr lang="en-US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FD1362-F8A6-48F0-AE33-23006CFBF09A}"/>
              </a:ext>
            </a:extLst>
          </p:cNvPr>
          <p:cNvSpPr txBox="1"/>
          <p:nvPr/>
        </p:nvSpPr>
        <p:spPr>
          <a:xfrm>
            <a:off x="5565190" y="3636600"/>
            <a:ext cx="165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২৪,০০০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9A2707-F81D-4B01-B3FF-D585D49FA49A}"/>
              </a:ext>
            </a:extLst>
          </p:cNvPr>
          <p:cNvSpPr txBox="1"/>
          <p:nvPr/>
        </p:nvSpPr>
        <p:spPr>
          <a:xfrm>
            <a:off x="7063925" y="3605823"/>
            <a:ext cx="89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এর</a:t>
            </a:r>
            <a:endParaRPr lang="en-US" sz="32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68F4B1-051D-40E0-9D4D-B924693C9371}"/>
              </a:ext>
            </a:extLst>
          </p:cNvPr>
          <p:cNvGrpSpPr/>
          <p:nvPr/>
        </p:nvGrpSpPr>
        <p:grpSpPr>
          <a:xfrm>
            <a:off x="7904539" y="3429000"/>
            <a:ext cx="948580" cy="875875"/>
            <a:chOff x="1307307" y="5678054"/>
            <a:chExt cx="1452534" cy="990518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5468285-E075-41A6-9E8D-1EDF9AF7763A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B026ED8-A93B-42D6-8E02-219B78FEB611}"/>
                </a:ext>
              </a:extLst>
            </p:cNvPr>
            <p:cNvSpPr txBox="1"/>
            <p:nvPr/>
          </p:nvSpPr>
          <p:spPr>
            <a:xfrm>
              <a:off x="1812544" y="6146480"/>
              <a:ext cx="947297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৮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1E6F2D3-8568-42C0-8A66-F7E9B69E093B}"/>
                </a:ext>
              </a:extLst>
            </p:cNvPr>
            <p:cNvSpPr txBox="1"/>
            <p:nvPr/>
          </p:nvSpPr>
          <p:spPr>
            <a:xfrm>
              <a:off x="1822445" y="5678054"/>
              <a:ext cx="577815" cy="52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৩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95F8D5-871F-4012-906A-AE851C8DB08F}"/>
              </a:ext>
            </a:extLst>
          </p:cNvPr>
          <p:cNvSpPr txBox="1"/>
          <p:nvPr/>
        </p:nvSpPr>
        <p:spPr>
          <a:xfrm>
            <a:off x="8972444" y="3588471"/>
            <a:ext cx="145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টাকা</a:t>
            </a:r>
            <a:endParaRPr lang="en-US" sz="32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1F3233-B5C6-4651-A194-584DD06C86B9}"/>
              </a:ext>
            </a:extLst>
          </p:cNvPr>
          <p:cNvCxnSpPr>
            <a:cxnSpLocks/>
          </p:cNvCxnSpPr>
          <p:nvPr/>
        </p:nvCxnSpPr>
        <p:spPr>
          <a:xfrm rot="5400000">
            <a:off x="8293678" y="3783556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D758067-5534-4ECC-8DDE-F2EB6727F8E6}"/>
              </a:ext>
            </a:extLst>
          </p:cNvPr>
          <p:cNvSpPr txBox="1"/>
          <p:nvPr/>
        </p:nvSpPr>
        <p:spPr>
          <a:xfrm>
            <a:off x="8593250" y="4069727"/>
            <a:ext cx="519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১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C2054E-A969-4A83-8AF9-14C489C77B53}"/>
              </a:ext>
            </a:extLst>
          </p:cNvPr>
          <p:cNvCxnSpPr>
            <a:cxnSpLocks/>
          </p:cNvCxnSpPr>
          <p:nvPr/>
        </p:nvCxnSpPr>
        <p:spPr>
          <a:xfrm flipH="1">
            <a:off x="5924306" y="3755883"/>
            <a:ext cx="1103534" cy="380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8BA71D3-8A0A-48EF-AC68-0267E217AC3E}"/>
              </a:ext>
            </a:extLst>
          </p:cNvPr>
          <p:cNvSpPr txBox="1"/>
          <p:nvPr/>
        </p:nvSpPr>
        <p:spPr>
          <a:xfrm>
            <a:off x="6040885" y="3135734"/>
            <a:ext cx="218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৩,০০০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3B7776-0257-4A08-A413-6899606978F4}"/>
              </a:ext>
            </a:extLst>
          </p:cNvPr>
          <p:cNvGrpSpPr/>
          <p:nvPr/>
        </p:nvGrpSpPr>
        <p:grpSpPr>
          <a:xfrm>
            <a:off x="5437203" y="4667353"/>
            <a:ext cx="359832" cy="135466"/>
            <a:chOff x="1943101" y="4555067"/>
            <a:chExt cx="359832" cy="135466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60B689A-809D-4D44-B4E0-7B944AFF4913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A208049-D6DE-4722-B5B9-D268231FCDF6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3932D65-8EA3-4C68-B15E-6B14C37C0680}"/>
              </a:ext>
            </a:extLst>
          </p:cNvPr>
          <p:cNvSpPr txBox="1"/>
          <p:nvPr/>
        </p:nvSpPr>
        <p:spPr>
          <a:xfrm>
            <a:off x="6029693" y="4472446"/>
            <a:ext cx="1468979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৯,০০০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F24333-52BD-4978-B959-602DAE61262E}"/>
              </a:ext>
            </a:extLst>
          </p:cNvPr>
          <p:cNvSpPr txBox="1"/>
          <p:nvPr/>
        </p:nvSpPr>
        <p:spPr>
          <a:xfrm>
            <a:off x="7352344" y="4457892"/>
            <a:ext cx="145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টাকা</a:t>
            </a:r>
            <a:endParaRPr lang="en-US" sz="3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1AD978-99AB-4769-885F-459824B0D86E}"/>
              </a:ext>
            </a:extLst>
          </p:cNvPr>
          <p:cNvSpPr txBox="1"/>
          <p:nvPr/>
        </p:nvSpPr>
        <p:spPr>
          <a:xfrm>
            <a:off x="470787" y="5178132"/>
            <a:ext cx="11366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তিনি</a:t>
            </a:r>
            <a:r>
              <a:rPr lang="en-US" sz="2800" dirty="0"/>
              <a:t> </a:t>
            </a:r>
            <a:r>
              <a:rPr lang="en-US" sz="2800" dirty="0" err="1"/>
              <a:t>দুই</a:t>
            </a:r>
            <a:r>
              <a:rPr lang="en-US" sz="2800" dirty="0"/>
              <a:t> </a:t>
            </a:r>
            <a:r>
              <a:rPr lang="en-US" sz="2800" dirty="0" err="1"/>
              <a:t>প্রতিষ্ঠানে</a:t>
            </a:r>
            <a:r>
              <a:rPr lang="en-US" sz="2800" dirty="0"/>
              <a:t> </a:t>
            </a:r>
            <a:r>
              <a:rPr lang="en-US" sz="2800" dirty="0" err="1"/>
              <a:t>মোট</a:t>
            </a:r>
            <a:r>
              <a:rPr lang="en-US" sz="2800" dirty="0"/>
              <a:t>  </a:t>
            </a:r>
            <a:r>
              <a:rPr lang="en-US" sz="2800" dirty="0" err="1"/>
              <a:t>দান</a:t>
            </a:r>
            <a:r>
              <a:rPr lang="en-US" sz="2800" dirty="0"/>
              <a:t> </a:t>
            </a:r>
            <a:r>
              <a:rPr lang="en-US" sz="2800" dirty="0" err="1"/>
              <a:t>করেন</a:t>
            </a:r>
            <a:r>
              <a:rPr lang="en-US" sz="2800" dirty="0"/>
              <a:t> (১০,০০০ + ৯,০০০ ) = ১৯,০০০ </a:t>
            </a:r>
            <a:r>
              <a:rPr lang="en-US" sz="2800" dirty="0" err="1"/>
              <a:t>টাকা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151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2" grpId="0"/>
      <p:bldP spid="14" grpId="0"/>
      <p:bldP spid="18" grpId="0"/>
      <p:bldP spid="19" grpId="0"/>
      <p:bldP spid="20" grpId="0"/>
      <p:bldP spid="21" grpId="0"/>
      <p:bldP spid="22" grpId="0"/>
      <p:bldP spid="27" grpId="0"/>
      <p:bldP spid="29" grpId="0"/>
      <p:bldP spid="31" grpId="0"/>
      <p:bldP spid="35" grpId="0"/>
      <p:bldP spid="36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FE88CE-CDD4-4105-B57B-263982CA6295}"/>
              </a:ext>
            </a:extLst>
          </p:cNvPr>
          <p:cNvSpPr txBox="1"/>
          <p:nvPr/>
        </p:nvSpPr>
        <p:spPr>
          <a:xfrm>
            <a:off x="1830180" y="1421731"/>
            <a:ext cx="7109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সাজ্জাদ</a:t>
            </a:r>
            <a:r>
              <a:rPr lang="en-US" sz="2800" dirty="0"/>
              <a:t> </a:t>
            </a:r>
            <a:r>
              <a:rPr lang="en-US" sz="2800" dirty="0" err="1"/>
              <a:t>সাহেবের</a:t>
            </a:r>
            <a:r>
              <a:rPr lang="en-US" sz="2800" dirty="0"/>
              <a:t> </a:t>
            </a:r>
            <a:r>
              <a:rPr lang="en-US" sz="2800" dirty="0" err="1"/>
              <a:t>ছিল</a:t>
            </a:r>
            <a:r>
              <a:rPr lang="en-US" sz="2800" dirty="0"/>
              <a:t>  ২৪,০০০ </a:t>
            </a:r>
            <a:r>
              <a:rPr lang="en-US" sz="2800" dirty="0" err="1"/>
              <a:t>টাকা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BBF74-AA3E-4EA8-B36E-0340844228B4}"/>
              </a:ext>
            </a:extLst>
          </p:cNvPr>
          <p:cNvSpPr txBox="1"/>
          <p:nvPr/>
        </p:nvSpPr>
        <p:spPr>
          <a:xfrm>
            <a:off x="798990" y="603682"/>
            <a:ext cx="1384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২ 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42E20-3117-4F8C-94F0-167E5751A760}"/>
              </a:ext>
            </a:extLst>
          </p:cNvPr>
          <p:cNvSpPr txBox="1"/>
          <p:nvPr/>
        </p:nvSpPr>
        <p:spPr>
          <a:xfrm>
            <a:off x="1830180" y="1944951"/>
            <a:ext cx="7109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মোট</a:t>
            </a:r>
            <a:r>
              <a:rPr lang="en-US" sz="2800" dirty="0"/>
              <a:t> </a:t>
            </a:r>
            <a:r>
              <a:rPr lang="en-US" sz="2800" dirty="0" err="1"/>
              <a:t>দান</a:t>
            </a:r>
            <a:r>
              <a:rPr lang="en-US" sz="2800" dirty="0"/>
              <a:t> </a:t>
            </a:r>
            <a:r>
              <a:rPr lang="en-US" sz="2800" dirty="0" err="1"/>
              <a:t>করেন</a:t>
            </a:r>
            <a:r>
              <a:rPr lang="en-US" sz="2800" dirty="0"/>
              <a:t>             ১৯,০০০ </a:t>
            </a:r>
            <a:r>
              <a:rPr lang="en-US" sz="2800" dirty="0" err="1"/>
              <a:t>টাকা</a:t>
            </a:r>
            <a:endParaRPr lang="en-US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6A1EC7-F532-4BD4-9699-EC8879210513}"/>
              </a:ext>
            </a:extLst>
          </p:cNvPr>
          <p:cNvCxnSpPr>
            <a:cxnSpLocks/>
          </p:cNvCxnSpPr>
          <p:nvPr/>
        </p:nvCxnSpPr>
        <p:spPr>
          <a:xfrm>
            <a:off x="1953087" y="2583401"/>
            <a:ext cx="55485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998F48A-45A3-43B1-82C8-C00497621DB1}"/>
              </a:ext>
            </a:extLst>
          </p:cNvPr>
          <p:cNvSpPr txBox="1"/>
          <p:nvPr/>
        </p:nvSpPr>
        <p:spPr>
          <a:xfrm>
            <a:off x="1830180" y="2729781"/>
            <a:ext cx="7109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(-) ,</a:t>
            </a:r>
            <a:r>
              <a:rPr lang="en-US" sz="2800" dirty="0" err="1"/>
              <a:t>তার</a:t>
            </a:r>
            <a:r>
              <a:rPr lang="en-US" sz="2800" dirty="0"/>
              <a:t> </a:t>
            </a:r>
            <a:r>
              <a:rPr lang="en-US" sz="2800" dirty="0" err="1"/>
              <a:t>কাছে</a:t>
            </a:r>
            <a:r>
              <a:rPr lang="en-US" sz="2800" dirty="0"/>
              <a:t> </a:t>
            </a:r>
            <a:r>
              <a:rPr lang="en-US" sz="2800" dirty="0" err="1"/>
              <a:t>রইল</a:t>
            </a:r>
            <a:r>
              <a:rPr lang="en-US" sz="2800" dirty="0"/>
              <a:t>          ৫,০০০ </a:t>
            </a:r>
            <a:r>
              <a:rPr lang="en-US" sz="2800" dirty="0" err="1"/>
              <a:t>টাকা</a:t>
            </a:r>
            <a:endParaRPr lang="en-US" sz="2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33C6DD-A05C-463E-AEBB-DC2D6C47CE4D}"/>
              </a:ext>
            </a:extLst>
          </p:cNvPr>
          <p:cNvGrpSpPr/>
          <p:nvPr/>
        </p:nvGrpSpPr>
        <p:grpSpPr>
          <a:xfrm>
            <a:off x="798990" y="4615154"/>
            <a:ext cx="276435" cy="264535"/>
            <a:chOff x="2819400" y="4580471"/>
            <a:chExt cx="276435" cy="26453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4BB690-261F-4D85-AE93-F82C018FC75B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C08FEAD-F693-4D99-9678-FF4AAC59F3CC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6E6B782-B756-4235-82E0-F0C6972B745D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0290156-2B11-4E0A-B65D-74A924575B6E}"/>
              </a:ext>
            </a:extLst>
          </p:cNvPr>
          <p:cNvSpPr txBox="1"/>
          <p:nvPr/>
        </p:nvSpPr>
        <p:spPr>
          <a:xfrm>
            <a:off x="1172542" y="4531065"/>
            <a:ext cx="7109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তার</a:t>
            </a:r>
            <a:r>
              <a:rPr lang="en-US" sz="2800" dirty="0"/>
              <a:t> </a:t>
            </a:r>
            <a:r>
              <a:rPr lang="en-US" sz="2800" dirty="0" err="1"/>
              <a:t>কাছে</a:t>
            </a:r>
            <a:r>
              <a:rPr lang="en-US" sz="2800" dirty="0"/>
              <a:t> </a:t>
            </a:r>
            <a:r>
              <a:rPr lang="en-US" sz="2800" dirty="0" err="1"/>
              <a:t>রইল</a:t>
            </a:r>
            <a:r>
              <a:rPr lang="en-US" sz="2800" dirty="0"/>
              <a:t> ৫,০০০ </a:t>
            </a:r>
            <a:r>
              <a:rPr lang="en-US" sz="2800" dirty="0" err="1"/>
              <a:t>টাকা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2275A0-9919-46C0-966D-569ABF82E20D}"/>
              </a:ext>
            </a:extLst>
          </p:cNvPr>
          <p:cNvSpPr txBox="1"/>
          <p:nvPr/>
        </p:nvSpPr>
        <p:spPr>
          <a:xfrm>
            <a:off x="4725061" y="395134"/>
            <a:ext cx="359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বাড়ির</a:t>
            </a:r>
            <a:r>
              <a:rPr lang="en-US" sz="4000" dirty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কাজ</a:t>
            </a:r>
            <a:endParaRPr lang="en-US" sz="4000" dirty="0">
              <a:ln w="0">
                <a:solidFill>
                  <a:srgbClr val="FF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F8EAD-A767-4222-A342-92E34F3B0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1" y="395134"/>
            <a:ext cx="1181655" cy="82892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069DA3D-ECF9-4A6F-B0AF-1B569B18A43D}"/>
              </a:ext>
            </a:extLst>
          </p:cNvPr>
          <p:cNvGrpSpPr/>
          <p:nvPr/>
        </p:nvGrpSpPr>
        <p:grpSpPr>
          <a:xfrm>
            <a:off x="434081" y="1356981"/>
            <a:ext cx="10844708" cy="2062103"/>
            <a:chOff x="673646" y="1210733"/>
            <a:chExt cx="10844708" cy="206210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7E43902-28F5-4A4A-BACD-F499B38A4689}"/>
                </a:ext>
              </a:extLst>
            </p:cNvPr>
            <p:cNvSpPr txBox="1"/>
            <p:nvPr/>
          </p:nvSpPr>
          <p:spPr>
            <a:xfrm>
              <a:off x="673646" y="1210733"/>
              <a:ext cx="10844708" cy="20621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করিম</a:t>
              </a:r>
              <a:r>
                <a:rPr lang="en-US" sz="3200" dirty="0"/>
                <a:t> </a:t>
              </a:r>
              <a:r>
                <a:rPr lang="en-US" sz="3200" dirty="0" err="1"/>
                <a:t>সাহেবের</a:t>
              </a:r>
              <a:r>
                <a:rPr lang="en-US" sz="3200" dirty="0"/>
                <a:t> ৩০,০০০ </a:t>
              </a:r>
              <a:r>
                <a:rPr lang="en-US" sz="3200" dirty="0" err="1"/>
                <a:t>টাকা</a:t>
              </a:r>
              <a:r>
                <a:rPr lang="en-US" sz="3200" dirty="0"/>
                <a:t> </a:t>
              </a:r>
              <a:r>
                <a:rPr lang="en-US" sz="3200" dirty="0" err="1"/>
                <a:t>ছিল</a:t>
              </a:r>
              <a:r>
                <a:rPr lang="en-US" sz="3200" dirty="0"/>
                <a:t> । </a:t>
              </a:r>
              <a:r>
                <a:rPr lang="en-US" sz="3200" dirty="0" err="1"/>
                <a:t>তিনি</a:t>
              </a:r>
              <a:r>
                <a:rPr lang="en-US" sz="3200" dirty="0"/>
                <a:t> </a:t>
              </a:r>
              <a:r>
                <a:rPr lang="en-US" sz="3200" dirty="0" err="1"/>
                <a:t>এই</a:t>
              </a:r>
              <a:r>
                <a:rPr lang="en-US" sz="3200" dirty="0"/>
                <a:t> </a:t>
              </a:r>
              <a:r>
                <a:rPr lang="en-US" sz="3200" dirty="0" err="1"/>
                <a:t>টাকার</a:t>
              </a:r>
              <a:r>
                <a:rPr lang="en-US" sz="3200" dirty="0"/>
                <a:t>           </a:t>
              </a:r>
            </a:p>
            <a:p>
              <a:endParaRPr lang="en-US" sz="3200" dirty="0"/>
            </a:p>
            <a:p>
              <a:r>
                <a:rPr lang="en-US" sz="3200" dirty="0" err="1"/>
                <a:t>অংশ</a:t>
              </a:r>
              <a:r>
                <a:rPr lang="en-US" sz="3200" dirty="0"/>
                <a:t> </a:t>
              </a:r>
              <a:r>
                <a:rPr lang="en-US" sz="3200" dirty="0" err="1"/>
                <a:t>প্রথম</a:t>
              </a:r>
              <a:r>
                <a:rPr lang="en-US" sz="3200" dirty="0"/>
                <a:t> </a:t>
              </a:r>
              <a:r>
                <a:rPr lang="en-US" sz="3200" dirty="0" err="1"/>
                <a:t>পুত্রকে</a:t>
              </a:r>
              <a:r>
                <a:rPr lang="en-US" sz="3200" dirty="0"/>
                <a:t> ,             </a:t>
              </a:r>
              <a:r>
                <a:rPr lang="en-US" sz="3200" dirty="0" err="1"/>
                <a:t>অংশ</a:t>
              </a:r>
              <a:r>
                <a:rPr lang="en-US" sz="3200" dirty="0"/>
                <a:t> </a:t>
              </a:r>
              <a:r>
                <a:rPr lang="en-US" sz="3200" dirty="0" err="1"/>
                <a:t>দ্বিতীয়</a:t>
              </a:r>
              <a:r>
                <a:rPr lang="en-US" sz="3200" dirty="0"/>
                <a:t> </a:t>
              </a:r>
              <a:r>
                <a:rPr lang="en-US" sz="3200" dirty="0" err="1"/>
                <a:t>পুত্র</a:t>
              </a:r>
              <a:r>
                <a:rPr lang="en-US" sz="3200" dirty="0"/>
                <a:t> </a:t>
              </a:r>
              <a:r>
                <a:rPr lang="en-US" sz="3200" dirty="0" err="1"/>
                <a:t>কে</a:t>
              </a:r>
              <a:r>
                <a:rPr lang="en-US" sz="3200" dirty="0"/>
                <a:t> </a:t>
              </a:r>
              <a:r>
                <a:rPr lang="en-US" sz="3200" dirty="0" err="1"/>
                <a:t>দান</a:t>
              </a:r>
              <a:r>
                <a:rPr lang="en-US" sz="3200" dirty="0"/>
                <a:t> </a:t>
              </a:r>
              <a:r>
                <a:rPr lang="en-US" sz="3200" dirty="0" err="1"/>
                <a:t>করেন</a:t>
              </a:r>
              <a:r>
                <a:rPr lang="en-US" sz="3200" dirty="0"/>
                <a:t> ।</a:t>
              </a:r>
            </a:p>
            <a:p>
              <a:endParaRPr lang="en-US" sz="32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25AFAB7-34FF-4BEC-A627-0ADD2DDEEC9C}"/>
                </a:ext>
              </a:extLst>
            </p:cNvPr>
            <p:cNvGrpSpPr/>
            <p:nvPr/>
          </p:nvGrpSpPr>
          <p:grpSpPr>
            <a:xfrm>
              <a:off x="10057556" y="1210734"/>
              <a:ext cx="885568" cy="984884"/>
              <a:chOff x="6653542" y="3039531"/>
              <a:chExt cx="885568" cy="984884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78E306-25EB-4F26-9EE0-BBBBBCA43471}"/>
                  </a:ext>
                </a:extLst>
              </p:cNvPr>
              <p:cNvSpPr txBox="1"/>
              <p:nvPr/>
            </p:nvSpPr>
            <p:spPr>
              <a:xfrm>
                <a:off x="6722647" y="3439640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১০ 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1E8F53C-7122-46A3-9700-C7DB025C2F94}"/>
                  </a:ext>
                </a:extLst>
              </p:cNvPr>
              <p:cNvSpPr txBox="1"/>
              <p:nvPr/>
            </p:nvSpPr>
            <p:spPr>
              <a:xfrm>
                <a:off x="6722647" y="3039531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৩ </a:t>
                </a: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AF15BDE-8CBA-45E1-A47F-37DBC20F4D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3542" y="3510664"/>
                <a:ext cx="80370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31561E2-DAF9-431E-9071-A0CCE74CBF74}"/>
                </a:ext>
              </a:extLst>
            </p:cNvPr>
            <p:cNvGrpSpPr/>
            <p:nvPr/>
          </p:nvGrpSpPr>
          <p:grpSpPr>
            <a:xfrm>
              <a:off x="4125351" y="1903231"/>
              <a:ext cx="983578" cy="1169550"/>
              <a:chOff x="6555888" y="2747143"/>
              <a:chExt cx="983578" cy="116955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D1DCDF-3FD1-40D2-9850-6DA4BF86276C}"/>
                  </a:ext>
                </a:extLst>
              </p:cNvPr>
              <p:cNvSpPr txBox="1"/>
              <p:nvPr/>
            </p:nvSpPr>
            <p:spPr>
              <a:xfrm>
                <a:off x="6710240" y="3331918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৫ 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57411A-B93F-4C76-B991-19EAADED5DD9}"/>
                  </a:ext>
                </a:extLst>
              </p:cNvPr>
              <p:cNvSpPr txBox="1"/>
              <p:nvPr/>
            </p:nvSpPr>
            <p:spPr>
              <a:xfrm>
                <a:off x="6723003" y="2747143"/>
                <a:ext cx="816463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৩ 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5748B126-CB3A-45A2-9902-9EB1B44866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5888" y="3331918"/>
                <a:ext cx="80370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010CC38-DADF-4B5E-B0BC-B084001F72E6}"/>
              </a:ext>
            </a:extLst>
          </p:cNvPr>
          <p:cNvSpPr txBox="1"/>
          <p:nvPr/>
        </p:nvSpPr>
        <p:spPr>
          <a:xfrm>
            <a:off x="452352" y="3803804"/>
            <a:ext cx="1084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১.তিনি </a:t>
            </a:r>
            <a:r>
              <a:rPr lang="en-US" sz="3200" dirty="0" err="1">
                <a:solidFill>
                  <a:srgbClr val="00B050"/>
                </a:solidFill>
              </a:rPr>
              <a:t>প্রথম</a:t>
            </a:r>
            <a:r>
              <a:rPr lang="en-US" sz="3200" dirty="0">
                <a:solidFill>
                  <a:srgbClr val="00B050"/>
                </a:solidFill>
              </a:rPr>
              <a:t> ও </a:t>
            </a:r>
            <a:r>
              <a:rPr lang="en-US" sz="3200" dirty="0" err="1">
                <a:solidFill>
                  <a:srgbClr val="00B050"/>
                </a:solidFill>
              </a:rPr>
              <a:t>দ্বিতীয়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পুত্রকে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অংশ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দান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করলেন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80FEB3-251A-436F-9F9D-5ED6B4610922}"/>
              </a:ext>
            </a:extLst>
          </p:cNvPr>
          <p:cNvSpPr txBox="1"/>
          <p:nvPr/>
        </p:nvSpPr>
        <p:spPr>
          <a:xfrm>
            <a:off x="452352" y="4496302"/>
            <a:ext cx="1084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২.তিনি </a:t>
            </a:r>
            <a:r>
              <a:rPr lang="en-US" sz="3200" dirty="0" err="1">
                <a:solidFill>
                  <a:srgbClr val="00B050"/>
                </a:solidFill>
              </a:rPr>
              <a:t>প্রথম</a:t>
            </a:r>
            <a:r>
              <a:rPr lang="en-US" sz="3200" dirty="0">
                <a:solidFill>
                  <a:srgbClr val="00B050"/>
                </a:solidFill>
              </a:rPr>
              <a:t> ও </a:t>
            </a:r>
            <a:r>
              <a:rPr lang="en-US" sz="3200" dirty="0" err="1">
                <a:solidFill>
                  <a:srgbClr val="00B050"/>
                </a:solidFill>
              </a:rPr>
              <a:t>দ্বিতীয়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পুত্রকে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টাকা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দান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করলেন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A53CA3-2212-46E7-A548-7E6542578CCD}"/>
              </a:ext>
            </a:extLst>
          </p:cNvPr>
          <p:cNvSpPr txBox="1"/>
          <p:nvPr/>
        </p:nvSpPr>
        <p:spPr>
          <a:xfrm>
            <a:off x="434081" y="5208630"/>
            <a:ext cx="1084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৩.তার </a:t>
            </a:r>
            <a:r>
              <a:rPr lang="en-US" sz="3200" dirty="0" err="1">
                <a:solidFill>
                  <a:srgbClr val="00B050"/>
                </a:solidFill>
              </a:rPr>
              <a:t>কাছে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কত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টাকা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রইল</a:t>
            </a:r>
            <a:r>
              <a:rPr lang="en-US" sz="3200" dirty="0">
                <a:solidFill>
                  <a:srgbClr val="00B05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297270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A53681-987F-4953-91F5-DF618A186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87" y="370173"/>
            <a:ext cx="11514338" cy="6143347"/>
          </a:xfrm>
          <a:prstGeom prst="rect">
            <a:avLst/>
          </a:prstGeom>
        </p:spPr>
      </p:pic>
      <p:sp>
        <p:nvSpPr>
          <p:cNvPr id="27" name="Smiley Face 26">
            <a:extLst>
              <a:ext uri="{FF2B5EF4-FFF2-40B4-BE49-F238E27FC236}">
                <a16:creationId xmlns:a16="http://schemas.microsoft.com/office/drawing/2014/main" id="{12D01413-D9F2-4AA3-BD47-BBB1DE5A3D9F}"/>
              </a:ext>
            </a:extLst>
          </p:cNvPr>
          <p:cNvSpPr/>
          <p:nvPr/>
        </p:nvSpPr>
        <p:spPr>
          <a:xfrm>
            <a:off x="4802820" y="2605595"/>
            <a:ext cx="2840854" cy="1761285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BC4F4-61B1-4CFF-B81E-28D0FBEA267D}"/>
              </a:ext>
            </a:extLst>
          </p:cNvPr>
          <p:cNvSpPr txBox="1"/>
          <p:nvPr/>
        </p:nvSpPr>
        <p:spPr>
          <a:xfrm>
            <a:off x="1855427" y="2973080"/>
            <a:ext cx="94635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b="1" i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ধন্যবাদ</a:t>
            </a:r>
            <a:r>
              <a:rPr lang="en-US" sz="8000" b="1" i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8000" b="1" i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সকলকে</a:t>
            </a:r>
            <a:endParaRPr lang="en-US" sz="8000" b="1" i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8BBBAC-F7ED-427E-9AA1-FB9A37BBC2C4}"/>
              </a:ext>
            </a:extLst>
          </p:cNvPr>
          <p:cNvSpPr txBox="1"/>
          <p:nvPr/>
        </p:nvSpPr>
        <p:spPr>
          <a:xfrm>
            <a:off x="1589089" y="3321189"/>
            <a:ext cx="971973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আমার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আজকের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ক্লাসে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সবাইকে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স্বাগত</a:t>
            </a:r>
            <a:endParaRPr lang="en-US" sz="4000" b="1" dirty="0">
              <a:ln>
                <a:solidFill>
                  <a:srgbClr val="FFFF00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D5F540-313A-4DA5-A51D-99624C21D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0646" y="379804"/>
            <a:ext cx="3076575" cy="2914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08BFE0-01C3-44CB-A33F-F6E6554BB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81" y="379804"/>
            <a:ext cx="3076575" cy="2914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4067DE-48F3-490B-BD75-4F2C0F5F2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13" y="4763696"/>
            <a:ext cx="2667000" cy="1714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A66EA5-3C57-48C0-93B2-22A9BF165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645" y="4763696"/>
            <a:ext cx="2667000" cy="1714500"/>
          </a:xfrm>
          <a:prstGeom prst="rect">
            <a:avLst/>
          </a:prstGeom>
        </p:spPr>
      </p:pic>
      <p:sp>
        <p:nvSpPr>
          <p:cNvPr id="11" name="Smiley Face 10">
            <a:extLst>
              <a:ext uri="{FF2B5EF4-FFF2-40B4-BE49-F238E27FC236}">
                <a16:creationId xmlns:a16="http://schemas.microsoft.com/office/drawing/2014/main" id="{9B8C6EAC-60CB-480C-A8BD-A21285B918E3}"/>
              </a:ext>
            </a:extLst>
          </p:cNvPr>
          <p:cNvSpPr/>
          <p:nvPr/>
        </p:nvSpPr>
        <p:spPr>
          <a:xfrm>
            <a:off x="4919133" y="4763696"/>
            <a:ext cx="1879600" cy="1651000"/>
          </a:xfrm>
          <a:prstGeom prst="smileyFace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12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448DEC-E588-495D-9491-54FC4B4B4C56}"/>
              </a:ext>
            </a:extLst>
          </p:cNvPr>
          <p:cNvSpPr txBox="1"/>
          <p:nvPr/>
        </p:nvSpPr>
        <p:spPr>
          <a:xfrm>
            <a:off x="4525434" y="460967"/>
            <a:ext cx="285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শিখনফল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244313-39E7-4C2D-A0D2-05C881C35C49}"/>
              </a:ext>
            </a:extLst>
          </p:cNvPr>
          <p:cNvSpPr txBox="1"/>
          <p:nvPr/>
        </p:nvSpPr>
        <p:spPr>
          <a:xfrm>
            <a:off x="609598" y="1862668"/>
            <a:ext cx="11362267" cy="95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২০.৪  </a:t>
            </a:r>
            <a:r>
              <a:rPr lang="en-US" sz="2800" dirty="0" err="1">
                <a:solidFill>
                  <a:srgbClr val="00B050"/>
                </a:solidFill>
              </a:rPr>
              <a:t>পূর্ণ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সংখ্যার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ভগ্নাংশ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এবং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ভগ্নাংশের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ভগ্নাংশ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সম্পর্কে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ধারণা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লাভ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করবে</a:t>
            </a:r>
            <a:r>
              <a:rPr lang="en-US" sz="2800" dirty="0">
                <a:solidFill>
                  <a:srgbClr val="00B050"/>
                </a:solidFill>
              </a:rPr>
              <a:t> 	</a:t>
            </a:r>
            <a:r>
              <a:rPr lang="en-US" sz="2800" dirty="0" err="1">
                <a:solidFill>
                  <a:srgbClr val="00B050"/>
                </a:solidFill>
              </a:rPr>
              <a:t>এবং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প্রয়োগ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করতে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পারবে</a:t>
            </a:r>
            <a:r>
              <a:rPr lang="en-US" sz="2800" dirty="0">
                <a:solidFill>
                  <a:srgbClr val="00B050"/>
                </a:solidFill>
              </a:rPr>
              <a:t> ।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93E9D-B5BD-4E23-8203-9B0B47E494DA}"/>
              </a:ext>
            </a:extLst>
          </p:cNvPr>
          <p:cNvSpPr txBox="1"/>
          <p:nvPr/>
        </p:nvSpPr>
        <p:spPr>
          <a:xfrm>
            <a:off x="609597" y="3344335"/>
            <a:ext cx="11362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২০.৭   </a:t>
            </a:r>
            <a:r>
              <a:rPr lang="en-US" sz="2800" dirty="0" err="1">
                <a:solidFill>
                  <a:srgbClr val="00B0F0"/>
                </a:solidFill>
              </a:rPr>
              <a:t>ভগ্নাংশের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যোগ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বিয়োগ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গুণ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ভাগ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এর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ভাগ</a:t>
            </a:r>
            <a:r>
              <a:rPr lang="en-US" sz="2800" dirty="0">
                <a:solidFill>
                  <a:srgbClr val="00B0F0"/>
                </a:solidFill>
              </a:rPr>
              <a:t> ও </a:t>
            </a:r>
            <a:r>
              <a:rPr lang="en-US" sz="2800" dirty="0" err="1">
                <a:solidFill>
                  <a:srgbClr val="00B0F0"/>
                </a:solidFill>
              </a:rPr>
              <a:t>বন্ধনী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ব্যবহার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করে</a:t>
            </a:r>
            <a:r>
              <a:rPr lang="en-US" sz="2800" dirty="0">
                <a:solidFill>
                  <a:srgbClr val="00B0F0"/>
                </a:solidFill>
              </a:rPr>
              <a:t> 	</a:t>
            </a:r>
            <a:r>
              <a:rPr lang="en-US" sz="2800" dirty="0" err="1">
                <a:solidFill>
                  <a:srgbClr val="00B0F0"/>
                </a:solidFill>
              </a:rPr>
              <a:t>গাণিতিক</a:t>
            </a:r>
            <a:r>
              <a:rPr lang="en-US" sz="2800" dirty="0">
                <a:solidFill>
                  <a:srgbClr val="00B0F0"/>
                </a:solidFill>
              </a:rPr>
              <a:t> ও </a:t>
            </a:r>
            <a:r>
              <a:rPr lang="en-US" sz="2800" dirty="0" err="1">
                <a:solidFill>
                  <a:srgbClr val="00B0F0"/>
                </a:solidFill>
              </a:rPr>
              <a:t>দৈনন্দিন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জীবনের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সহজ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সমস্যার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সমাধান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করতে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পারবে</a:t>
            </a:r>
            <a:r>
              <a:rPr lang="en-US" sz="2800" dirty="0">
                <a:solidFill>
                  <a:srgbClr val="00B0F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514253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69554A-2EA2-4CA2-A1E1-75D5B8272605}"/>
              </a:ext>
            </a:extLst>
          </p:cNvPr>
          <p:cNvSpPr txBox="1"/>
          <p:nvPr/>
        </p:nvSpPr>
        <p:spPr>
          <a:xfrm>
            <a:off x="4186768" y="393233"/>
            <a:ext cx="450849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পূর্ব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পাঠের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আলোচনা</a:t>
            </a:r>
            <a:endParaRPr lang="en-US" sz="3600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E30766-1142-42B7-87C5-2AF239A78BB6}"/>
              </a:ext>
            </a:extLst>
          </p:cNvPr>
          <p:cNvSpPr txBox="1"/>
          <p:nvPr/>
        </p:nvSpPr>
        <p:spPr>
          <a:xfrm>
            <a:off x="538725" y="822521"/>
            <a:ext cx="321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সমাধান</a:t>
            </a:r>
            <a:r>
              <a:rPr lang="en-US" sz="2400" dirty="0"/>
              <a:t> </a:t>
            </a:r>
            <a:r>
              <a:rPr lang="en-US" sz="2400" dirty="0" err="1"/>
              <a:t>করো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B7F6C1-C88F-4E3A-832E-9BBB6FEBA283}"/>
              </a:ext>
            </a:extLst>
          </p:cNvPr>
          <p:cNvSpPr txBox="1"/>
          <p:nvPr/>
        </p:nvSpPr>
        <p:spPr>
          <a:xfrm>
            <a:off x="443315" y="2013646"/>
            <a:ext cx="1360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সমাধান</a:t>
            </a:r>
            <a:r>
              <a:rPr lang="en-US" sz="2000" dirty="0"/>
              <a:t>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921ECE-DD12-4063-930E-CB7424291D42}"/>
              </a:ext>
            </a:extLst>
          </p:cNvPr>
          <p:cNvGrpSpPr/>
          <p:nvPr/>
        </p:nvGrpSpPr>
        <p:grpSpPr>
          <a:xfrm>
            <a:off x="2440266" y="1122630"/>
            <a:ext cx="3593913" cy="889094"/>
            <a:chOff x="2440266" y="1122630"/>
            <a:chExt cx="3593913" cy="88909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DAFB8F-E15F-4A99-89C4-A45ED209A9ED}"/>
                </a:ext>
              </a:extLst>
            </p:cNvPr>
            <p:cNvGrpSpPr/>
            <p:nvPr/>
          </p:nvGrpSpPr>
          <p:grpSpPr>
            <a:xfrm>
              <a:off x="2440266" y="1122630"/>
              <a:ext cx="726267" cy="868940"/>
              <a:chOff x="2643466" y="1224230"/>
              <a:chExt cx="726267" cy="868940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6B2C4D5F-FFA7-4ED3-AF14-767F279F0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C29CCB-131E-4E2E-BBBB-3F6BE83A2A1A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C104F57-A6AF-4516-AE9D-6AC8D1949184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১৫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D1B5EE0-078F-4C85-8A03-B5E7A4531CE3}"/>
                </a:ext>
              </a:extLst>
            </p:cNvPr>
            <p:cNvGrpSpPr/>
            <p:nvPr/>
          </p:nvGrpSpPr>
          <p:grpSpPr>
            <a:xfrm rot="18804635">
              <a:off x="3312586" y="1442320"/>
              <a:ext cx="359832" cy="359832"/>
              <a:chOff x="5482167" y="3819315"/>
              <a:chExt cx="359832" cy="359832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2F7D71C-4923-4250-AC8E-62B190CF0F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352D106-E9AD-4756-9FCB-3AB5A01BC2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FBA9014-8402-4E7E-A77A-4B62E3CF1105}"/>
                </a:ext>
              </a:extLst>
            </p:cNvPr>
            <p:cNvGrpSpPr/>
            <p:nvPr/>
          </p:nvGrpSpPr>
          <p:grpSpPr>
            <a:xfrm>
              <a:off x="3818471" y="1142784"/>
              <a:ext cx="726267" cy="868940"/>
              <a:chOff x="2643466" y="1224230"/>
              <a:chExt cx="726267" cy="86894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23484BE-D59B-46E8-838B-0DB06AD525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C9ACCB-1A68-4E00-9ADB-1EC27F332ED7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৫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EE096A-8178-4717-B1A4-CB4F7AEC5051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৬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1F78AD9-5207-4DDF-A801-CA8F1BDFB122}"/>
                </a:ext>
              </a:extLst>
            </p:cNvPr>
            <p:cNvGrpSpPr/>
            <p:nvPr/>
          </p:nvGrpSpPr>
          <p:grpSpPr>
            <a:xfrm rot="18804635">
              <a:off x="4747340" y="1417491"/>
              <a:ext cx="359832" cy="359832"/>
              <a:chOff x="5482167" y="3819315"/>
              <a:chExt cx="359832" cy="359832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F01A8AF-5F73-4BF3-9545-0EBB30DFC4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8621299-411E-4EA0-866F-5F8BDDCE8BB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1352132-1BEC-4FF3-A7C1-1CD80E081F6B}"/>
                </a:ext>
              </a:extLst>
            </p:cNvPr>
            <p:cNvGrpSpPr/>
            <p:nvPr/>
          </p:nvGrpSpPr>
          <p:grpSpPr>
            <a:xfrm>
              <a:off x="5307912" y="1122630"/>
              <a:ext cx="726267" cy="868940"/>
              <a:chOff x="2643466" y="1224230"/>
              <a:chExt cx="726267" cy="86894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6201A13-C6F1-4214-B4C1-C4E6DC9F4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95D2D3-3619-4C3C-AE8E-4B73B7999970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৩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83BB16-CBDC-441A-AE3A-1D36E5F34338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১৪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843915A-D549-4204-8036-6B3CBEFA9411}"/>
              </a:ext>
            </a:extLst>
          </p:cNvPr>
          <p:cNvGrpSpPr/>
          <p:nvPr/>
        </p:nvGrpSpPr>
        <p:grpSpPr>
          <a:xfrm>
            <a:off x="1830666" y="2023145"/>
            <a:ext cx="3593913" cy="889094"/>
            <a:chOff x="2440266" y="1122630"/>
            <a:chExt cx="3593913" cy="88909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B38583A-4A4C-455E-8724-67BA6900D825}"/>
                </a:ext>
              </a:extLst>
            </p:cNvPr>
            <p:cNvGrpSpPr/>
            <p:nvPr/>
          </p:nvGrpSpPr>
          <p:grpSpPr>
            <a:xfrm>
              <a:off x="2440266" y="1122630"/>
              <a:ext cx="726267" cy="868940"/>
              <a:chOff x="2643466" y="1224230"/>
              <a:chExt cx="726267" cy="86894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4278575-4AAC-4E2A-981F-129E8C3221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5E99315-ECD9-4CF9-A062-3FC216317239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9A00A98-2AA0-4880-B5C1-35842CC36B2B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১৫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E398A18-3BFE-4CCD-9516-64AC48B8169D}"/>
                </a:ext>
              </a:extLst>
            </p:cNvPr>
            <p:cNvGrpSpPr/>
            <p:nvPr/>
          </p:nvGrpSpPr>
          <p:grpSpPr>
            <a:xfrm rot="18804635">
              <a:off x="3312586" y="1442320"/>
              <a:ext cx="359832" cy="359832"/>
              <a:chOff x="5482167" y="3819315"/>
              <a:chExt cx="359832" cy="359832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C8CF489-9CB5-451F-9CF3-A0A90815DE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1325044-ED7E-46A8-95A5-66A9BF2E8DE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7BE0CEB-ED19-4D42-B8D4-8BFAA22C4AFE}"/>
                </a:ext>
              </a:extLst>
            </p:cNvPr>
            <p:cNvGrpSpPr/>
            <p:nvPr/>
          </p:nvGrpSpPr>
          <p:grpSpPr>
            <a:xfrm>
              <a:off x="3818471" y="1142784"/>
              <a:ext cx="726267" cy="868940"/>
              <a:chOff x="2643466" y="1224230"/>
              <a:chExt cx="726267" cy="868940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C059E4B-2908-408D-A311-40331B836C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887E74-6303-4CAC-A2BE-26536A77B45B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৫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66B31E4-8976-420E-B5BE-8DA17527F340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৬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47B7735-81D4-4C1F-8D75-28820794BF6B}"/>
                </a:ext>
              </a:extLst>
            </p:cNvPr>
            <p:cNvGrpSpPr/>
            <p:nvPr/>
          </p:nvGrpSpPr>
          <p:grpSpPr>
            <a:xfrm rot="18804635">
              <a:off x="4747340" y="1417491"/>
              <a:ext cx="359832" cy="359832"/>
              <a:chOff x="5482167" y="3819315"/>
              <a:chExt cx="359832" cy="359832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F070B3E-2B0C-4C0D-A7E9-63EF81A8A8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DFA82D8-8B50-49F4-86B2-5C7B28BE853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51BF9F-FD1A-4EED-AB4B-FB342CA49DAC}"/>
                </a:ext>
              </a:extLst>
            </p:cNvPr>
            <p:cNvGrpSpPr/>
            <p:nvPr/>
          </p:nvGrpSpPr>
          <p:grpSpPr>
            <a:xfrm>
              <a:off x="5307912" y="1122630"/>
              <a:ext cx="726267" cy="868940"/>
              <a:chOff x="2643466" y="1224230"/>
              <a:chExt cx="726267" cy="86894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700A8D4-9E2D-42C2-A802-DBBBD26CFA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CEFA36-5C0E-4146-B903-53812E6D59DC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৩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3BEDA9-95D0-4FC7-94B0-901B9B9535EF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১৪</a:t>
                </a: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5A2F0F-AE89-4A05-82CE-E73B53615786}"/>
              </a:ext>
            </a:extLst>
          </p:cNvPr>
          <p:cNvGrpSpPr/>
          <p:nvPr/>
        </p:nvGrpSpPr>
        <p:grpSpPr>
          <a:xfrm>
            <a:off x="1806891" y="2919250"/>
            <a:ext cx="3593913" cy="889094"/>
            <a:chOff x="2440266" y="1122630"/>
            <a:chExt cx="3593913" cy="88909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356074-1EDB-41F1-9A98-A6CDE3BF9E78}"/>
                </a:ext>
              </a:extLst>
            </p:cNvPr>
            <p:cNvGrpSpPr/>
            <p:nvPr/>
          </p:nvGrpSpPr>
          <p:grpSpPr>
            <a:xfrm>
              <a:off x="2440266" y="1122630"/>
              <a:ext cx="726267" cy="868940"/>
              <a:chOff x="2643466" y="1224230"/>
              <a:chExt cx="726267" cy="868940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02082857-7B54-4E74-8809-61E7615DEC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BA6A53C-7354-4451-A50E-2B6EF9C661DD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FC39A9B-9465-4747-AA40-312978AA6BB5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১৫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1FD0B9C-FDDD-499C-AEEE-6A9706691CCB}"/>
                </a:ext>
              </a:extLst>
            </p:cNvPr>
            <p:cNvGrpSpPr/>
            <p:nvPr/>
          </p:nvGrpSpPr>
          <p:grpSpPr>
            <a:xfrm rot="18804635">
              <a:off x="3312586" y="1442320"/>
              <a:ext cx="359832" cy="359832"/>
              <a:chOff x="5482167" y="3819315"/>
              <a:chExt cx="359832" cy="359832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FAD2CD0-0DD3-4A30-BDDC-3BD52596F9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E801B15-096B-4C90-9380-CC798979DA1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6D5ABB1-7B2F-48ED-BD49-DF503146453F}"/>
                </a:ext>
              </a:extLst>
            </p:cNvPr>
            <p:cNvGrpSpPr/>
            <p:nvPr/>
          </p:nvGrpSpPr>
          <p:grpSpPr>
            <a:xfrm>
              <a:off x="3818471" y="1142784"/>
              <a:ext cx="726267" cy="868940"/>
              <a:chOff x="2643466" y="1224230"/>
              <a:chExt cx="726267" cy="868940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C576096-1B22-4E55-98EF-4F47125AC2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D57896D-C5A4-468C-95DC-360C8996D712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৫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E0C31C3-34EF-454A-A427-396E569A9DEC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৬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88D4F2B-E23A-407E-A9DB-08137D205DE5}"/>
                </a:ext>
              </a:extLst>
            </p:cNvPr>
            <p:cNvGrpSpPr/>
            <p:nvPr/>
          </p:nvGrpSpPr>
          <p:grpSpPr>
            <a:xfrm rot="18804635">
              <a:off x="4747340" y="1417491"/>
              <a:ext cx="359832" cy="359832"/>
              <a:chOff x="5482167" y="3819315"/>
              <a:chExt cx="359832" cy="359832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578CA3D-69D3-44B6-BA8E-016B80FF96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2167" y="3982303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A112A89-D226-4C54-8E2E-AC723458631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82167" y="3999231"/>
                <a:ext cx="3598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35C94FF-275C-41F3-BC5A-5D5DFBB3F050}"/>
                </a:ext>
              </a:extLst>
            </p:cNvPr>
            <p:cNvGrpSpPr/>
            <p:nvPr/>
          </p:nvGrpSpPr>
          <p:grpSpPr>
            <a:xfrm>
              <a:off x="5307912" y="1122630"/>
              <a:ext cx="726267" cy="868940"/>
              <a:chOff x="2643466" y="1224230"/>
              <a:chExt cx="726267" cy="86894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9BB76C8-246A-46A0-B0FC-0ACC746C70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3466" y="1672347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ED4F573-FFE9-4F46-A194-3635C6009764}"/>
                  </a:ext>
                </a:extLst>
              </p:cNvPr>
              <p:cNvSpPr txBox="1"/>
              <p:nvPr/>
            </p:nvSpPr>
            <p:spPr>
              <a:xfrm>
                <a:off x="2760133" y="122423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৩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3E279DE-7157-4B96-BC8A-5EC0CB32A85A}"/>
                  </a:ext>
                </a:extLst>
              </p:cNvPr>
              <p:cNvSpPr txBox="1"/>
              <p:nvPr/>
            </p:nvSpPr>
            <p:spPr>
              <a:xfrm>
                <a:off x="2760133" y="172383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১৪</a:t>
                </a:r>
              </a:p>
            </p:txBody>
          </p:sp>
        </p:grp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86DDC81-6FF8-4EBC-A022-35B397BF68B1}"/>
              </a:ext>
            </a:extLst>
          </p:cNvPr>
          <p:cNvCxnSpPr>
            <a:cxnSpLocks/>
          </p:cNvCxnSpPr>
          <p:nvPr/>
        </p:nvCxnSpPr>
        <p:spPr>
          <a:xfrm rot="5400000">
            <a:off x="1958018" y="2794754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43E89E6-9D70-4406-A3D7-2E5FF2904901}"/>
              </a:ext>
            </a:extLst>
          </p:cNvPr>
          <p:cNvSpPr txBox="1"/>
          <p:nvPr/>
        </p:nvSpPr>
        <p:spPr>
          <a:xfrm>
            <a:off x="1547238" y="2700604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28F417C-DA6B-425E-9737-46493806A25E}"/>
              </a:ext>
            </a:extLst>
          </p:cNvPr>
          <p:cNvCxnSpPr>
            <a:cxnSpLocks/>
          </p:cNvCxnSpPr>
          <p:nvPr/>
        </p:nvCxnSpPr>
        <p:spPr>
          <a:xfrm rot="5400000">
            <a:off x="4839640" y="3305940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0F029B5F-A324-42E5-8D30-2578A06F1673}"/>
              </a:ext>
            </a:extLst>
          </p:cNvPr>
          <p:cNvSpPr txBox="1"/>
          <p:nvPr/>
        </p:nvSpPr>
        <p:spPr>
          <a:xfrm>
            <a:off x="4900840" y="3960743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২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D104F44-4652-407D-89B9-7FA184616A35}"/>
              </a:ext>
            </a:extLst>
          </p:cNvPr>
          <p:cNvCxnSpPr>
            <a:cxnSpLocks/>
          </p:cNvCxnSpPr>
          <p:nvPr/>
        </p:nvCxnSpPr>
        <p:spPr>
          <a:xfrm rot="5400000">
            <a:off x="3334131" y="2884459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BB449EC-45FA-4638-A734-E351468F2B7B}"/>
              </a:ext>
            </a:extLst>
          </p:cNvPr>
          <p:cNvSpPr txBox="1"/>
          <p:nvPr/>
        </p:nvSpPr>
        <p:spPr>
          <a:xfrm>
            <a:off x="3603848" y="2870711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9660119-9615-4E4A-AA97-441F58948985}"/>
              </a:ext>
            </a:extLst>
          </p:cNvPr>
          <p:cNvCxnSpPr>
            <a:cxnSpLocks/>
          </p:cNvCxnSpPr>
          <p:nvPr/>
        </p:nvCxnSpPr>
        <p:spPr>
          <a:xfrm rot="5400000">
            <a:off x="1947221" y="3310933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7DC16358-C446-4A53-A42B-BDC141A95BA6}"/>
              </a:ext>
            </a:extLst>
          </p:cNvPr>
          <p:cNvSpPr txBox="1"/>
          <p:nvPr/>
        </p:nvSpPr>
        <p:spPr>
          <a:xfrm>
            <a:off x="2135466" y="4021892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৩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D1B616D-51EC-4866-BA93-F6606500081B}"/>
              </a:ext>
            </a:extLst>
          </p:cNvPr>
          <p:cNvCxnSpPr>
            <a:cxnSpLocks/>
          </p:cNvCxnSpPr>
          <p:nvPr/>
        </p:nvCxnSpPr>
        <p:spPr>
          <a:xfrm rot="5400000">
            <a:off x="2198622" y="3918375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B201382-F221-4CD2-BCBE-C4ED0DC9DCCA}"/>
              </a:ext>
            </a:extLst>
          </p:cNvPr>
          <p:cNvSpPr txBox="1"/>
          <p:nvPr/>
        </p:nvSpPr>
        <p:spPr>
          <a:xfrm>
            <a:off x="2007679" y="4325464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FFC9934-A0E3-4B0E-A055-DEFDFC3B948B}"/>
              </a:ext>
            </a:extLst>
          </p:cNvPr>
          <p:cNvCxnSpPr>
            <a:cxnSpLocks/>
          </p:cNvCxnSpPr>
          <p:nvPr/>
        </p:nvCxnSpPr>
        <p:spPr>
          <a:xfrm rot="5400000">
            <a:off x="4814979" y="2860157"/>
            <a:ext cx="344383" cy="585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8F0255C-04AD-42D2-86F8-3114A3836005}"/>
              </a:ext>
            </a:extLst>
          </p:cNvPr>
          <p:cNvSpPr txBox="1"/>
          <p:nvPr/>
        </p:nvSpPr>
        <p:spPr>
          <a:xfrm>
            <a:off x="5057956" y="2793260"/>
            <a:ext cx="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F8128EA-C388-4A11-96FC-DE809BB877B1}"/>
              </a:ext>
            </a:extLst>
          </p:cNvPr>
          <p:cNvGrpSpPr/>
          <p:nvPr/>
        </p:nvGrpSpPr>
        <p:grpSpPr>
          <a:xfrm>
            <a:off x="1162879" y="3385766"/>
            <a:ext cx="359832" cy="135466"/>
            <a:chOff x="1943101" y="4555067"/>
            <a:chExt cx="359832" cy="135466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D153227-3BF2-454D-83B5-DF21E88311D3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F8858B5-AE5B-4BFD-A831-757DE11B7008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01C29F6-24DD-4BB9-A5E9-E409CA898A4C}"/>
              </a:ext>
            </a:extLst>
          </p:cNvPr>
          <p:cNvGrpSpPr/>
          <p:nvPr/>
        </p:nvGrpSpPr>
        <p:grpSpPr>
          <a:xfrm>
            <a:off x="1123357" y="5324632"/>
            <a:ext cx="359832" cy="135466"/>
            <a:chOff x="1943101" y="4555067"/>
            <a:chExt cx="359832" cy="135466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9C42E42-D167-4015-827E-B67E244564D3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D6E0435-808D-4879-A8CE-AB8A448E779F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53BCC9B-F383-41DA-8B48-1B8B440504A8}"/>
              </a:ext>
            </a:extLst>
          </p:cNvPr>
          <p:cNvCxnSpPr>
            <a:cxnSpLocks/>
          </p:cNvCxnSpPr>
          <p:nvPr/>
        </p:nvCxnSpPr>
        <p:spPr>
          <a:xfrm>
            <a:off x="1688920" y="5403941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73E13641-35E7-4AEC-9136-7B63DB33F884}"/>
              </a:ext>
            </a:extLst>
          </p:cNvPr>
          <p:cNvSpPr txBox="1"/>
          <p:nvPr/>
        </p:nvSpPr>
        <p:spPr>
          <a:xfrm>
            <a:off x="1822520" y="5460675"/>
            <a:ext cx="70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C8C1B44-E936-4AE4-A528-A57C5419AFE3}"/>
              </a:ext>
            </a:extLst>
          </p:cNvPr>
          <p:cNvSpPr txBox="1"/>
          <p:nvPr/>
        </p:nvSpPr>
        <p:spPr>
          <a:xfrm>
            <a:off x="1894225" y="5032508"/>
            <a:ext cx="70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E6DA177-7D38-4EBB-94B7-38EA435AEBD4}"/>
              </a:ext>
            </a:extLst>
          </p:cNvPr>
          <p:cNvSpPr txBox="1"/>
          <p:nvPr/>
        </p:nvSpPr>
        <p:spPr>
          <a:xfrm>
            <a:off x="1794886" y="5493002"/>
            <a:ext cx="1100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১২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0AFCC03-317F-48C0-8D30-B68AFC482A37}"/>
              </a:ext>
            </a:extLst>
          </p:cNvPr>
          <p:cNvSpPr txBox="1"/>
          <p:nvPr/>
        </p:nvSpPr>
        <p:spPr>
          <a:xfrm>
            <a:off x="1858062" y="5030373"/>
            <a:ext cx="1100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১</a:t>
            </a:r>
          </a:p>
        </p:txBody>
      </p:sp>
    </p:spTree>
    <p:extLst>
      <p:ext uri="{BB962C8B-B14F-4D97-AF65-F5344CB8AC3E}">
        <p14:creationId xmlns:p14="http://schemas.microsoft.com/office/powerpoint/2010/main" val="4235459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1" grpId="0"/>
      <p:bldP spid="73" grpId="0"/>
      <p:bldP spid="75" grpId="0"/>
      <p:bldP spid="77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D436E4-3BE4-4E82-B84D-4CBA14C2DB4C}"/>
              </a:ext>
            </a:extLst>
          </p:cNvPr>
          <p:cNvSpPr txBox="1"/>
          <p:nvPr/>
        </p:nvSpPr>
        <p:spPr>
          <a:xfrm>
            <a:off x="4525434" y="460967"/>
            <a:ext cx="285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সমাধান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করো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EC682-6DBE-4EEF-A587-6E56AACA697A}"/>
              </a:ext>
            </a:extLst>
          </p:cNvPr>
          <p:cNvSpPr txBox="1"/>
          <p:nvPr/>
        </p:nvSpPr>
        <p:spPr>
          <a:xfrm>
            <a:off x="643466" y="1864099"/>
            <a:ext cx="629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৫ </a:t>
            </a:r>
            <a:r>
              <a:rPr lang="en-US" sz="2800" dirty="0" err="1"/>
              <a:t>মিটার</a:t>
            </a:r>
            <a:r>
              <a:rPr lang="en-US" sz="2800" dirty="0"/>
              <a:t> </a:t>
            </a:r>
            <a:r>
              <a:rPr lang="en-US" sz="2800" dirty="0" err="1"/>
              <a:t>দৈর্ঘ্যের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ধাতব</a:t>
            </a:r>
            <a:r>
              <a:rPr lang="en-US" sz="2800" dirty="0"/>
              <a:t> </a:t>
            </a:r>
            <a:r>
              <a:rPr lang="en-US" sz="2800" dirty="0" err="1"/>
              <a:t>নলের</a:t>
            </a:r>
            <a:r>
              <a:rPr lang="en-US" sz="2800" dirty="0"/>
              <a:t> </a:t>
            </a:r>
            <a:r>
              <a:rPr lang="en-US" sz="2800" dirty="0" err="1"/>
              <a:t>ওজন</a:t>
            </a:r>
            <a:endParaRPr lang="en-US" sz="2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6C002-6256-418F-BE35-D770F4D224C8}"/>
              </a:ext>
            </a:extLst>
          </p:cNvPr>
          <p:cNvGrpSpPr/>
          <p:nvPr/>
        </p:nvGrpSpPr>
        <p:grpSpPr>
          <a:xfrm>
            <a:off x="6764867" y="1694050"/>
            <a:ext cx="1113366" cy="863318"/>
            <a:chOff x="4525434" y="4470682"/>
            <a:chExt cx="1550833" cy="74517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C9E8F07-78BE-450C-B054-1B791371F26E}"/>
                </a:ext>
              </a:extLst>
            </p:cNvPr>
            <p:cNvCxnSpPr>
              <a:cxnSpLocks/>
            </p:cNvCxnSpPr>
            <p:nvPr/>
          </p:nvCxnSpPr>
          <p:spPr>
            <a:xfrm>
              <a:off x="4912533" y="4833507"/>
              <a:ext cx="726267" cy="65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3470E5E-C13B-42B9-8824-7A42C8AD7EE0}"/>
                </a:ext>
              </a:extLst>
            </p:cNvPr>
            <p:cNvGrpSpPr/>
            <p:nvPr/>
          </p:nvGrpSpPr>
          <p:grpSpPr>
            <a:xfrm>
              <a:off x="4525434" y="4470682"/>
              <a:ext cx="1550833" cy="745171"/>
              <a:chOff x="2436967" y="4706615"/>
              <a:chExt cx="1550833" cy="74517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E3B6F7-4618-4114-98C6-D02BC4704DF2}"/>
                  </a:ext>
                </a:extLst>
              </p:cNvPr>
              <p:cNvSpPr txBox="1"/>
              <p:nvPr/>
            </p:nvSpPr>
            <p:spPr>
              <a:xfrm>
                <a:off x="2990600" y="4706615"/>
                <a:ext cx="99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৬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6EB455-D15A-4C64-B704-DAB6AC548706}"/>
                  </a:ext>
                </a:extLst>
              </p:cNvPr>
              <p:cNvSpPr txBox="1"/>
              <p:nvPr/>
            </p:nvSpPr>
            <p:spPr>
              <a:xfrm>
                <a:off x="2990600" y="5082454"/>
                <a:ext cx="99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C29774-795D-47C8-8E46-935175B11D59}"/>
                  </a:ext>
                </a:extLst>
              </p:cNvPr>
              <p:cNvSpPr txBox="1"/>
              <p:nvPr/>
            </p:nvSpPr>
            <p:spPr>
              <a:xfrm>
                <a:off x="2436967" y="4897788"/>
                <a:ext cx="997200" cy="451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২ </a:t>
                </a: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EF63564-1F5E-4E42-9AC7-A6B5FEB681C0}"/>
              </a:ext>
            </a:extLst>
          </p:cNvPr>
          <p:cNvSpPr txBox="1"/>
          <p:nvPr/>
        </p:nvSpPr>
        <p:spPr>
          <a:xfrm>
            <a:off x="7700433" y="1820203"/>
            <a:ext cx="4067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কেজি</a:t>
            </a:r>
            <a:r>
              <a:rPr lang="en-US" sz="2800" dirty="0"/>
              <a:t> । ১ </a:t>
            </a:r>
            <a:r>
              <a:rPr lang="en-US" sz="2800" dirty="0" err="1"/>
              <a:t>কেজি</a:t>
            </a:r>
            <a:r>
              <a:rPr lang="en-US" sz="2800" dirty="0"/>
              <a:t> </a:t>
            </a:r>
            <a:r>
              <a:rPr lang="en-US" sz="2800" dirty="0" err="1"/>
              <a:t>ওজনের</a:t>
            </a:r>
            <a:r>
              <a:rPr lang="en-US" sz="28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E35434-F4E6-446B-A056-6CC6A585790E}"/>
              </a:ext>
            </a:extLst>
          </p:cNvPr>
          <p:cNvSpPr txBox="1"/>
          <p:nvPr/>
        </p:nvSpPr>
        <p:spPr>
          <a:xfrm>
            <a:off x="725356" y="2586186"/>
            <a:ext cx="7861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নল</a:t>
            </a:r>
            <a:r>
              <a:rPr lang="en-US" sz="2800" dirty="0"/>
              <a:t> </a:t>
            </a:r>
            <a:r>
              <a:rPr lang="en-US" sz="2800" dirty="0" err="1"/>
              <a:t>পেতে</a:t>
            </a:r>
            <a:r>
              <a:rPr lang="en-US" sz="2800" dirty="0"/>
              <a:t> </a:t>
            </a:r>
            <a:r>
              <a:rPr lang="en-US" sz="2800" dirty="0" err="1"/>
              <a:t>কত</a:t>
            </a:r>
            <a:r>
              <a:rPr lang="en-US" sz="2800" dirty="0"/>
              <a:t> </a:t>
            </a:r>
            <a:r>
              <a:rPr lang="en-US" sz="2800" dirty="0" err="1"/>
              <a:t>মিটার</a:t>
            </a:r>
            <a:r>
              <a:rPr lang="en-US" sz="2800" dirty="0"/>
              <a:t> </a:t>
            </a:r>
            <a:r>
              <a:rPr lang="en-US" sz="2800" dirty="0" err="1"/>
              <a:t>দৈর্ঘ্যের</a:t>
            </a:r>
            <a:r>
              <a:rPr lang="en-US" sz="2800" dirty="0"/>
              <a:t> </a:t>
            </a:r>
            <a:r>
              <a:rPr lang="en-US" sz="2800" dirty="0" err="1"/>
              <a:t>নল</a:t>
            </a:r>
            <a:r>
              <a:rPr lang="en-US" sz="2800" dirty="0"/>
              <a:t> </a:t>
            </a:r>
            <a:r>
              <a:rPr lang="en-US" sz="2800" dirty="0" err="1"/>
              <a:t>কাটতে</a:t>
            </a:r>
            <a:r>
              <a:rPr lang="en-US" sz="2800" dirty="0"/>
              <a:t> </a:t>
            </a:r>
            <a:r>
              <a:rPr lang="en-US" sz="2800" dirty="0" err="1"/>
              <a:t>হবে</a:t>
            </a:r>
            <a:r>
              <a:rPr lang="en-US" sz="2800" dirty="0"/>
              <a:t>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7F95BF-66E8-467D-B9D8-D60F8839F677}"/>
              </a:ext>
            </a:extLst>
          </p:cNvPr>
          <p:cNvSpPr/>
          <p:nvPr/>
        </p:nvSpPr>
        <p:spPr>
          <a:xfrm>
            <a:off x="496389" y="1752969"/>
            <a:ext cx="11271806" cy="16087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06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00129-55DE-4A54-B22A-F90FA56614B5}"/>
              </a:ext>
            </a:extLst>
          </p:cNvPr>
          <p:cNvSpPr txBox="1"/>
          <p:nvPr/>
        </p:nvSpPr>
        <p:spPr>
          <a:xfrm>
            <a:off x="552453" y="587967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9EF668-865B-4BEE-BB6A-E9205745B0F4}"/>
              </a:ext>
            </a:extLst>
          </p:cNvPr>
          <p:cNvCxnSpPr/>
          <p:nvPr/>
        </p:nvCxnSpPr>
        <p:spPr>
          <a:xfrm>
            <a:off x="1193800" y="1981200"/>
            <a:ext cx="584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AD38B3AE-A08F-41F5-A164-0BC08DDB19AB}"/>
              </a:ext>
            </a:extLst>
          </p:cNvPr>
          <p:cNvGrpSpPr/>
          <p:nvPr/>
        </p:nvGrpSpPr>
        <p:grpSpPr>
          <a:xfrm>
            <a:off x="910166" y="1553172"/>
            <a:ext cx="8352367" cy="856056"/>
            <a:chOff x="910166" y="1553172"/>
            <a:chExt cx="8352367" cy="8560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BA778CF-B4F9-4D81-84F0-F0EADAE0279B}"/>
                </a:ext>
              </a:extLst>
            </p:cNvPr>
            <p:cNvGrpSpPr/>
            <p:nvPr/>
          </p:nvGrpSpPr>
          <p:grpSpPr>
            <a:xfrm>
              <a:off x="910166" y="1553172"/>
              <a:ext cx="1151467" cy="856056"/>
              <a:chOff x="905932" y="1579142"/>
              <a:chExt cx="1151467" cy="856056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CE10AD-32D7-402B-9051-694A8F357494}"/>
                  </a:ext>
                </a:extLst>
              </p:cNvPr>
              <p:cNvSpPr txBox="1"/>
              <p:nvPr/>
            </p:nvSpPr>
            <p:spPr>
              <a:xfrm>
                <a:off x="905932" y="1820333"/>
                <a:ext cx="1151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২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F3C951-4631-4E6A-BB96-72AD7B220D3D}"/>
                  </a:ext>
                </a:extLst>
              </p:cNvPr>
              <p:cNvSpPr txBox="1"/>
              <p:nvPr/>
            </p:nvSpPr>
            <p:spPr>
              <a:xfrm>
                <a:off x="1286933" y="1579142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৬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233F4C-9173-4504-9327-818282DB388E}"/>
                  </a:ext>
                </a:extLst>
              </p:cNvPr>
              <p:cNvSpPr txBox="1"/>
              <p:nvPr/>
            </p:nvSpPr>
            <p:spPr>
              <a:xfrm>
                <a:off x="1286933" y="2065866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36FA6D-8B17-4F88-8AE3-1E972965F61A}"/>
                </a:ext>
              </a:extLst>
            </p:cNvPr>
            <p:cNvSpPr txBox="1"/>
            <p:nvPr/>
          </p:nvSpPr>
          <p:spPr>
            <a:xfrm>
              <a:off x="1866900" y="1750366"/>
              <a:ext cx="4957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কেজি</a:t>
              </a:r>
              <a:r>
                <a:rPr lang="en-US" sz="2400" dirty="0"/>
                <a:t>  </a:t>
              </a:r>
              <a:r>
                <a:rPr lang="en-US" sz="2400" dirty="0" err="1"/>
                <a:t>ওজনের</a:t>
              </a:r>
              <a:r>
                <a:rPr lang="en-US" sz="2400" dirty="0"/>
                <a:t> </a:t>
              </a:r>
              <a:r>
                <a:rPr lang="en-US" sz="2400" dirty="0" err="1"/>
                <a:t>নল</a:t>
              </a:r>
              <a:r>
                <a:rPr lang="en-US" sz="2400" dirty="0"/>
                <a:t> </a:t>
              </a:r>
              <a:r>
                <a:rPr lang="en-US" sz="2400" dirty="0" err="1"/>
                <a:t>পেতে</a:t>
              </a:r>
              <a:r>
                <a:rPr lang="en-US" sz="2400" dirty="0"/>
                <a:t> </a:t>
              </a:r>
              <a:r>
                <a:rPr lang="en-US" sz="2400" dirty="0" err="1"/>
                <a:t>কাটতে</a:t>
              </a:r>
              <a:r>
                <a:rPr lang="en-US" sz="2400" dirty="0"/>
                <a:t> </a:t>
              </a:r>
              <a:r>
                <a:rPr lang="en-US" sz="2400" dirty="0" err="1"/>
                <a:t>হয়</a:t>
              </a:r>
              <a:endParaRPr lang="en-US" sz="24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80187D-B036-4BE3-8A5C-20368BDF67AD}"/>
                </a:ext>
              </a:extLst>
            </p:cNvPr>
            <p:cNvSpPr txBox="1"/>
            <p:nvPr/>
          </p:nvSpPr>
          <p:spPr>
            <a:xfrm>
              <a:off x="7239000" y="1760439"/>
              <a:ext cx="719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৫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8C394B0-8113-42B8-B2B3-E2344C68FC18}"/>
                </a:ext>
              </a:extLst>
            </p:cNvPr>
            <p:cNvSpPr txBox="1"/>
            <p:nvPr/>
          </p:nvSpPr>
          <p:spPr>
            <a:xfrm>
              <a:off x="7958667" y="1732809"/>
              <a:ext cx="1303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মিটার</a:t>
              </a:r>
              <a:endParaRPr lang="en-US" sz="24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3004CE-8EF4-4468-989D-D2285D674A17}"/>
              </a:ext>
            </a:extLst>
          </p:cNvPr>
          <p:cNvGrpSpPr/>
          <p:nvPr/>
        </p:nvGrpSpPr>
        <p:grpSpPr>
          <a:xfrm>
            <a:off x="1237193" y="2453222"/>
            <a:ext cx="5618691" cy="476366"/>
            <a:chOff x="1237193" y="2453222"/>
            <a:chExt cx="5618691" cy="47636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F3930D9-3EE6-45C1-8A34-716C03071BC4}"/>
                </a:ext>
              </a:extLst>
            </p:cNvPr>
            <p:cNvSpPr txBox="1"/>
            <p:nvPr/>
          </p:nvSpPr>
          <p:spPr>
            <a:xfrm>
              <a:off x="1237193" y="2467923"/>
              <a:ext cx="719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১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FDCA29-01EF-4A79-BD70-6A281F41BCDE}"/>
                </a:ext>
              </a:extLst>
            </p:cNvPr>
            <p:cNvSpPr txBox="1"/>
            <p:nvPr/>
          </p:nvSpPr>
          <p:spPr>
            <a:xfrm>
              <a:off x="1898651" y="2453222"/>
              <a:ext cx="4957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কেজি</a:t>
              </a:r>
              <a:r>
                <a:rPr lang="en-US" sz="2400" dirty="0"/>
                <a:t>  </a:t>
              </a:r>
              <a:r>
                <a:rPr lang="en-US" sz="2400" dirty="0" err="1"/>
                <a:t>ওজনের</a:t>
              </a:r>
              <a:r>
                <a:rPr lang="en-US" sz="2400" dirty="0"/>
                <a:t> </a:t>
              </a:r>
              <a:r>
                <a:rPr lang="en-US" sz="2400" dirty="0" err="1"/>
                <a:t>নল</a:t>
              </a:r>
              <a:r>
                <a:rPr lang="en-US" sz="2400" dirty="0"/>
                <a:t> </a:t>
              </a:r>
              <a:r>
                <a:rPr lang="en-US" sz="2400" dirty="0" err="1"/>
                <a:t>পেতে</a:t>
              </a:r>
              <a:r>
                <a:rPr lang="en-US" sz="2400" dirty="0"/>
                <a:t> </a:t>
              </a:r>
              <a:r>
                <a:rPr lang="en-US" sz="2400" dirty="0" err="1"/>
                <a:t>কাটতে</a:t>
              </a:r>
              <a:r>
                <a:rPr lang="en-US" sz="2400" dirty="0"/>
                <a:t> </a:t>
              </a:r>
              <a:r>
                <a:rPr lang="en-US" sz="2400" dirty="0" err="1"/>
                <a:t>হয়</a:t>
              </a:r>
              <a:endParaRPr lang="en-US" sz="24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CED8E30-D49C-4804-B152-C809A3F16AF7}"/>
              </a:ext>
            </a:extLst>
          </p:cNvPr>
          <p:cNvGrpSpPr/>
          <p:nvPr/>
        </p:nvGrpSpPr>
        <p:grpSpPr>
          <a:xfrm>
            <a:off x="7338484" y="2497658"/>
            <a:ext cx="474134" cy="407293"/>
            <a:chOff x="3141133" y="3615271"/>
            <a:chExt cx="474134" cy="407293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23CBADB-6630-4B62-8F72-FEFA90C26308}"/>
                </a:ext>
              </a:extLst>
            </p:cNvPr>
            <p:cNvCxnSpPr>
              <a:cxnSpLocks/>
            </p:cNvCxnSpPr>
            <p:nvPr/>
          </p:nvCxnSpPr>
          <p:spPr>
            <a:xfrm>
              <a:off x="3141133" y="3818917"/>
              <a:ext cx="4741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3EC9321-DBA6-4ADB-834A-475E4FC6CA01}"/>
                </a:ext>
              </a:extLst>
            </p:cNvPr>
            <p:cNvSpPr/>
            <p:nvPr/>
          </p:nvSpPr>
          <p:spPr>
            <a:xfrm>
              <a:off x="3371849" y="36152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63B4AAD-4C35-41A8-B479-F9D78B078A68}"/>
                </a:ext>
              </a:extLst>
            </p:cNvPr>
            <p:cNvSpPr/>
            <p:nvPr/>
          </p:nvSpPr>
          <p:spPr>
            <a:xfrm>
              <a:off x="3378200" y="39451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F89DA1B-8824-44E7-A2C5-8472AA88AFC7}"/>
              </a:ext>
            </a:extLst>
          </p:cNvPr>
          <p:cNvSpPr txBox="1"/>
          <p:nvPr/>
        </p:nvSpPr>
        <p:spPr>
          <a:xfrm>
            <a:off x="6855884" y="2443286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8001F83-BE45-4EFA-8FB3-3772B0B1D6E8}"/>
              </a:ext>
            </a:extLst>
          </p:cNvPr>
          <p:cNvGrpSpPr/>
          <p:nvPr/>
        </p:nvGrpSpPr>
        <p:grpSpPr>
          <a:xfrm>
            <a:off x="7812618" y="2273276"/>
            <a:ext cx="2336801" cy="856056"/>
            <a:chOff x="7812618" y="2273276"/>
            <a:chExt cx="2336801" cy="85605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1B85C67-F413-45C8-859F-F1164DBA445C}"/>
                </a:ext>
              </a:extLst>
            </p:cNvPr>
            <p:cNvGrpSpPr/>
            <p:nvPr/>
          </p:nvGrpSpPr>
          <p:grpSpPr>
            <a:xfrm>
              <a:off x="7812618" y="2273276"/>
              <a:ext cx="1151467" cy="856056"/>
              <a:chOff x="6726766" y="2249734"/>
              <a:chExt cx="1151467" cy="856056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D038D06-9A1A-4C4C-8DD3-C973EF692FCD}"/>
                  </a:ext>
                </a:extLst>
              </p:cNvPr>
              <p:cNvGrpSpPr/>
              <p:nvPr/>
            </p:nvGrpSpPr>
            <p:grpSpPr>
              <a:xfrm>
                <a:off x="6726766" y="2249734"/>
                <a:ext cx="1151467" cy="856056"/>
                <a:chOff x="905932" y="1579142"/>
                <a:chExt cx="1151467" cy="856056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00D881F-677D-4B19-AC17-4D06CD2ADBF2}"/>
                    </a:ext>
                  </a:extLst>
                </p:cNvPr>
                <p:cNvSpPr txBox="1"/>
                <p:nvPr/>
              </p:nvSpPr>
              <p:spPr>
                <a:xfrm>
                  <a:off x="905932" y="1820333"/>
                  <a:ext cx="11514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২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6E7C723-8075-4E72-9B46-1C4CBE936438}"/>
                    </a:ext>
                  </a:extLst>
                </p:cNvPr>
                <p:cNvSpPr txBox="1"/>
                <p:nvPr/>
              </p:nvSpPr>
              <p:spPr>
                <a:xfrm>
                  <a:off x="1286933" y="1579142"/>
                  <a:ext cx="65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৬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A44A4FF-86FC-4700-A5A4-A99BF038F7A4}"/>
                    </a:ext>
                  </a:extLst>
                </p:cNvPr>
                <p:cNvSpPr txBox="1"/>
                <p:nvPr/>
              </p:nvSpPr>
              <p:spPr>
                <a:xfrm>
                  <a:off x="1286933" y="2065866"/>
                  <a:ext cx="65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৭</a:t>
                  </a:r>
                </a:p>
              </p:txBody>
            </p:sp>
          </p:grp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633EFF8-6051-4F32-B05C-5785EE471FFD}"/>
                  </a:ext>
                </a:extLst>
              </p:cNvPr>
              <p:cNvCxnSpPr/>
              <p:nvPr/>
            </p:nvCxnSpPr>
            <p:spPr>
              <a:xfrm>
                <a:off x="6976532" y="2684054"/>
                <a:ext cx="6519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52CC6D9-7EF0-4606-845B-FC071EF28BE8}"/>
                </a:ext>
              </a:extLst>
            </p:cNvPr>
            <p:cNvSpPr txBox="1"/>
            <p:nvPr/>
          </p:nvSpPr>
          <p:spPr>
            <a:xfrm>
              <a:off x="8845553" y="2470472"/>
              <a:ext cx="1303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মিটার</a:t>
              </a:r>
              <a:endParaRPr lang="en-US" sz="240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7C46FB-2587-4D0F-8232-A67385BD9F9D}"/>
              </a:ext>
            </a:extLst>
          </p:cNvPr>
          <p:cNvGrpSpPr/>
          <p:nvPr/>
        </p:nvGrpSpPr>
        <p:grpSpPr>
          <a:xfrm>
            <a:off x="560916" y="2627732"/>
            <a:ext cx="276435" cy="264535"/>
            <a:chOff x="2819400" y="4580471"/>
            <a:chExt cx="276435" cy="264535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6CF9C53-8122-4DFB-8598-7358C062FA8D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F83A8E4-F75D-4EAE-8C08-FEB39D0603E1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5F1EDF-75BA-4AFB-AB41-C12501A56B4E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C9CE60C-F914-437E-B739-D6BE61FF2AF3}"/>
              </a:ext>
            </a:extLst>
          </p:cNvPr>
          <p:cNvGrpSpPr/>
          <p:nvPr/>
        </p:nvGrpSpPr>
        <p:grpSpPr>
          <a:xfrm>
            <a:off x="6576480" y="3443387"/>
            <a:ext cx="359832" cy="135466"/>
            <a:chOff x="1943101" y="4555067"/>
            <a:chExt cx="359832" cy="135466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3556F8-C07B-4921-9A6B-C376170D04D8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FE55E99-2BFD-405D-AD2A-1B58D9A73B3E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71BF92D-40EB-4EFA-9118-B5C2939AFA29}"/>
              </a:ext>
            </a:extLst>
          </p:cNvPr>
          <p:cNvSpPr txBox="1"/>
          <p:nvPr/>
        </p:nvSpPr>
        <p:spPr>
          <a:xfrm>
            <a:off x="7092951" y="3265890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1218B4A-5247-4A05-B091-A3F86E146419}"/>
              </a:ext>
            </a:extLst>
          </p:cNvPr>
          <p:cNvGrpSpPr/>
          <p:nvPr/>
        </p:nvGrpSpPr>
        <p:grpSpPr>
          <a:xfrm rot="18804635">
            <a:off x="7547875" y="4192535"/>
            <a:ext cx="359832" cy="358517"/>
            <a:chOff x="5482167" y="3819315"/>
            <a:chExt cx="359832" cy="359832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D206B2-0255-4F23-8F4E-DACCC1F9295F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8B2A44-5C15-4F98-BD45-6C35B12B01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EF207B2-CE34-4BA4-ABA8-D5F7E8329A64}"/>
              </a:ext>
            </a:extLst>
          </p:cNvPr>
          <p:cNvGrpSpPr/>
          <p:nvPr/>
        </p:nvGrpSpPr>
        <p:grpSpPr>
          <a:xfrm>
            <a:off x="8062384" y="3031969"/>
            <a:ext cx="1151467" cy="856056"/>
            <a:chOff x="6726766" y="2249734"/>
            <a:chExt cx="1151467" cy="85605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7225CE8-50AC-4ED5-96ED-0039A3834332}"/>
                </a:ext>
              </a:extLst>
            </p:cNvPr>
            <p:cNvGrpSpPr/>
            <p:nvPr/>
          </p:nvGrpSpPr>
          <p:grpSpPr>
            <a:xfrm>
              <a:off x="6726766" y="2249734"/>
              <a:ext cx="1151467" cy="856056"/>
              <a:chOff x="905932" y="1579142"/>
              <a:chExt cx="1151467" cy="856056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CAA7A2D-84BB-491D-99C9-6A70945058A5}"/>
                  </a:ext>
                </a:extLst>
              </p:cNvPr>
              <p:cNvSpPr txBox="1"/>
              <p:nvPr/>
            </p:nvSpPr>
            <p:spPr>
              <a:xfrm>
                <a:off x="905932" y="1820333"/>
                <a:ext cx="1151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8B6BDCF-6A11-4EB1-94B9-CDD35081F754}"/>
                  </a:ext>
                </a:extLst>
              </p:cNvPr>
              <p:cNvSpPr txBox="1"/>
              <p:nvPr/>
            </p:nvSpPr>
            <p:spPr>
              <a:xfrm>
                <a:off x="1286933" y="1579142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২০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C4B41D7-547C-4161-B4F7-F9154EA72C3A}"/>
                  </a:ext>
                </a:extLst>
              </p:cNvPr>
              <p:cNvSpPr txBox="1"/>
              <p:nvPr/>
            </p:nvSpPr>
            <p:spPr>
              <a:xfrm>
                <a:off x="1286933" y="2065866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C1073F9-F99C-4B71-A959-3609E5344DEC}"/>
                </a:ext>
              </a:extLst>
            </p:cNvPr>
            <p:cNvCxnSpPr/>
            <p:nvPr/>
          </p:nvCxnSpPr>
          <p:spPr>
            <a:xfrm>
              <a:off x="6976532" y="2684054"/>
              <a:ext cx="6519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1EE60B4-8B92-49E6-872A-95136146FD87}"/>
              </a:ext>
            </a:extLst>
          </p:cNvPr>
          <p:cNvGrpSpPr/>
          <p:nvPr/>
        </p:nvGrpSpPr>
        <p:grpSpPr>
          <a:xfrm>
            <a:off x="6644217" y="4252311"/>
            <a:ext cx="359832" cy="135466"/>
            <a:chOff x="1943101" y="4555067"/>
            <a:chExt cx="359832" cy="135466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4BDB977-4B34-4EFC-89DD-0AD758B74C1F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7400999-291F-44CC-98A4-456AFAB45FC8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F055386-6029-4CF8-AA79-AA95C39F8260}"/>
              </a:ext>
            </a:extLst>
          </p:cNvPr>
          <p:cNvGrpSpPr/>
          <p:nvPr/>
        </p:nvGrpSpPr>
        <p:grpSpPr>
          <a:xfrm>
            <a:off x="7546101" y="3256264"/>
            <a:ext cx="474134" cy="407293"/>
            <a:chOff x="3141133" y="3615271"/>
            <a:chExt cx="474134" cy="40729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F28176B-278A-42D4-8EB9-5E84A98F048F}"/>
                </a:ext>
              </a:extLst>
            </p:cNvPr>
            <p:cNvCxnSpPr>
              <a:cxnSpLocks/>
            </p:cNvCxnSpPr>
            <p:nvPr/>
          </p:nvCxnSpPr>
          <p:spPr>
            <a:xfrm>
              <a:off x="3141133" y="3818917"/>
              <a:ext cx="4741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B9E12D5-0A7E-4F9C-88D3-341856A40D1B}"/>
                </a:ext>
              </a:extLst>
            </p:cNvPr>
            <p:cNvSpPr/>
            <p:nvPr/>
          </p:nvSpPr>
          <p:spPr>
            <a:xfrm>
              <a:off x="3371849" y="36152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10C25C5-C6F2-42C6-A54B-5F4D0EC9CF33}"/>
                </a:ext>
              </a:extLst>
            </p:cNvPr>
            <p:cNvSpPr/>
            <p:nvPr/>
          </p:nvSpPr>
          <p:spPr>
            <a:xfrm>
              <a:off x="3378200" y="39451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0578189F-D277-40C4-8AFA-7BFA0E94311A}"/>
              </a:ext>
            </a:extLst>
          </p:cNvPr>
          <p:cNvSpPr txBox="1"/>
          <p:nvPr/>
        </p:nvSpPr>
        <p:spPr>
          <a:xfrm>
            <a:off x="9074153" y="3134146"/>
            <a:ext cx="130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মিটার</a:t>
            </a:r>
            <a:endParaRPr lang="en-US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930740B-6352-4F1F-86BA-ADF99BDD6FF2}"/>
              </a:ext>
            </a:extLst>
          </p:cNvPr>
          <p:cNvSpPr txBox="1"/>
          <p:nvPr/>
        </p:nvSpPr>
        <p:spPr>
          <a:xfrm>
            <a:off x="7038956" y="4106637"/>
            <a:ext cx="64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293686-70E9-4A05-B323-CA17103E7408}"/>
              </a:ext>
            </a:extLst>
          </p:cNvPr>
          <p:cNvGrpSpPr/>
          <p:nvPr/>
        </p:nvGrpSpPr>
        <p:grpSpPr>
          <a:xfrm>
            <a:off x="7918077" y="3909097"/>
            <a:ext cx="1151467" cy="856056"/>
            <a:chOff x="6726766" y="2249734"/>
            <a:chExt cx="1151467" cy="85605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1112E70-F4E9-430F-BFBE-3A98A0445DBD}"/>
                </a:ext>
              </a:extLst>
            </p:cNvPr>
            <p:cNvGrpSpPr/>
            <p:nvPr/>
          </p:nvGrpSpPr>
          <p:grpSpPr>
            <a:xfrm>
              <a:off x="6726766" y="2249734"/>
              <a:ext cx="1151467" cy="856056"/>
              <a:chOff x="905932" y="1579142"/>
              <a:chExt cx="1151467" cy="856056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FBE6AD0-7B05-429C-93F3-4D8C7EC26647}"/>
                  </a:ext>
                </a:extLst>
              </p:cNvPr>
              <p:cNvSpPr txBox="1"/>
              <p:nvPr/>
            </p:nvSpPr>
            <p:spPr>
              <a:xfrm>
                <a:off x="905932" y="1820333"/>
                <a:ext cx="1151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5BC5220-3AD9-4709-9F45-AFB56D091B60}"/>
                  </a:ext>
                </a:extLst>
              </p:cNvPr>
              <p:cNvSpPr txBox="1"/>
              <p:nvPr/>
            </p:nvSpPr>
            <p:spPr>
              <a:xfrm>
                <a:off x="1286933" y="1579142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AC897C6-ECE0-4D10-B013-04EB72BDE3A1}"/>
                  </a:ext>
                </a:extLst>
              </p:cNvPr>
              <p:cNvSpPr txBox="1"/>
              <p:nvPr/>
            </p:nvSpPr>
            <p:spPr>
              <a:xfrm>
                <a:off x="1286933" y="2065866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২০</a:t>
                </a:r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6B7087B-2DE6-46E7-B3DE-12CA8DD66936}"/>
                </a:ext>
              </a:extLst>
            </p:cNvPr>
            <p:cNvCxnSpPr/>
            <p:nvPr/>
          </p:nvCxnSpPr>
          <p:spPr>
            <a:xfrm>
              <a:off x="6976532" y="2684054"/>
              <a:ext cx="6519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75455791-86CA-45F0-8ADF-7E124A968B59}"/>
              </a:ext>
            </a:extLst>
          </p:cNvPr>
          <p:cNvSpPr txBox="1"/>
          <p:nvPr/>
        </p:nvSpPr>
        <p:spPr>
          <a:xfrm>
            <a:off x="9074153" y="4085462"/>
            <a:ext cx="130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মিটার</a:t>
            </a:r>
            <a:endParaRPr lang="en-US" sz="24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A67CBD9-6377-461C-B9A7-4D048A0956A7}"/>
              </a:ext>
            </a:extLst>
          </p:cNvPr>
          <p:cNvCxnSpPr>
            <a:cxnSpLocks/>
          </p:cNvCxnSpPr>
          <p:nvPr/>
        </p:nvCxnSpPr>
        <p:spPr>
          <a:xfrm rot="5400000">
            <a:off x="7070978" y="4026660"/>
            <a:ext cx="288192" cy="5416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0A96DC-45FB-426E-9B67-4FBC91ECCF35}"/>
              </a:ext>
            </a:extLst>
          </p:cNvPr>
          <p:cNvCxnSpPr>
            <a:cxnSpLocks/>
          </p:cNvCxnSpPr>
          <p:nvPr/>
        </p:nvCxnSpPr>
        <p:spPr>
          <a:xfrm rot="5400000">
            <a:off x="8369059" y="4312640"/>
            <a:ext cx="303427" cy="520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83A5EEB-DF84-46F1-9E00-0218B4693FC8}"/>
              </a:ext>
            </a:extLst>
          </p:cNvPr>
          <p:cNvSpPr txBox="1"/>
          <p:nvPr/>
        </p:nvSpPr>
        <p:spPr>
          <a:xfrm>
            <a:off x="6732957" y="3713967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B072AF-40F5-4BD3-81BD-8B54197B2001}"/>
              </a:ext>
            </a:extLst>
          </p:cNvPr>
          <p:cNvSpPr txBox="1"/>
          <p:nvPr/>
        </p:nvSpPr>
        <p:spPr>
          <a:xfrm>
            <a:off x="8388351" y="4761882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৪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507931E-9AFB-48FD-8785-D628305F645C}"/>
              </a:ext>
            </a:extLst>
          </p:cNvPr>
          <p:cNvGrpSpPr/>
          <p:nvPr/>
        </p:nvGrpSpPr>
        <p:grpSpPr>
          <a:xfrm>
            <a:off x="6641940" y="5155814"/>
            <a:ext cx="359832" cy="135466"/>
            <a:chOff x="1943101" y="4555067"/>
            <a:chExt cx="359832" cy="135466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757AE69-B541-4345-8D24-3964BB9C1D3D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82927B2-0AEA-420B-8DF1-48E582AC1820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4B04886-D07D-4850-8725-EF7AF9A01BF2}"/>
              </a:ext>
            </a:extLst>
          </p:cNvPr>
          <p:cNvGrpSpPr/>
          <p:nvPr/>
        </p:nvGrpSpPr>
        <p:grpSpPr>
          <a:xfrm>
            <a:off x="6876890" y="4809493"/>
            <a:ext cx="1151467" cy="856056"/>
            <a:chOff x="6726766" y="2249734"/>
            <a:chExt cx="1151467" cy="856056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7859018-677B-4D37-B4D9-2A67C99401AE}"/>
                </a:ext>
              </a:extLst>
            </p:cNvPr>
            <p:cNvGrpSpPr/>
            <p:nvPr/>
          </p:nvGrpSpPr>
          <p:grpSpPr>
            <a:xfrm>
              <a:off x="6726766" y="2249734"/>
              <a:ext cx="1151467" cy="856056"/>
              <a:chOff x="905932" y="1579142"/>
              <a:chExt cx="1151467" cy="856056"/>
            </a:xfrm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A005B2C-F6D9-4249-9B94-85485FBA207B}"/>
                  </a:ext>
                </a:extLst>
              </p:cNvPr>
              <p:cNvSpPr txBox="1"/>
              <p:nvPr/>
            </p:nvSpPr>
            <p:spPr>
              <a:xfrm>
                <a:off x="905932" y="1820333"/>
                <a:ext cx="1151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DF42307-C2F7-4587-A850-8B97478E8382}"/>
                  </a:ext>
                </a:extLst>
              </p:cNvPr>
              <p:cNvSpPr txBox="1"/>
              <p:nvPr/>
            </p:nvSpPr>
            <p:spPr>
              <a:xfrm>
                <a:off x="1286933" y="1579142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৭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27AB213-4D57-4F39-9B53-D3222A40F4C9}"/>
                  </a:ext>
                </a:extLst>
              </p:cNvPr>
              <p:cNvSpPr txBox="1"/>
              <p:nvPr/>
            </p:nvSpPr>
            <p:spPr>
              <a:xfrm>
                <a:off x="1286933" y="2065866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৪</a:t>
                </a:r>
              </a:p>
            </p:txBody>
          </p:sp>
        </p:grp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E85BD3E-E7DB-4512-A07A-842440488FC5}"/>
                </a:ext>
              </a:extLst>
            </p:cNvPr>
            <p:cNvCxnSpPr/>
            <p:nvPr/>
          </p:nvCxnSpPr>
          <p:spPr>
            <a:xfrm>
              <a:off x="6976532" y="2684054"/>
              <a:ext cx="6519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05CE6011-C3EC-4A56-B840-4260EDCA16D4}"/>
              </a:ext>
            </a:extLst>
          </p:cNvPr>
          <p:cNvSpPr txBox="1"/>
          <p:nvPr/>
        </p:nvSpPr>
        <p:spPr>
          <a:xfrm>
            <a:off x="7867653" y="5085593"/>
            <a:ext cx="130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মিটার</a:t>
            </a:r>
            <a:endParaRPr lang="en-US" sz="2400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D080F97-CEB4-4F0E-A609-F7700486A7C5}"/>
              </a:ext>
            </a:extLst>
          </p:cNvPr>
          <p:cNvGrpSpPr/>
          <p:nvPr/>
        </p:nvGrpSpPr>
        <p:grpSpPr>
          <a:xfrm>
            <a:off x="6576480" y="5933176"/>
            <a:ext cx="359832" cy="135466"/>
            <a:chOff x="1943101" y="4555067"/>
            <a:chExt cx="359832" cy="135466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73F56AB-B8BC-4B5D-9F51-2B5B8AFB1E5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9BC89EF-909D-41E9-A199-0267C9D8299B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9BE27A6-BF8D-4BB9-A8B1-53ADE032BEBC}"/>
              </a:ext>
            </a:extLst>
          </p:cNvPr>
          <p:cNvGrpSpPr/>
          <p:nvPr/>
        </p:nvGrpSpPr>
        <p:grpSpPr>
          <a:xfrm>
            <a:off x="7249428" y="5539475"/>
            <a:ext cx="1151467" cy="856056"/>
            <a:chOff x="6726766" y="2249734"/>
            <a:chExt cx="1151467" cy="85605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E7304240-2152-4543-90AD-F8F6A8A6EC6B}"/>
                </a:ext>
              </a:extLst>
            </p:cNvPr>
            <p:cNvGrpSpPr/>
            <p:nvPr/>
          </p:nvGrpSpPr>
          <p:grpSpPr>
            <a:xfrm>
              <a:off x="6726766" y="2249734"/>
              <a:ext cx="1151467" cy="856056"/>
              <a:chOff x="905932" y="1579142"/>
              <a:chExt cx="1151467" cy="856056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7AA289C-5245-4C2F-AE33-7F000C5E568B}"/>
                  </a:ext>
                </a:extLst>
              </p:cNvPr>
              <p:cNvSpPr txBox="1"/>
              <p:nvPr/>
            </p:nvSpPr>
            <p:spPr>
              <a:xfrm>
                <a:off x="905932" y="1820333"/>
                <a:ext cx="11514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42022F3A-608B-41CF-BBD7-958794997F98}"/>
                  </a:ext>
                </a:extLst>
              </p:cNvPr>
              <p:cNvSpPr txBox="1"/>
              <p:nvPr/>
            </p:nvSpPr>
            <p:spPr>
              <a:xfrm>
                <a:off x="1286933" y="1579142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৩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C4CE7B52-9798-4E19-A28F-068FE1F111D4}"/>
                  </a:ext>
                </a:extLst>
              </p:cNvPr>
              <p:cNvSpPr txBox="1"/>
              <p:nvPr/>
            </p:nvSpPr>
            <p:spPr>
              <a:xfrm>
                <a:off x="1286933" y="2065866"/>
                <a:ext cx="65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৪</a:t>
                </a:r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E36682A9-8C99-4F1D-9601-6E0B0C57CB01}"/>
                </a:ext>
              </a:extLst>
            </p:cNvPr>
            <p:cNvCxnSpPr/>
            <p:nvPr/>
          </p:nvCxnSpPr>
          <p:spPr>
            <a:xfrm>
              <a:off x="6976532" y="2684054"/>
              <a:ext cx="6519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9C53D8F7-3254-46BB-AC1A-AD553C0D52F8}"/>
              </a:ext>
            </a:extLst>
          </p:cNvPr>
          <p:cNvSpPr txBox="1"/>
          <p:nvPr/>
        </p:nvSpPr>
        <p:spPr>
          <a:xfrm>
            <a:off x="8250703" y="5710469"/>
            <a:ext cx="130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মিটার</a:t>
            </a:r>
            <a:endParaRPr lang="en-US" sz="2400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AC08147-A445-43DD-B073-5DA114E0B996}"/>
              </a:ext>
            </a:extLst>
          </p:cNvPr>
          <p:cNvGrpSpPr/>
          <p:nvPr/>
        </p:nvGrpSpPr>
        <p:grpSpPr>
          <a:xfrm>
            <a:off x="1216172" y="3472742"/>
            <a:ext cx="2112065" cy="1267789"/>
            <a:chOff x="1216172" y="3472742"/>
            <a:chExt cx="2112065" cy="1267789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10BBF18-3FB1-4D1D-86D7-C592BF582B9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787360" y="3054934"/>
              <a:ext cx="0" cy="10817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BA953A37-57C0-44C4-B826-D4954D8C6F28}"/>
                </a:ext>
              </a:extLst>
            </p:cNvPr>
            <p:cNvSpPr/>
            <p:nvPr/>
          </p:nvSpPr>
          <p:spPr>
            <a:xfrm rot="2191330">
              <a:off x="1216172" y="3472742"/>
              <a:ext cx="1267789" cy="1267789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E7C2C60C-B887-481A-B5E5-1EB126BBA9DF}"/>
              </a:ext>
            </a:extLst>
          </p:cNvPr>
          <p:cNvSpPr txBox="1"/>
          <p:nvPr/>
        </p:nvSpPr>
        <p:spPr>
          <a:xfrm>
            <a:off x="1906060" y="3832892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৪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41B3578-B404-4503-8F25-476D780ACBE3}"/>
              </a:ext>
            </a:extLst>
          </p:cNvPr>
          <p:cNvSpPr txBox="1"/>
          <p:nvPr/>
        </p:nvSpPr>
        <p:spPr>
          <a:xfrm>
            <a:off x="2642745" y="3767838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৭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4DDF788-B549-49DD-A5D9-74D4B6DD3A75}"/>
              </a:ext>
            </a:extLst>
          </p:cNvPr>
          <p:cNvSpPr txBox="1"/>
          <p:nvPr/>
        </p:nvSpPr>
        <p:spPr>
          <a:xfrm>
            <a:off x="2718705" y="4179555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৪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1DF543F-AB38-447A-9892-B3D842D34F8A}"/>
              </a:ext>
            </a:extLst>
          </p:cNvPr>
          <p:cNvSpPr txBox="1"/>
          <p:nvPr/>
        </p:nvSpPr>
        <p:spPr>
          <a:xfrm>
            <a:off x="2608571" y="3138649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7283715-3773-4316-B042-DEC8A98C24C8}"/>
              </a:ext>
            </a:extLst>
          </p:cNvPr>
          <p:cNvCxnSpPr>
            <a:cxnSpLocks/>
          </p:cNvCxnSpPr>
          <p:nvPr/>
        </p:nvCxnSpPr>
        <p:spPr>
          <a:xfrm>
            <a:off x="2514399" y="4568302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816B80D7-E0E7-4E54-8EE8-9C27BADA6593}"/>
              </a:ext>
            </a:extLst>
          </p:cNvPr>
          <p:cNvSpPr txBox="1"/>
          <p:nvPr/>
        </p:nvSpPr>
        <p:spPr>
          <a:xfrm>
            <a:off x="2717656" y="4578660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3DB76F1-3E63-4DDA-A40B-09BE72571658}"/>
              </a:ext>
            </a:extLst>
          </p:cNvPr>
          <p:cNvSpPr txBox="1"/>
          <p:nvPr/>
        </p:nvSpPr>
        <p:spPr>
          <a:xfrm>
            <a:off x="7102869" y="5754230"/>
            <a:ext cx="71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2518D6F-5EAB-4FAE-B8FF-3C3D4B674F98}"/>
              </a:ext>
            </a:extLst>
          </p:cNvPr>
          <p:cNvGrpSpPr/>
          <p:nvPr/>
        </p:nvGrpSpPr>
        <p:grpSpPr>
          <a:xfrm>
            <a:off x="515197" y="6090707"/>
            <a:ext cx="276435" cy="264535"/>
            <a:chOff x="2819400" y="4580471"/>
            <a:chExt cx="276435" cy="264535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859D46A-4ABC-4737-A87A-723AA3AF477E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7833050-2FAC-4E6A-A70F-15E3811BFA00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4146A02-A824-4831-B6FD-9C03091B0B16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A588EB-F247-4A25-8E30-809413ED570C}"/>
              </a:ext>
            </a:extLst>
          </p:cNvPr>
          <p:cNvGrpSpPr/>
          <p:nvPr/>
        </p:nvGrpSpPr>
        <p:grpSpPr>
          <a:xfrm>
            <a:off x="833969" y="5770163"/>
            <a:ext cx="4895290" cy="856056"/>
            <a:chOff x="833969" y="5770163"/>
            <a:chExt cx="4895290" cy="85605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7E254E71-DAD6-4746-8BA3-18A753742705}"/>
                </a:ext>
              </a:extLst>
            </p:cNvPr>
            <p:cNvGrpSpPr/>
            <p:nvPr/>
          </p:nvGrpSpPr>
          <p:grpSpPr>
            <a:xfrm>
              <a:off x="1013775" y="5770163"/>
              <a:ext cx="1151467" cy="856056"/>
              <a:chOff x="6726766" y="2249734"/>
              <a:chExt cx="1151467" cy="856056"/>
            </a:xfrm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1A50A3FF-F2CC-47B2-A52B-4129237779F4}"/>
                  </a:ext>
                </a:extLst>
              </p:cNvPr>
              <p:cNvGrpSpPr/>
              <p:nvPr/>
            </p:nvGrpSpPr>
            <p:grpSpPr>
              <a:xfrm>
                <a:off x="6726766" y="2249734"/>
                <a:ext cx="1151467" cy="856056"/>
                <a:chOff x="905932" y="1579142"/>
                <a:chExt cx="1151467" cy="856056"/>
              </a:xfrm>
            </p:grpSpPr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CB2EA334-F5FB-4792-B566-932EE71ADE85}"/>
                    </a:ext>
                  </a:extLst>
                </p:cNvPr>
                <p:cNvSpPr txBox="1"/>
                <p:nvPr/>
              </p:nvSpPr>
              <p:spPr>
                <a:xfrm>
                  <a:off x="905932" y="1820333"/>
                  <a:ext cx="115146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000" dirty="0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1ED68E0A-6587-4578-A598-910AC55C233E}"/>
                    </a:ext>
                  </a:extLst>
                </p:cNvPr>
                <p:cNvSpPr txBox="1"/>
                <p:nvPr/>
              </p:nvSpPr>
              <p:spPr>
                <a:xfrm>
                  <a:off x="1286933" y="1579142"/>
                  <a:ext cx="65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৩</a:t>
                  </a:r>
                </a:p>
              </p:txBody>
            </p:sp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FADB767D-7356-4D12-B16F-CCBE1ECC0248}"/>
                    </a:ext>
                  </a:extLst>
                </p:cNvPr>
                <p:cNvSpPr txBox="1"/>
                <p:nvPr/>
              </p:nvSpPr>
              <p:spPr>
                <a:xfrm>
                  <a:off x="1286933" y="2065866"/>
                  <a:ext cx="65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৪</a:t>
                  </a:r>
                </a:p>
              </p:txBody>
            </p:sp>
          </p:grp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76C8EF1-082F-440F-8B64-0B5058DA7125}"/>
                  </a:ext>
                </a:extLst>
              </p:cNvPr>
              <p:cNvCxnSpPr/>
              <p:nvPr/>
            </p:nvCxnSpPr>
            <p:spPr>
              <a:xfrm>
                <a:off x="6976532" y="2684054"/>
                <a:ext cx="6519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DC84148-AF51-45FE-B59F-DAE01013F66D}"/>
                </a:ext>
              </a:extLst>
            </p:cNvPr>
            <p:cNvSpPr txBox="1"/>
            <p:nvPr/>
          </p:nvSpPr>
          <p:spPr>
            <a:xfrm>
              <a:off x="833969" y="5983170"/>
              <a:ext cx="719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১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C6532AE2-A983-4965-9AE6-ED5397D9F7E3}"/>
                </a:ext>
              </a:extLst>
            </p:cNvPr>
            <p:cNvSpPr txBox="1"/>
            <p:nvPr/>
          </p:nvSpPr>
          <p:spPr>
            <a:xfrm>
              <a:off x="2015051" y="5940405"/>
              <a:ext cx="3714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মিটার</a:t>
              </a:r>
              <a:r>
                <a:rPr lang="en-US" sz="2400" dirty="0"/>
                <a:t> </a:t>
              </a:r>
              <a:r>
                <a:rPr lang="en-US" sz="2400" dirty="0" err="1"/>
                <a:t>নল</a:t>
              </a:r>
              <a:r>
                <a:rPr lang="en-US" sz="2400" dirty="0"/>
                <a:t> </a:t>
              </a:r>
              <a:r>
                <a:rPr lang="en-US" sz="2400" dirty="0" err="1"/>
                <a:t>কাটতে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 ।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84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46" grpId="0"/>
      <p:bldP spid="63" grpId="0"/>
      <p:bldP spid="64" grpId="0"/>
      <p:bldP spid="71" grpId="0"/>
      <p:bldP spid="81" grpId="0"/>
      <p:bldP spid="82" grpId="0"/>
      <p:bldP spid="98" grpId="0"/>
      <p:bldP spid="113" grpId="0"/>
      <p:bldP spid="116" grpId="0"/>
      <p:bldP spid="117" grpId="0"/>
      <p:bldP spid="118" grpId="0"/>
      <p:bldP spid="119" grpId="0"/>
      <p:bldP spid="122" grpId="0"/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E32B40F-8E06-4EF3-B3B4-3385E197E9BC}"/>
              </a:ext>
            </a:extLst>
          </p:cNvPr>
          <p:cNvSpPr/>
          <p:nvPr/>
        </p:nvSpPr>
        <p:spPr>
          <a:xfrm>
            <a:off x="478366" y="1312224"/>
            <a:ext cx="11235267" cy="2125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5BA2F9-D7FD-4E37-AF41-3AC60A49DC17}"/>
              </a:ext>
            </a:extLst>
          </p:cNvPr>
          <p:cNvSpPr txBox="1"/>
          <p:nvPr/>
        </p:nvSpPr>
        <p:spPr>
          <a:xfrm>
            <a:off x="397932" y="1651001"/>
            <a:ext cx="7971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বাগানের</a:t>
            </a:r>
            <a:r>
              <a:rPr lang="en-US" sz="2800" dirty="0"/>
              <a:t> </a:t>
            </a:r>
            <a:r>
              <a:rPr lang="en-US" sz="2800" dirty="0" err="1"/>
              <a:t>ক্ষেত্রফল</a:t>
            </a:r>
            <a:r>
              <a:rPr lang="en-US" sz="2800" dirty="0"/>
              <a:t> ২০ </a:t>
            </a:r>
            <a:r>
              <a:rPr lang="en-US" sz="2800" dirty="0" err="1"/>
              <a:t>বর্গমি</a:t>
            </a:r>
            <a:r>
              <a:rPr lang="en-US" sz="2800" dirty="0"/>
              <a:t> । </a:t>
            </a:r>
            <a:r>
              <a:rPr lang="en-US" sz="2800" dirty="0" err="1"/>
              <a:t>এই</a:t>
            </a:r>
            <a:r>
              <a:rPr lang="en-US" sz="2800" dirty="0"/>
              <a:t> </a:t>
            </a:r>
            <a:r>
              <a:rPr lang="en-US" sz="2800" dirty="0" err="1"/>
              <a:t>বাগানের</a:t>
            </a:r>
            <a:r>
              <a:rPr lang="en-US" sz="2800" dirty="0"/>
              <a:t>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7C46A18-8441-49E7-857E-B31056F9203B}"/>
              </a:ext>
            </a:extLst>
          </p:cNvPr>
          <p:cNvGrpSpPr/>
          <p:nvPr/>
        </p:nvGrpSpPr>
        <p:grpSpPr>
          <a:xfrm>
            <a:off x="8012132" y="1597113"/>
            <a:ext cx="431800" cy="647122"/>
            <a:chOff x="999067" y="2018273"/>
            <a:chExt cx="685799" cy="100636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A0239E5-A2C2-493D-9D65-C8A022BBF821}"/>
                </a:ext>
              </a:extLst>
            </p:cNvPr>
            <p:cNvCxnSpPr/>
            <p:nvPr/>
          </p:nvCxnSpPr>
          <p:spPr>
            <a:xfrm>
              <a:off x="999067" y="2489200"/>
              <a:ext cx="5672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EF8E3B-56B0-4243-9518-42B661E42557}"/>
                </a:ext>
              </a:extLst>
            </p:cNvPr>
            <p:cNvSpPr txBox="1"/>
            <p:nvPr/>
          </p:nvSpPr>
          <p:spPr>
            <a:xfrm>
              <a:off x="1079500" y="2018273"/>
              <a:ext cx="567266" cy="36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06CE95A-6D23-4244-A150-790461F4BB05}"/>
                </a:ext>
              </a:extLst>
            </p:cNvPr>
            <p:cNvSpPr txBox="1"/>
            <p:nvPr/>
          </p:nvSpPr>
          <p:spPr>
            <a:xfrm>
              <a:off x="1117600" y="2655313"/>
              <a:ext cx="567266" cy="36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৬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086D223-8BB6-47AB-BCFA-EA9BE21EA4ED}"/>
              </a:ext>
            </a:extLst>
          </p:cNvPr>
          <p:cNvSpPr txBox="1"/>
          <p:nvPr/>
        </p:nvSpPr>
        <p:spPr>
          <a:xfrm>
            <a:off x="4119034" y="342434"/>
            <a:ext cx="5274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সমাধান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করো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DF3593-DDDD-43F7-8795-382859270810}"/>
              </a:ext>
            </a:extLst>
          </p:cNvPr>
          <p:cNvSpPr txBox="1"/>
          <p:nvPr/>
        </p:nvSpPr>
        <p:spPr>
          <a:xfrm>
            <a:off x="8642899" y="1659064"/>
            <a:ext cx="32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অংশ</a:t>
            </a:r>
            <a:r>
              <a:rPr lang="en-US" sz="2800" dirty="0"/>
              <a:t> </a:t>
            </a:r>
            <a:r>
              <a:rPr lang="en-US" sz="2800" dirty="0" err="1"/>
              <a:t>ফুল</a:t>
            </a:r>
            <a:r>
              <a:rPr lang="en-US" sz="2800" dirty="0"/>
              <a:t> </a:t>
            </a:r>
            <a:r>
              <a:rPr lang="en-US" sz="2800" dirty="0" err="1"/>
              <a:t>চাষ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806B77-143A-45F1-A127-6094EF902A57}"/>
              </a:ext>
            </a:extLst>
          </p:cNvPr>
          <p:cNvSpPr txBox="1"/>
          <p:nvPr/>
        </p:nvSpPr>
        <p:spPr>
          <a:xfrm>
            <a:off x="482442" y="2398915"/>
            <a:ext cx="864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হয়েছে</a:t>
            </a:r>
            <a:r>
              <a:rPr lang="en-US" sz="2800" dirty="0"/>
              <a:t> , </a:t>
            </a:r>
            <a:r>
              <a:rPr lang="en-US" sz="2800" dirty="0" err="1"/>
              <a:t>চাষ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অংশের</a:t>
            </a:r>
            <a:r>
              <a:rPr lang="en-US" sz="2800" dirty="0"/>
              <a:t> </a:t>
            </a:r>
            <a:r>
              <a:rPr lang="en-US" sz="2800" dirty="0" err="1"/>
              <a:t>ক্ষেত্রফল</a:t>
            </a:r>
            <a:r>
              <a:rPr lang="en-US" sz="2800" dirty="0"/>
              <a:t> </a:t>
            </a:r>
            <a:r>
              <a:rPr lang="en-US" sz="2800" dirty="0" err="1"/>
              <a:t>কত</a:t>
            </a:r>
            <a:r>
              <a:rPr lang="en-US" sz="2800" dirty="0"/>
              <a:t> </a:t>
            </a:r>
            <a:r>
              <a:rPr lang="en-US" sz="2800" dirty="0" err="1"/>
              <a:t>বর্গমি</a:t>
            </a:r>
            <a:r>
              <a:rPr lang="en-US" sz="28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7688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F233EE-758A-42FB-89D8-A48DDA7BC3D8}"/>
              </a:ext>
            </a:extLst>
          </p:cNvPr>
          <p:cNvSpPr txBox="1"/>
          <p:nvPr/>
        </p:nvSpPr>
        <p:spPr>
          <a:xfrm>
            <a:off x="433920" y="359367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3C85F2-07C3-4E0A-8A0B-8689EC08392B}"/>
              </a:ext>
            </a:extLst>
          </p:cNvPr>
          <p:cNvSpPr txBox="1"/>
          <p:nvPr/>
        </p:nvSpPr>
        <p:spPr>
          <a:xfrm>
            <a:off x="433920" y="1100667"/>
            <a:ext cx="18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দেওয়া</a:t>
            </a:r>
            <a:r>
              <a:rPr lang="en-US" sz="2000" dirty="0"/>
              <a:t> </a:t>
            </a:r>
            <a:r>
              <a:rPr lang="en-US" sz="2000" dirty="0" err="1"/>
              <a:t>আছে</a:t>
            </a:r>
            <a:r>
              <a:rPr lang="en-US" sz="2000" dirty="0"/>
              <a:t> 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5283FB-315F-4DDF-B0E1-A932E6970A62}"/>
              </a:ext>
            </a:extLst>
          </p:cNvPr>
          <p:cNvSpPr txBox="1"/>
          <p:nvPr/>
        </p:nvSpPr>
        <p:spPr>
          <a:xfrm>
            <a:off x="2436286" y="1500778"/>
            <a:ext cx="508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বাগানের</a:t>
            </a:r>
            <a:r>
              <a:rPr lang="en-US" sz="2400" dirty="0"/>
              <a:t> </a:t>
            </a:r>
            <a:r>
              <a:rPr lang="en-US" sz="2400" dirty="0" err="1"/>
              <a:t>ক্ষেত্রফল</a:t>
            </a:r>
            <a:r>
              <a:rPr lang="en-US" sz="2400" dirty="0"/>
              <a:t> ২০ </a:t>
            </a:r>
            <a:r>
              <a:rPr lang="en-US" sz="2400" dirty="0" err="1"/>
              <a:t>বর্গমিটার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99BB5-01A9-42F9-9F35-2A5083D701C2}"/>
              </a:ext>
            </a:extLst>
          </p:cNvPr>
          <p:cNvSpPr txBox="1"/>
          <p:nvPr/>
        </p:nvSpPr>
        <p:spPr>
          <a:xfrm>
            <a:off x="2436286" y="2152713"/>
            <a:ext cx="398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ফুল</a:t>
            </a:r>
            <a:r>
              <a:rPr lang="en-US" sz="2400" dirty="0"/>
              <a:t> </a:t>
            </a:r>
            <a:r>
              <a:rPr lang="en-US" sz="2400" dirty="0" err="1"/>
              <a:t>চাষ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r>
              <a:rPr lang="en-US" sz="2400" dirty="0"/>
              <a:t> </a:t>
            </a:r>
            <a:r>
              <a:rPr lang="en-US" sz="2400" dirty="0" err="1"/>
              <a:t>বাগানের</a:t>
            </a:r>
            <a:r>
              <a:rPr lang="en-US" sz="2400" dirty="0"/>
              <a:t>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C53E73-C3BD-4C5C-8B2C-052D3FA4B8FA}"/>
              </a:ext>
            </a:extLst>
          </p:cNvPr>
          <p:cNvGrpSpPr/>
          <p:nvPr/>
        </p:nvGrpSpPr>
        <p:grpSpPr>
          <a:xfrm>
            <a:off x="6294787" y="1969406"/>
            <a:ext cx="1979630" cy="828277"/>
            <a:chOff x="6294787" y="1969406"/>
            <a:chExt cx="1979630" cy="82827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B686EE4-4AC8-455A-9A31-4B9BE28521E4}"/>
                </a:ext>
              </a:extLst>
            </p:cNvPr>
            <p:cNvGrpSpPr/>
            <p:nvPr/>
          </p:nvGrpSpPr>
          <p:grpSpPr>
            <a:xfrm>
              <a:off x="6294787" y="1969406"/>
              <a:ext cx="912710" cy="828277"/>
              <a:chOff x="1811804" y="5012358"/>
              <a:chExt cx="912710" cy="828277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2D5A139-DEBA-4EBB-AB21-AC8C24E17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1804" y="5383791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71D636E-DF27-44C4-89F7-50093DD61FB6}"/>
                  </a:ext>
                </a:extLst>
              </p:cNvPr>
              <p:cNvSpPr txBox="1"/>
              <p:nvPr/>
            </p:nvSpPr>
            <p:spPr>
              <a:xfrm>
                <a:off x="1945404" y="5440525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৬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A81B63-E4AE-4B99-865D-4238B41A9371}"/>
                  </a:ext>
                </a:extLst>
              </p:cNvPr>
              <p:cNvSpPr txBox="1"/>
              <p:nvPr/>
            </p:nvSpPr>
            <p:spPr>
              <a:xfrm>
                <a:off x="2017109" y="5012358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৫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A92610-F458-456D-BA5F-D250CF288D72}"/>
                </a:ext>
              </a:extLst>
            </p:cNvPr>
            <p:cNvSpPr txBox="1"/>
            <p:nvPr/>
          </p:nvSpPr>
          <p:spPr>
            <a:xfrm>
              <a:off x="7135792" y="2110006"/>
              <a:ext cx="1138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অংশ</a:t>
              </a:r>
              <a:r>
                <a:rPr lang="en-US" sz="2400" dirty="0"/>
                <a:t>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FA9886-B683-4083-B926-109996443878}"/>
              </a:ext>
            </a:extLst>
          </p:cNvPr>
          <p:cNvGrpSpPr/>
          <p:nvPr/>
        </p:nvGrpSpPr>
        <p:grpSpPr>
          <a:xfrm>
            <a:off x="2159851" y="3085040"/>
            <a:ext cx="276435" cy="264535"/>
            <a:chOff x="2819400" y="4580471"/>
            <a:chExt cx="276435" cy="26453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5C6F211-0332-40EF-B847-86AFDD8B4755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371D3A-9952-440F-88A5-8DF302C0D504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AD675DC-A3BA-4DB5-9442-3B1639578892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B1FC56-D943-4B43-ADA4-8FF49E758114}"/>
              </a:ext>
            </a:extLst>
          </p:cNvPr>
          <p:cNvSpPr txBox="1"/>
          <p:nvPr/>
        </p:nvSpPr>
        <p:spPr>
          <a:xfrm>
            <a:off x="2516296" y="2992774"/>
            <a:ext cx="364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চাষ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অংশের</a:t>
            </a:r>
            <a:r>
              <a:rPr lang="en-US" sz="2400" dirty="0"/>
              <a:t> </a:t>
            </a:r>
            <a:r>
              <a:rPr lang="en-US" sz="2400" dirty="0" err="1"/>
              <a:t>ক্ষেত্রফল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83A1A9-8813-4196-B092-94141376068F}"/>
              </a:ext>
            </a:extLst>
          </p:cNvPr>
          <p:cNvSpPr txBox="1"/>
          <p:nvPr/>
        </p:nvSpPr>
        <p:spPr>
          <a:xfrm>
            <a:off x="6055360" y="2992812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D0C85E-C483-4E8A-A4EA-AF2398E6837B}"/>
              </a:ext>
            </a:extLst>
          </p:cNvPr>
          <p:cNvGrpSpPr/>
          <p:nvPr/>
        </p:nvGrpSpPr>
        <p:grpSpPr>
          <a:xfrm rot="18804635">
            <a:off x="6548886" y="3043691"/>
            <a:ext cx="359832" cy="359832"/>
            <a:chOff x="5482167" y="3819315"/>
            <a:chExt cx="359832" cy="35983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03BF729-7491-4708-9ABA-C85B0DD29947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539DEDF-7EDA-4D2B-8F89-E0666776610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48796D3-CDBB-4993-A83D-DA985DDA649F}"/>
              </a:ext>
            </a:extLst>
          </p:cNvPr>
          <p:cNvGrpSpPr/>
          <p:nvPr/>
        </p:nvGrpSpPr>
        <p:grpSpPr>
          <a:xfrm>
            <a:off x="6929787" y="2797683"/>
            <a:ext cx="2408946" cy="1054650"/>
            <a:chOff x="6294787" y="1969406"/>
            <a:chExt cx="1979630" cy="9715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26D110B-917C-4F14-ADE0-55F572BFA3CC}"/>
                </a:ext>
              </a:extLst>
            </p:cNvPr>
            <p:cNvGrpSpPr/>
            <p:nvPr/>
          </p:nvGrpSpPr>
          <p:grpSpPr>
            <a:xfrm>
              <a:off x="6294787" y="1969406"/>
              <a:ext cx="912710" cy="828277"/>
              <a:chOff x="1811804" y="5012358"/>
              <a:chExt cx="912710" cy="828277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38B6144-7386-4533-B214-116A6CDF6F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1804" y="5383791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20E339A-578E-4A1F-AB96-B44850938536}"/>
                  </a:ext>
                </a:extLst>
              </p:cNvPr>
              <p:cNvSpPr txBox="1"/>
              <p:nvPr/>
            </p:nvSpPr>
            <p:spPr>
              <a:xfrm>
                <a:off x="1945404" y="5440525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৬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5895F77-221B-4D66-8346-0816500751AA}"/>
                  </a:ext>
                </a:extLst>
              </p:cNvPr>
              <p:cNvSpPr txBox="1"/>
              <p:nvPr/>
            </p:nvSpPr>
            <p:spPr>
              <a:xfrm>
                <a:off x="2017109" y="5012358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৫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4126193-06C3-44B4-B88D-A36469D07DEB}"/>
                </a:ext>
              </a:extLst>
            </p:cNvPr>
            <p:cNvSpPr txBox="1"/>
            <p:nvPr/>
          </p:nvSpPr>
          <p:spPr>
            <a:xfrm>
              <a:off x="7135792" y="2110006"/>
              <a:ext cx="11386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বর্গমিটার</a:t>
              </a:r>
              <a:endParaRPr lang="en-US" sz="24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A231EB-1300-4F3D-B8EA-9EFE33803666}"/>
              </a:ext>
            </a:extLst>
          </p:cNvPr>
          <p:cNvGrpSpPr/>
          <p:nvPr/>
        </p:nvGrpSpPr>
        <p:grpSpPr>
          <a:xfrm>
            <a:off x="5736168" y="4032172"/>
            <a:ext cx="359832" cy="135466"/>
            <a:chOff x="1943101" y="4555067"/>
            <a:chExt cx="359832" cy="13546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2184F54-2536-4E76-9673-7ED43FDB586E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069321-FC6E-4C24-99D5-3E14C39E085E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C53E032-DBBD-4C81-9C93-C74969391264}"/>
              </a:ext>
            </a:extLst>
          </p:cNvPr>
          <p:cNvCxnSpPr>
            <a:cxnSpLocks/>
          </p:cNvCxnSpPr>
          <p:nvPr/>
        </p:nvCxnSpPr>
        <p:spPr>
          <a:xfrm>
            <a:off x="6366093" y="4099905"/>
            <a:ext cx="17365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E4507F2-8DC6-432D-A529-54CE33E99C5F}"/>
              </a:ext>
            </a:extLst>
          </p:cNvPr>
          <p:cNvSpPr txBox="1"/>
          <p:nvPr/>
        </p:nvSpPr>
        <p:spPr>
          <a:xfrm>
            <a:off x="6366093" y="3669613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২০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D6D2523-43B4-4FA7-9B8B-2B104F66C637}"/>
              </a:ext>
            </a:extLst>
          </p:cNvPr>
          <p:cNvGrpSpPr/>
          <p:nvPr/>
        </p:nvGrpSpPr>
        <p:grpSpPr>
          <a:xfrm rot="18804635">
            <a:off x="6872098" y="3731454"/>
            <a:ext cx="359832" cy="359832"/>
            <a:chOff x="5482167" y="3819315"/>
            <a:chExt cx="359832" cy="359832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1DF039-C33A-448F-8226-851D6A94FB13}"/>
                </a:ext>
              </a:extLst>
            </p:cNvPr>
            <p:cNvCxnSpPr>
              <a:cxnSpLocks/>
            </p:cNvCxnSpPr>
            <p:nvPr/>
          </p:nvCxnSpPr>
          <p:spPr>
            <a:xfrm>
              <a:off x="5482167" y="398230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0C20A70-36A7-4B10-894E-8058A6674A3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2167" y="3999231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43D50DD-B70C-475D-81A2-DFE99BB567C5}"/>
              </a:ext>
            </a:extLst>
          </p:cNvPr>
          <p:cNvSpPr txBox="1"/>
          <p:nvPr/>
        </p:nvSpPr>
        <p:spPr>
          <a:xfrm>
            <a:off x="7245772" y="3676040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0862BE-CB1D-4BBD-9E49-2F9ABC860531}"/>
              </a:ext>
            </a:extLst>
          </p:cNvPr>
          <p:cNvSpPr txBox="1"/>
          <p:nvPr/>
        </p:nvSpPr>
        <p:spPr>
          <a:xfrm>
            <a:off x="6941693" y="4196132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৬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E6C31A9-6EE9-4B4E-ABB8-F1962E50D872}"/>
              </a:ext>
            </a:extLst>
          </p:cNvPr>
          <p:cNvGrpSpPr/>
          <p:nvPr/>
        </p:nvGrpSpPr>
        <p:grpSpPr>
          <a:xfrm>
            <a:off x="7487569" y="3827320"/>
            <a:ext cx="2316771" cy="1024599"/>
            <a:chOff x="6449020" y="2110006"/>
            <a:chExt cx="1825397" cy="83099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435054-F6B3-4648-8DCE-5A5372EB3C25}"/>
                </a:ext>
              </a:extLst>
            </p:cNvPr>
            <p:cNvSpPr txBox="1"/>
            <p:nvPr/>
          </p:nvSpPr>
          <p:spPr>
            <a:xfrm>
              <a:off x="6449020" y="2347346"/>
              <a:ext cx="686772" cy="418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CDCB9CB-0D7F-4890-A59E-DB2371A325DE}"/>
                </a:ext>
              </a:extLst>
            </p:cNvPr>
            <p:cNvSpPr txBox="1"/>
            <p:nvPr/>
          </p:nvSpPr>
          <p:spPr>
            <a:xfrm>
              <a:off x="7135792" y="2110006"/>
              <a:ext cx="11386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বর্গমিটার</a:t>
              </a:r>
              <a:endParaRPr lang="en-US" sz="2400" dirty="0"/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EFE0E62-92D3-4087-BAE8-E43F188E6165}"/>
              </a:ext>
            </a:extLst>
          </p:cNvPr>
          <p:cNvCxnSpPr>
            <a:cxnSpLocks/>
          </p:cNvCxnSpPr>
          <p:nvPr/>
        </p:nvCxnSpPr>
        <p:spPr>
          <a:xfrm rot="5400000">
            <a:off x="6472572" y="3693531"/>
            <a:ext cx="257595" cy="437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2B1B5DC-32C8-4CF5-BEC4-4B0AE1FBC8BC}"/>
              </a:ext>
            </a:extLst>
          </p:cNvPr>
          <p:cNvSpPr txBox="1"/>
          <p:nvPr/>
        </p:nvSpPr>
        <p:spPr>
          <a:xfrm>
            <a:off x="6002441" y="3434223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১০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51A6F76-C12F-4B00-81C8-8FE213CFA9C2}"/>
              </a:ext>
            </a:extLst>
          </p:cNvPr>
          <p:cNvCxnSpPr>
            <a:cxnSpLocks/>
          </p:cNvCxnSpPr>
          <p:nvPr/>
        </p:nvCxnSpPr>
        <p:spPr>
          <a:xfrm rot="5400000">
            <a:off x="7057667" y="4202066"/>
            <a:ext cx="257595" cy="437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4FE354C-F654-49C0-948F-B668DD31ACCE}"/>
              </a:ext>
            </a:extLst>
          </p:cNvPr>
          <p:cNvSpPr txBox="1"/>
          <p:nvPr/>
        </p:nvSpPr>
        <p:spPr>
          <a:xfrm>
            <a:off x="7179616" y="4732583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F0297C5-176F-47A4-A274-8185AD998B09}"/>
              </a:ext>
            </a:extLst>
          </p:cNvPr>
          <p:cNvGrpSpPr/>
          <p:nvPr/>
        </p:nvGrpSpPr>
        <p:grpSpPr>
          <a:xfrm>
            <a:off x="5875444" y="5289489"/>
            <a:ext cx="359832" cy="135466"/>
            <a:chOff x="1943101" y="4555067"/>
            <a:chExt cx="359832" cy="135466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8ADBC28-BC30-4525-B820-B3A6A0812CC6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EBAD61B-6855-4D41-AB84-29090775E39D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0EE3A8-86F6-47C6-BA63-A5A7520A403F}"/>
              </a:ext>
            </a:extLst>
          </p:cNvPr>
          <p:cNvCxnSpPr>
            <a:cxnSpLocks/>
          </p:cNvCxnSpPr>
          <p:nvPr/>
        </p:nvCxnSpPr>
        <p:spPr>
          <a:xfrm>
            <a:off x="6453349" y="5350715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1998E4B-CA84-4D1A-A98F-F35E9156B17A}"/>
              </a:ext>
            </a:extLst>
          </p:cNvPr>
          <p:cNvSpPr txBox="1"/>
          <p:nvPr/>
        </p:nvSpPr>
        <p:spPr>
          <a:xfrm>
            <a:off x="6576084" y="5415607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A1E92B-5A63-4163-849D-E7EEC42BB26E}"/>
              </a:ext>
            </a:extLst>
          </p:cNvPr>
          <p:cNvSpPr txBox="1"/>
          <p:nvPr/>
        </p:nvSpPr>
        <p:spPr>
          <a:xfrm>
            <a:off x="6562371" y="4898347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৫০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6E88AE2-9767-401A-BEEF-D6C8180994F4}"/>
              </a:ext>
            </a:extLst>
          </p:cNvPr>
          <p:cNvSpPr txBox="1"/>
          <p:nvPr/>
        </p:nvSpPr>
        <p:spPr>
          <a:xfrm>
            <a:off x="7378798" y="5082156"/>
            <a:ext cx="180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বর্গমিটার</a:t>
            </a:r>
            <a:endParaRPr lang="en-US" sz="24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1687C7C-C04D-4D5B-AC5F-631575046B24}"/>
              </a:ext>
            </a:extLst>
          </p:cNvPr>
          <p:cNvGrpSpPr/>
          <p:nvPr/>
        </p:nvGrpSpPr>
        <p:grpSpPr>
          <a:xfrm>
            <a:off x="5875444" y="5859454"/>
            <a:ext cx="359832" cy="135466"/>
            <a:chOff x="1943101" y="4555067"/>
            <a:chExt cx="359832" cy="135466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BF42C8D-EE68-4407-85C9-46009ACD23B1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DADC018-7C31-48EC-A5B9-DB1243A7EC47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8C6CACA-7E35-4560-BC88-5A43FF7FBB99}"/>
              </a:ext>
            </a:extLst>
          </p:cNvPr>
          <p:cNvGrpSpPr/>
          <p:nvPr/>
        </p:nvGrpSpPr>
        <p:grpSpPr>
          <a:xfrm>
            <a:off x="2285579" y="3861371"/>
            <a:ext cx="2112065" cy="1267789"/>
            <a:chOff x="1216172" y="3472742"/>
            <a:chExt cx="2112065" cy="1267789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B68CFE6-C47F-4539-95A3-CA56DE8FF6E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787360" y="3054934"/>
              <a:ext cx="0" cy="10817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A77BF72F-55D1-458B-B09C-CCF96B30D731}"/>
                </a:ext>
              </a:extLst>
            </p:cNvPr>
            <p:cNvSpPr/>
            <p:nvPr/>
          </p:nvSpPr>
          <p:spPr>
            <a:xfrm rot="2191330">
              <a:off x="1216172" y="3472742"/>
              <a:ext cx="1267789" cy="1267789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9305DD11-6151-4355-8005-6E71D8F2F0EB}"/>
              </a:ext>
            </a:extLst>
          </p:cNvPr>
          <p:cNvSpPr txBox="1"/>
          <p:nvPr/>
        </p:nvSpPr>
        <p:spPr>
          <a:xfrm>
            <a:off x="2919473" y="4163270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39EF893-9D06-405E-9A8C-8295C064AB73}"/>
              </a:ext>
            </a:extLst>
          </p:cNvPr>
          <p:cNvSpPr txBox="1"/>
          <p:nvPr/>
        </p:nvSpPr>
        <p:spPr>
          <a:xfrm>
            <a:off x="3649854" y="4069238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৫০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543E9E4-65D9-46A6-9C5D-82A9C5416837}"/>
              </a:ext>
            </a:extLst>
          </p:cNvPr>
          <p:cNvSpPr txBox="1"/>
          <p:nvPr/>
        </p:nvSpPr>
        <p:spPr>
          <a:xfrm>
            <a:off x="3639393" y="3638278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573F43C-8DB7-4443-90CC-B4E6503D18FF}"/>
              </a:ext>
            </a:extLst>
          </p:cNvPr>
          <p:cNvSpPr txBox="1"/>
          <p:nvPr/>
        </p:nvSpPr>
        <p:spPr>
          <a:xfrm>
            <a:off x="3681819" y="4358928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3C4FEC3-1EBE-477D-8376-2DCEEC7D428A}"/>
              </a:ext>
            </a:extLst>
          </p:cNvPr>
          <p:cNvCxnSpPr>
            <a:cxnSpLocks/>
          </p:cNvCxnSpPr>
          <p:nvPr/>
        </p:nvCxnSpPr>
        <p:spPr>
          <a:xfrm>
            <a:off x="3566741" y="4737250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83A0F2A-057E-4635-B6AA-F93CBCDC2D8B}"/>
              </a:ext>
            </a:extLst>
          </p:cNvPr>
          <p:cNvSpPr txBox="1"/>
          <p:nvPr/>
        </p:nvSpPr>
        <p:spPr>
          <a:xfrm>
            <a:off x="3697185" y="4730382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২০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29AEDB4-4E9D-436A-9A32-7DEC6A1A3FCE}"/>
              </a:ext>
            </a:extLst>
          </p:cNvPr>
          <p:cNvSpPr txBox="1"/>
          <p:nvPr/>
        </p:nvSpPr>
        <p:spPr>
          <a:xfrm>
            <a:off x="3806141" y="3621519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৬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B5AA427-6EDA-44E3-85D3-E9A94132FCA2}"/>
              </a:ext>
            </a:extLst>
          </p:cNvPr>
          <p:cNvSpPr txBox="1"/>
          <p:nvPr/>
        </p:nvSpPr>
        <p:spPr>
          <a:xfrm>
            <a:off x="3697185" y="5035142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১৮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135E2A4-66E4-4D17-A0BB-636D22FD4AEB}"/>
              </a:ext>
            </a:extLst>
          </p:cNvPr>
          <p:cNvCxnSpPr>
            <a:cxnSpLocks/>
          </p:cNvCxnSpPr>
          <p:nvPr/>
        </p:nvCxnSpPr>
        <p:spPr>
          <a:xfrm>
            <a:off x="3630992" y="5464286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5489B52-A5F2-4ECE-A9F4-90A7233B92B8}"/>
              </a:ext>
            </a:extLst>
          </p:cNvPr>
          <p:cNvSpPr txBox="1"/>
          <p:nvPr/>
        </p:nvSpPr>
        <p:spPr>
          <a:xfrm>
            <a:off x="3845962" y="5390089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596B98-FC1F-4B3B-A28F-A560B3D130EB}"/>
              </a:ext>
            </a:extLst>
          </p:cNvPr>
          <p:cNvSpPr txBox="1"/>
          <p:nvPr/>
        </p:nvSpPr>
        <p:spPr>
          <a:xfrm>
            <a:off x="6294787" y="5702053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১৬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5BD60B-0E76-4B58-8CF2-675F41F354E2}"/>
              </a:ext>
            </a:extLst>
          </p:cNvPr>
          <p:cNvCxnSpPr>
            <a:cxnSpLocks/>
          </p:cNvCxnSpPr>
          <p:nvPr/>
        </p:nvCxnSpPr>
        <p:spPr>
          <a:xfrm>
            <a:off x="6906642" y="5907705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619B9182-B7CE-491A-B394-90BF5F1EA120}"/>
              </a:ext>
            </a:extLst>
          </p:cNvPr>
          <p:cNvSpPr txBox="1"/>
          <p:nvPr/>
        </p:nvSpPr>
        <p:spPr>
          <a:xfrm>
            <a:off x="7126028" y="5893394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EF7DAE8-90B3-4867-AFB5-080DC27A183B}"/>
              </a:ext>
            </a:extLst>
          </p:cNvPr>
          <p:cNvSpPr txBox="1"/>
          <p:nvPr/>
        </p:nvSpPr>
        <p:spPr>
          <a:xfrm>
            <a:off x="7111214" y="5485423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3D2B0A4-5A6C-4FC2-B3CA-F8060A5E6CBD}"/>
              </a:ext>
            </a:extLst>
          </p:cNvPr>
          <p:cNvSpPr txBox="1"/>
          <p:nvPr/>
        </p:nvSpPr>
        <p:spPr>
          <a:xfrm>
            <a:off x="7693679" y="5646420"/>
            <a:ext cx="180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বর্গমিটার</a:t>
            </a:r>
            <a:endParaRPr lang="en-US" sz="2400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5EF51C5-C93C-49D6-8029-B1D3225FF77E}"/>
              </a:ext>
            </a:extLst>
          </p:cNvPr>
          <p:cNvGrpSpPr/>
          <p:nvPr/>
        </p:nvGrpSpPr>
        <p:grpSpPr>
          <a:xfrm>
            <a:off x="517318" y="6031412"/>
            <a:ext cx="276435" cy="264535"/>
            <a:chOff x="2819400" y="4580471"/>
            <a:chExt cx="276435" cy="264535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86E67F1-FACA-4C59-BAE6-1308EE58BD6B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250FF49-11B1-4E9A-A1AB-0EFEE65347B1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F7E6421-215C-4F37-A914-A9A8D7524078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F9B6431D-252E-47B6-B46F-C9D7F397BD81}"/>
              </a:ext>
            </a:extLst>
          </p:cNvPr>
          <p:cNvSpPr txBox="1"/>
          <p:nvPr/>
        </p:nvSpPr>
        <p:spPr>
          <a:xfrm>
            <a:off x="866203" y="5893394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১৬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CF23E12-24F1-4AA4-B926-C75169AC2F4E}"/>
              </a:ext>
            </a:extLst>
          </p:cNvPr>
          <p:cNvCxnSpPr>
            <a:cxnSpLocks/>
          </p:cNvCxnSpPr>
          <p:nvPr/>
        </p:nvCxnSpPr>
        <p:spPr>
          <a:xfrm>
            <a:off x="1452850" y="6070098"/>
            <a:ext cx="726267" cy="6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E9974E1-A026-405B-8A88-82BB8791E48C}"/>
              </a:ext>
            </a:extLst>
          </p:cNvPr>
          <p:cNvSpPr txBox="1"/>
          <p:nvPr/>
        </p:nvSpPr>
        <p:spPr>
          <a:xfrm>
            <a:off x="1604179" y="6053535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৩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7FD8017-110D-4CEF-A437-B70279968B39}"/>
              </a:ext>
            </a:extLst>
          </p:cNvPr>
          <p:cNvSpPr txBox="1"/>
          <p:nvPr/>
        </p:nvSpPr>
        <p:spPr>
          <a:xfrm>
            <a:off x="1523071" y="5583626"/>
            <a:ext cx="707405" cy="46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২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3377C26-F2FA-4C85-AED7-EDC09BE35796}"/>
              </a:ext>
            </a:extLst>
          </p:cNvPr>
          <p:cNvSpPr txBox="1"/>
          <p:nvPr/>
        </p:nvSpPr>
        <p:spPr>
          <a:xfrm>
            <a:off x="2404605" y="5851716"/>
            <a:ext cx="180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বর্গমিটার</a:t>
            </a:r>
            <a:r>
              <a:rPr lang="en-US" sz="24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574533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8" grpId="0"/>
      <p:bldP spid="20" grpId="0"/>
      <p:bldP spid="36" grpId="0"/>
      <p:bldP spid="40" grpId="0"/>
      <p:bldP spid="41" grpId="0"/>
      <p:bldP spid="50" grpId="0"/>
      <p:bldP spid="52" grpId="0"/>
      <p:bldP spid="57" grpId="0"/>
      <p:bldP spid="58" grpId="0"/>
      <p:bldP spid="60" grpId="0"/>
      <p:bldP spid="67" grpId="0"/>
      <p:bldP spid="68" grpId="0"/>
      <p:bldP spid="69" grpId="0"/>
      <p:bldP spid="70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9" grpId="0"/>
      <p:bldP spid="91" grpId="0"/>
      <p:bldP spid="92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9A4EE6-3A72-48CD-B5B9-2D8FABAF1EF5}"/>
              </a:ext>
            </a:extLst>
          </p:cNvPr>
          <p:cNvSpPr txBox="1"/>
          <p:nvPr/>
        </p:nvSpPr>
        <p:spPr>
          <a:xfrm>
            <a:off x="592668" y="524357"/>
            <a:ext cx="709506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বাগানের</a:t>
            </a:r>
            <a:r>
              <a:rPr lang="en-US" sz="2800" dirty="0"/>
              <a:t> </a:t>
            </a:r>
            <a:r>
              <a:rPr lang="en-US" sz="2800" dirty="0" err="1"/>
              <a:t>কত</a:t>
            </a:r>
            <a:r>
              <a:rPr lang="en-US" sz="2800" dirty="0"/>
              <a:t> </a:t>
            </a:r>
            <a:r>
              <a:rPr lang="en-US" sz="2800" dirty="0" err="1"/>
              <a:t>অংশ</a:t>
            </a:r>
            <a:r>
              <a:rPr lang="en-US" sz="2800" dirty="0"/>
              <a:t> </a:t>
            </a:r>
            <a:r>
              <a:rPr lang="en-US" sz="2800" dirty="0" err="1"/>
              <a:t>ফুল</a:t>
            </a:r>
            <a:r>
              <a:rPr lang="en-US" sz="2800" dirty="0"/>
              <a:t> </a:t>
            </a:r>
            <a:r>
              <a:rPr lang="en-US" sz="2800" dirty="0" err="1"/>
              <a:t>চাষ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নাই</a:t>
            </a:r>
            <a:r>
              <a:rPr lang="en-US" sz="2800" dirty="0"/>
              <a:t>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889FC-CD9F-46A8-BA81-311578E40349}"/>
              </a:ext>
            </a:extLst>
          </p:cNvPr>
          <p:cNvSpPr txBox="1"/>
          <p:nvPr/>
        </p:nvSpPr>
        <p:spPr>
          <a:xfrm>
            <a:off x="10463476" y="341868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একক</a:t>
            </a:r>
            <a:r>
              <a:rPr lang="en-US" dirty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dirty="0" err="1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কাজ</a:t>
            </a:r>
            <a:endParaRPr lang="en-US" dirty="0">
              <a:ln w="0">
                <a:solidFill>
                  <a:srgbClr val="FF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8AAD1B-A845-4B02-8536-F32BEFF94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389" y="647170"/>
            <a:ext cx="1233487" cy="923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C510CD-80DE-4EEA-9280-DDD6087E704D}"/>
              </a:ext>
            </a:extLst>
          </p:cNvPr>
          <p:cNvSpPr txBox="1"/>
          <p:nvPr/>
        </p:nvSpPr>
        <p:spPr>
          <a:xfrm>
            <a:off x="306124" y="1189101"/>
            <a:ext cx="2002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CE32C-BC4B-48E9-B535-AC5A8D513751}"/>
              </a:ext>
            </a:extLst>
          </p:cNvPr>
          <p:cNvSpPr txBox="1"/>
          <p:nvPr/>
        </p:nvSpPr>
        <p:spPr>
          <a:xfrm>
            <a:off x="2380457" y="1464200"/>
            <a:ext cx="144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মনে</a:t>
            </a:r>
            <a:r>
              <a:rPr lang="en-US" sz="2400" dirty="0"/>
              <a:t> </a:t>
            </a:r>
            <a:r>
              <a:rPr lang="en-US" sz="2400" dirty="0" err="1"/>
              <a:t>করি</a:t>
            </a:r>
            <a:r>
              <a:rPr lang="en-US" sz="2400" dirty="0"/>
              <a:t>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19B49-2CD4-4538-BAD2-135EAF6552CA}"/>
              </a:ext>
            </a:extLst>
          </p:cNvPr>
          <p:cNvSpPr txBox="1"/>
          <p:nvPr/>
        </p:nvSpPr>
        <p:spPr>
          <a:xfrm>
            <a:off x="4140200" y="1925866"/>
            <a:ext cx="436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সম্পূর্ণ</a:t>
            </a:r>
            <a:r>
              <a:rPr lang="en-US" sz="2400" dirty="0"/>
              <a:t> </a:t>
            </a:r>
            <a:r>
              <a:rPr lang="en-US" sz="2400" dirty="0" err="1"/>
              <a:t>বাগানটি</a:t>
            </a:r>
            <a:r>
              <a:rPr lang="en-US" sz="2400" dirty="0"/>
              <a:t> = ১ </a:t>
            </a:r>
            <a:r>
              <a:rPr lang="en-US" sz="2400" dirty="0" err="1"/>
              <a:t>অংশ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2DFC12-DE4D-485B-A17C-C4587B562395}"/>
              </a:ext>
            </a:extLst>
          </p:cNvPr>
          <p:cNvSpPr txBox="1"/>
          <p:nvPr/>
        </p:nvSpPr>
        <p:spPr>
          <a:xfrm>
            <a:off x="4071144" y="2539932"/>
            <a:ext cx="276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ফুল</a:t>
            </a:r>
            <a:r>
              <a:rPr lang="en-US" sz="2400" dirty="0"/>
              <a:t> </a:t>
            </a:r>
            <a:r>
              <a:rPr lang="en-US" sz="2400" dirty="0" err="1"/>
              <a:t>চাষ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C2070C9-1A85-4F8F-B9ED-9F726D67A627}"/>
              </a:ext>
            </a:extLst>
          </p:cNvPr>
          <p:cNvGrpSpPr/>
          <p:nvPr/>
        </p:nvGrpSpPr>
        <p:grpSpPr>
          <a:xfrm>
            <a:off x="6841068" y="2356625"/>
            <a:ext cx="1979630" cy="828277"/>
            <a:chOff x="6294787" y="1969406"/>
            <a:chExt cx="1979630" cy="8282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9B2964-5C9B-438C-BAAC-C4732FA064BC}"/>
                </a:ext>
              </a:extLst>
            </p:cNvPr>
            <p:cNvGrpSpPr/>
            <p:nvPr/>
          </p:nvGrpSpPr>
          <p:grpSpPr>
            <a:xfrm>
              <a:off x="6294787" y="1969406"/>
              <a:ext cx="912710" cy="828277"/>
              <a:chOff x="1811804" y="5012358"/>
              <a:chExt cx="912710" cy="828277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332563A-5B4C-434E-A15A-6E622DF4E9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1804" y="5383791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38CABB-69B6-4638-AEB7-6BF875A70C1D}"/>
                  </a:ext>
                </a:extLst>
              </p:cNvPr>
              <p:cNvSpPr txBox="1"/>
              <p:nvPr/>
            </p:nvSpPr>
            <p:spPr>
              <a:xfrm>
                <a:off x="1945404" y="5440525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৬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C2F926-A4F9-47FC-ADD9-9F30017F448D}"/>
                  </a:ext>
                </a:extLst>
              </p:cNvPr>
              <p:cNvSpPr txBox="1"/>
              <p:nvPr/>
            </p:nvSpPr>
            <p:spPr>
              <a:xfrm>
                <a:off x="2017109" y="5012358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৫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0A8D79-6CF0-4963-B2FB-C7BD925A09EE}"/>
                </a:ext>
              </a:extLst>
            </p:cNvPr>
            <p:cNvSpPr txBox="1"/>
            <p:nvPr/>
          </p:nvSpPr>
          <p:spPr>
            <a:xfrm>
              <a:off x="7135792" y="2110006"/>
              <a:ext cx="1138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অংশ</a:t>
              </a:r>
              <a:r>
                <a:rPr lang="en-US" sz="2400" dirty="0"/>
                <a:t>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B1B858-4DC7-4E36-A48A-EB76D9EB118B}"/>
              </a:ext>
            </a:extLst>
          </p:cNvPr>
          <p:cNvGrpSpPr/>
          <p:nvPr/>
        </p:nvGrpSpPr>
        <p:grpSpPr>
          <a:xfrm>
            <a:off x="3688715" y="3164465"/>
            <a:ext cx="276435" cy="264535"/>
            <a:chOff x="2819400" y="4580471"/>
            <a:chExt cx="276435" cy="26453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4884CDE-3716-4A79-BDA2-7D35905DC215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503D2B-E947-466B-87CF-FB0EE37AE0A0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6BC8598-C829-4D1D-8981-25438885BC60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E5BD909-C497-4A75-9F18-E9D5126D0811}"/>
              </a:ext>
            </a:extLst>
          </p:cNvPr>
          <p:cNvSpPr txBox="1"/>
          <p:nvPr/>
        </p:nvSpPr>
        <p:spPr>
          <a:xfrm>
            <a:off x="4098750" y="3159481"/>
            <a:ext cx="256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ফুল</a:t>
            </a:r>
            <a:r>
              <a:rPr lang="en-US" sz="2400" dirty="0"/>
              <a:t> </a:t>
            </a:r>
            <a:r>
              <a:rPr lang="en-US" sz="2400" dirty="0" err="1"/>
              <a:t>চাষ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হয়নি</a:t>
            </a:r>
            <a:endParaRPr lang="en-US" sz="24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C89FB1-E996-4A37-99AA-0518B9271ED6}"/>
              </a:ext>
            </a:extLst>
          </p:cNvPr>
          <p:cNvGrpSpPr/>
          <p:nvPr/>
        </p:nvGrpSpPr>
        <p:grpSpPr>
          <a:xfrm>
            <a:off x="6708869" y="3341986"/>
            <a:ext cx="359832" cy="135466"/>
            <a:chOff x="1943101" y="4555067"/>
            <a:chExt cx="359832" cy="135466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712ED8-0003-492D-997D-0C29184025C2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416AF30-25FF-412E-AAE4-C47C4C04684C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C5E12E7-6EF2-41EA-BB20-9648EAEB160E}"/>
              </a:ext>
            </a:extLst>
          </p:cNvPr>
          <p:cNvSpPr txBox="1"/>
          <p:nvPr/>
        </p:nvSpPr>
        <p:spPr>
          <a:xfrm>
            <a:off x="7175963" y="3159481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C3CF4D3-7261-48A3-8356-DCA9EC8D3C18}"/>
              </a:ext>
            </a:extLst>
          </p:cNvPr>
          <p:cNvCxnSpPr>
            <a:cxnSpLocks/>
          </p:cNvCxnSpPr>
          <p:nvPr/>
        </p:nvCxnSpPr>
        <p:spPr>
          <a:xfrm>
            <a:off x="7466321" y="3374676"/>
            <a:ext cx="315453" cy="96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41EBF0-3C2D-44E0-8FBC-D6FC04ABCE7A}"/>
              </a:ext>
            </a:extLst>
          </p:cNvPr>
          <p:cNvGrpSpPr/>
          <p:nvPr/>
        </p:nvGrpSpPr>
        <p:grpSpPr>
          <a:xfrm>
            <a:off x="7991779" y="2984847"/>
            <a:ext cx="1979630" cy="828277"/>
            <a:chOff x="6294787" y="1969406"/>
            <a:chExt cx="1979630" cy="82827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401B681-D860-4F6F-9AC8-5D21E7FEC3E0}"/>
                </a:ext>
              </a:extLst>
            </p:cNvPr>
            <p:cNvGrpSpPr/>
            <p:nvPr/>
          </p:nvGrpSpPr>
          <p:grpSpPr>
            <a:xfrm>
              <a:off x="6294787" y="1969406"/>
              <a:ext cx="912710" cy="828277"/>
              <a:chOff x="1811804" y="5012358"/>
              <a:chExt cx="912710" cy="828277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E4E11E3E-757D-4FB0-95BC-B7C6A7A5B6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1804" y="5383791"/>
                <a:ext cx="726267" cy="65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61A997-E547-40CD-8863-47FE910F0F2E}"/>
                  </a:ext>
                </a:extLst>
              </p:cNvPr>
              <p:cNvSpPr txBox="1"/>
              <p:nvPr/>
            </p:nvSpPr>
            <p:spPr>
              <a:xfrm>
                <a:off x="1945404" y="5440525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৬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8CBC060-6D59-4B01-AB2F-12455AB69044}"/>
                  </a:ext>
                </a:extLst>
              </p:cNvPr>
              <p:cNvSpPr txBox="1"/>
              <p:nvPr/>
            </p:nvSpPr>
            <p:spPr>
              <a:xfrm>
                <a:off x="2017109" y="5012358"/>
                <a:ext cx="707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৫</a:t>
                </a: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418826-E47E-4C24-A239-887B5753092C}"/>
                </a:ext>
              </a:extLst>
            </p:cNvPr>
            <p:cNvSpPr txBox="1"/>
            <p:nvPr/>
          </p:nvSpPr>
          <p:spPr>
            <a:xfrm>
              <a:off x="7135792" y="2110006"/>
              <a:ext cx="1138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অংশ</a:t>
              </a:r>
              <a:r>
                <a:rPr lang="en-US" sz="2400" dirty="0"/>
                <a:t>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672A822-3286-4AE2-AB31-FB98F14F8058}"/>
              </a:ext>
            </a:extLst>
          </p:cNvPr>
          <p:cNvGrpSpPr/>
          <p:nvPr/>
        </p:nvGrpSpPr>
        <p:grpSpPr>
          <a:xfrm>
            <a:off x="6686541" y="4010852"/>
            <a:ext cx="359832" cy="135466"/>
            <a:chOff x="1943101" y="4555067"/>
            <a:chExt cx="359832" cy="13546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D9201BF-5620-47A8-BDA4-89C8E128D4F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CABD575-9F5A-4B08-A6E6-871482A5DD4A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42EBE1-EF9D-4CEA-8744-DBD4E3A569AA}"/>
              </a:ext>
            </a:extLst>
          </p:cNvPr>
          <p:cNvCxnSpPr>
            <a:cxnSpLocks/>
          </p:cNvCxnSpPr>
          <p:nvPr/>
        </p:nvCxnSpPr>
        <p:spPr>
          <a:xfrm>
            <a:off x="7265512" y="4139811"/>
            <a:ext cx="14525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573A418-41AF-4C1A-90B5-6CF3499148D2}"/>
              </a:ext>
            </a:extLst>
          </p:cNvPr>
          <p:cNvSpPr txBox="1"/>
          <p:nvPr/>
        </p:nvSpPr>
        <p:spPr>
          <a:xfrm>
            <a:off x="7901266" y="4235666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৬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6A6199-8C67-4DA6-AEE1-9428AE3270E0}"/>
              </a:ext>
            </a:extLst>
          </p:cNvPr>
          <p:cNvSpPr txBox="1"/>
          <p:nvPr/>
        </p:nvSpPr>
        <p:spPr>
          <a:xfrm>
            <a:off x="7189961" y="3649646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৬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C3C0FED-A939-404B-B053-A6812DB27141}"/>
              </a:ext>
            </a:extLst>
          </p:cNvPr>
          <p:cNvCxnSpPr>
            <a:cxnSpLocks/>
          </p:cNvCxnSpPr>
          <p:nvPr/>
        </p:nvCxnSpPr>
        <p:spPr>
          <a:xfrm>
            <a:off x="7677233" y="3870836"/>
            <a:ext cx="315453" cy="96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A686436-9CCA-4E01-8917-62F5EF455F9A}"/>
              </a:ext>
            </a:extLst>
          </p:cNvPr>
          <p:cNvSpPr txBox="1"/>
          <p:nvPr/>
        </p:nvSpPr>
        <p:spPr>
          <a:xfrm>
            <a:off x="8048181" y="3684653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৫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13F6DD-49F3-4EE1-AD49-C64CCCE5F3F6}"/>
              </a:ext>
            </a:extLst>
          </p:cNvPr>
          <p:cNvSpPr txBox="1"/>
          <p:nvPr/>
        </p:nvSpPr>
        <p:spPr>
          <a:xfrm>
            <a:off x="8759486" y="3880478"/>
            <a:ext cx="144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অংশ</a:t>
            </a:r>
            <a:endParaRPr lang="en-US" sz="24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FB6C704-1227-4451-82F0-C6414A73D133}"/>
              </a:ext>
            </a:extLst>
          </p:cNvPr>
          <p:cNvGrpSpPr/>
          <p:nvPr/>
        </p:nvGrpSpPr>
        <p:grpSpPr>
          <a:xfrm>
            <a:off x="6664962" y="5020108"/>
            <a:ext cx="359832" cy="135466"/>
            <a:chOff x="1943101" y="4555067"/>
            <a:chExt cx="359832" cy="135466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370E50D-7796-482A-86F5-E859B17AA807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555067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45DAD28-FD30-4CCB-9ED7-C8F1DC568117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1" y="4690533"/>
              <a:ext cx="359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A948549-DF5A-4801-85B5-4302EAEF713E}"/>
              </a:ext>
            </a:extLst>
          </p:cNvPr>
          <p:cNvCxnSpPr>
            <a:cxnSpLocks/>
          </p:cNvCxnSpPr>
          <p:nvPr/>
        </p:nvCxnSpPr>
        <p:spPr>
          <a:xfrm>
            <a:off x="7173462" y="5042770"/>
            <a:ext cx="14525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B67D86-546B-4650-9210-0A94D624E628}"/>
              </a:ext>
            </a:extLst>
          </p:cNvPr>
          <p:cNvSpPr txBox="1"/>
          <p:nvPr/>
        </p:nvSpPr>
        <p:spPr>
          <a:xfrm>
            <a:off x="7781774" y="5132118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৬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9201E8-6DEC-47F6-A133-F0A5E72B874B}"/>
              </a:ext>
            </a:extLst>
          </p:cNvPr>
          <p:cNvSpPr txBox="1"/>
          <p:nvPr/>
        </p:nvSpPr>
        <p:spPr>
          <a:xfrm>
            <a:off x="7753778" y="4625689"/>
            <a:ext cx="57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02FD905-1277-4618-84C6-2EB121E5BEFC}"/>
              </a:ext>
            </a:extLst>
          </p:cNvPr>
          <p:cNvSpPr txBox="1"/>
          <p:nvPr/>
        </p:nvSpPr>
        <p:spPr>
          <a:xfrm>
            <a:off x="8718046" y="4789275"/>
            <a:ext cx="144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অংশ</a:t>
            </a:r>
            <a:endParaRPr lang="en-US" sz="24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6ADB1ED-613C-46B3-816E-6DB9CCADC943}"/>
              </a:ext>
            </a:extLst>
          </p:cNvPr>
          <p:cNvGrpSpPr/>
          <p:nvPr/>
        </p:nvGrpSpPr>
        <p:grpSpPr>
          <a:xfrm>
            <a:off x="688760" y="6069108"/>
            <a:ext cx="276435" cy="264535"/>
            <a:chOff x="2819400" y="4580471"/>
            <a:chExt cx="276435" cy="264535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5975B45-2498-4B4F-87D4-4FADBE60711A}"/>
                </a:ext>
              </a:extLst>
            </p:cNvPr>
            <p:cNvSpPr/>
            <p:nvPr/>
          </p:nvSpPr>
          <p:spPr>
            <a:xfrm>
              <a:off x="2945128" y="4580471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AAEDF9D-FBB9-4B3B-A499-D6CD544FCB4B}"/>
                </a:ext>
              </a:extLst>
            </p:cNvPr>
            <p:cNvSpPr/>
            <p:nvPr/>
          </p:nvSpPr>
          <p:spPr>
            <a:xfrm>
              <a:off x="2819400" y="4757992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92D221E-CC4E-4868-B236-CD2BD1B094B1}"/>
                </a:ext>
              </a:extLst>
            </p:cNvPr>
            <p:cNvSpPr/>
            <p:nvPr/>
          </p:nvSpPr>
          <p:spPr>
            <a:xfrm>
              <a:off x="3050116" y="4767634"/>
              <a:ext cx="45719" cy="773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7D88A25-E955-46E9-889B-946677B4B05F}"/>
              </a:ext>
            </a:extLst>
          </p:cNvPr>
          <p:cNvGrpSpPr/>
          <p:nvPr/>
        </p:nvGrpSpPr>
        <p:grpSpPr>
          <a:xfrm>
            <a:off x="1307307" y="5678054"/>
            <a:ext cx="1452534" cy="930091"/>
            <a:chOff x="1307307" y="5678054"/>
            <a:chExt cx="1452534" cy="930091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7A4370F-F38A-4014-9229-415417EE5701}"/>
                </a:ext>
              </a:extLst>
            </p:cNvPr>
            <p:cNvCxnSpPr>
              <a:cxnSpLocks/>
            </p:cNvCxnSpPr>
            <p:nvPr/>
          </p:nvCxnSpPr>
          <p:spPr>
            <a:xfrm>
              <a:off x="1307307" y="6157091"/>
              <a:ext cx="14525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3B72E4-5571-4D1B-BF64-562C96DDBE7A}"/>
                </a:ext>
              </a:extLst>
            </p:cNvPr>
            <p:cNvSpPr txBox="1"/>
            <p:nvPr/>
          </p:nvSpPr>
          <p:spPr>
            <a:xfrm>
              <a:off x="1812544" y="6146480"/>
              <a:ext cx="577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৬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A92FBE3-B5A0-4BC2-8B44-699C21DDD505}"/>
                </a:ext>
              </a:extLst>
            </p:cNvPr>
            <p:cNvSpPr txBox="1"/>
            <p:nvPr/>
          </p:nvSpPr>
          <p:spPr>
            <a:xfrm>
              <a:off x="1822446" y="5678054"/>
              <a:ext cx="577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১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906676C5-81C2-424E-99AD-2045CF5FB701}"/>
              </a:ext>
            </a:extLst>
          </p:cNvPr>
          <p:cNvSpPr txBox="1"/>
          <p:nvPr/>
        </p:nvSpPr>
        <p:spPr>
          <a:xfrm>
            <a:off x="2988336" y="5926258"/>
            <a:ext cx="1037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অংশ</a:t>
            </a:r>
            <a:endParaRPr lang="en-US" sz="2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D79841C-BB8A-4672-8E62-0698AED1EEB2}"/>
              </a:ext>
            </a:extLst>
          </p:cNvPr>
          <p:cNvSpPr txBox="1"/>
          <p:nvPr/>
        </p:nvSpPr>
        <p:spPr>
          <a:xfrm>
            <a:off x="3770995" y="5935223"/>
            <a:ext cx="406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ফুল</a:t>
            </a:r>
            <a:r>
              <a:rPr lang="en-US" sz="2400" dirty="0"/>
              <a:t> </a:t>
            </a:r>
            <a:r>
              <a:rPr lang="en-US" sz="2400" dirty="0" err="1"/>
              <a:t>চাষ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হয়নি</a:t>
            </a:r>
            <a:r>
              <a:rPr lang="en-US" sz="24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649239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11" grpId="0"/>
      <p:bldP spid="12" grpId="0"/>
      <p:bldP spid="23" grpId="0"/>
      <p:bldP spid="27" grpId="0"/>
      <p:bldP spid="49" grpId="0"/>
      <p:bldP spid="50" grpId="0"/>
      <p:bldP spid="52" grpId="0"/>
      <p:bldP spid="53" grpId="0"/>
      <p:bldP spid="58" grpId="0"/>
      <p:bldP spid="59" grpId="0"/>
      <p:bldP spid="60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586</Words>
  <Application>Microsoft Office PowerPoint</Application>
  <PresentationFormat>Widescreen</PresentationFormat>
  <Paragraphs>270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Kanan Roy</dc:creator>
  <cp:lastModifiedBy>Kanan Roy</cp:lastModifiedBy>
  <cp:revision>290</cp:revision>
  <dcterms:created xsi:type="dcterms:W3CDTF">2021-12-05T14:53:18Z</dcterms:created>
  <dcterms:modified xsi:type="dcterms:W3CDTF">2021-12-13T12:25:09Z</dcterms:modified>
</cp:coreProperties>
</file>