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1" r:id="rId2"/>
    <p:sldId id="272" r:id="rId3"/>
    <p:sldId id="258" r:id="rId4"/>
    <p:sldId id="259" r:id="rId5"/>
    <p:sldId id="260" r:id="rId6"/>
    <p:sldId id="262" r:id="rId7"/>
    <p:sldId id="261" r:id="rId8"/>
    <p:sldId id="273" r:id="rId9"/>
    <p:sldId id="278" r:id="rId10"/>
    <p:sldId id="276" r:id="rId11"/>
    <p:sldId id="274" r:id="rId12"/>
    <p:sldId id="265" r:id="rId13"/>
    <p:sldId id="285" r:id="rId14"/>
    <p:sldId id="281" r:id="rId15"/>
    <p:sldId id="282" r:id="rId16"/>
    <p:sldId id="275" r:id="rId17"/>
    <p:sldId id="267" r:id="rId18"/>
    <p:sldId id="277" r:id="rId19"/>
    <p:sldId id="279" r:id="rId20"/>
    <p:sldId id="286" r:id="rId21"/>
    <p:sldId id="266" r:id="rId22"/>
    <p:sldId id="280" r:id="rId23"/>
    <p:sldId id="264" r:id="rId24"/>
    <p:sldId id="283" r:id="rId25"/>
    <p:sldId id="268" r:id="rId26"/>
    <p:sldId id="269" r:id="rId27"/>
    <p:sldId id="270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5663" autoAdjust="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95164-C947-48F2-8DF6-803FBEB5A7EC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1C643-8349-47EA-9E05-740E71F98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1C643-8349-47EA-9E05-740E71F98D6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8C7B-4FF0-4266-8AE2-6ADB8585567E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8145-DFB6-473E-BF8C-C3B027CFB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8C7B-4FF0-4266-8AE2-6ADB8585567E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8145-DFB6-473E-BF8C-C3B027CFB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8C7B-4FF0-4266-8AE2-6ADB8585567E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8145-DFB6-473E-BF8C-C3B027CFB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8C7B-4FF0-4266-8AE2-6ADB8585567E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8145-DFB6-473E-BF8C-C3B027CFB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8C7B-4FF0-4266-8AE2-6ADB8585567E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8145-DFB6-473E-BF8C-C3B027CFB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8C7B-4FF0-4266-8AE2-6ADB8585567E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8145-DFB6-473E-BF8C-C3B027CFB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8C7B-4FF0-4266-8AE2-6ADB8585567E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8145-DFB6-473E-BF8C-C3B027CFB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8C7B-4FF0-4266-8AE2-6ADB8585567E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8145-DFB6-473E-BF8C-C3B027CFB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8C7B-4FF0-4266-8AE2-6ADB8585567E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8145-DFB6-473E-BF8C-C3B027CFB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8C7B-4FF0-4266-8AE2-6ADB8585567E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8145-DFB6-473E-BF8C-C3B027CFB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8C7B-4FF0-4266-8AE2-6ADB8585567E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8145-DFB6-473E-BF8C-C3B027CFB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18C7B-4FF0-4266-8AE2-6ADB8585567E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C8145-DFB6-473E-BF8C-C3B027CFB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590800"/>
            <a:ext cx="2590800" cy="36576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8382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/>
              <a:t>স্বাগতম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55626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প্রত্যেক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শিশুর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মর্যদা</a:t>
            </a:r>
            <a:r>
              <a:rPr lang="en-US" sz="2400" b="1" dirty="0" smtClean="0"/>
              <a:t>   </a:t>
            </a:r>
            <a:r>
              <a:rPr lang="en-US" sz="2400" b="1" dirty="0" err="1" smtClean="0"/>
              <a:t>প্রতিষ্টা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এবং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মানবিক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গুনাবলির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পরিপূর্ণ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বিকাশের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জন্য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রাষ্ট্র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সকল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সুযোগ</a:t>
            </a:r>
            <a:r>
              <a:rPr lang="en-US" sz="2400" b="1" dirty="0" smtClean="0"/>
              <a:t> –</a:t>
            </a:r>
            <a:r>
              <a:rPr lang="en-US" sz="2400" b="1" dirty="0" err="1" smtClean="0"/>
              <a:t>সুবুধা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প্রদান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তা</a:t>
            </a:r>
            <a:r>
              <a:rPr lang="en-US" sz="2400" b="1" dirty="0" smtClean="0"/>
              <a:t>-ই </a:t>
            </a:r>
            <a:r>
              <a:rPr lang="en-US" sz="2400" b="1" dirty="0" err="1" smtClean="0"/>
              <a:t>শিশু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অধিকার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05400" cy="5486400"/>
          </a:xfrm>
          <a:prstGeom prst="rect">
            <a:avLst/>
          </a:prstGeom>
        </p:spPr>
      </p:pic>
      <p:pic>
        <p:nvPicPr>
          <p:cNvPr id="5" name="Picture 4" descr="চিক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0"/>
            <a:ext cx="41148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3048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6" name="Picture 5" descr="একক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36575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0" y="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একক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কাজ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6576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১ । </a:t>
            </a:r>
            <a:r>
              <a:rPr lang="en-US" sz="2400" b="1" dirty="0" err="1" smtClean="0"/>
              <a:t>শিশু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অধিকার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কীসের</a:t>
            </a:r>
            <a:r>
              <a:rPr lang="en-US" sz="2400" b="1" dirty="0" smtClean="0"/>
              <a:t>   </a:t>
            </a:r>
            <a:r>
              <a:rPr lang="en-US" sz="2400" b="1" dirty="0" err="1" smtClean="0"/>
              <a:t>অংশ</a:t>
            </a:r>
            <a:r>
              <a:rPr lang="en-US" sz="2400" b="1" dirty="0" smtClean="0"/>
              <a:t> ? 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           </a:t>
            </a:r>
            <a:r>
              <a:rPr lang="en-US" sz="2400" b="1" dirty="0" err="1" smtClean="0">
                <a:solidFill>
                  <a:srgbClr val="00B050"/>
                </a:solidFill>
              </a:rPr>
              <a:t>উত্তর</a:t>
            </a:r>
            <a:r>
              <a:rPr lang="en-US" sz="2400" b="1" dirty="0" smtClean="0">
                <a:solidFill>
                  <a:srgbClr val="00B050"/>
                </a:solidFill>
              </a:rPr>
              <a:t> ------- </a:t>
            </a:r>
            <a:r>
              <a:rPr lang="en-US" sz="2400" b="1" dirty="0" err="1" smtClean="0">
                <a:solidFill>
                  <a:srgbClr val="00B050"/>
                </a:solidFill>
              </a:rPr>
              <a:t>রাষ্ট্রের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অংশ</a:t>
            </a:r>
            <a:r>
              <a:rPr lang="en-US" sz="2400" b="1" dirty="0" smtClean="0">
                <a:solidFill>
                  <a:srgbClr val="00B050"/>
                </a:solidFill>
              </a:rPr>
              <a:t>  ।</a:t>
            </a:r>
            <a:r>
              <a:rPr lang="en-US" sz="2400" b="1" dirty="0" smtClean="0"/>
              <a:t> 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 ২ ।   ১৮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------- 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৩ । </a:t>
            </a:r>
            <a:r>
              <a:rPr lang="en-US" sz="2400" b="1" dirty="0" err="1" smtClean="0"/>
              <a:t>বিভিন্ন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সমাজে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শৈশবের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ধারণা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কী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একই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রকম</a:t>
            </a:r>
            <a:r>
              <a:rPr lang="en-US" sz="2400" b="1" dirty="0" smtClean="0"/>
              <a:t> ? </a:t>
            </a:r>
          </a:p>
          <a:p>
            <a:r>
              <a:rPr lang="en-US" sz="2400" b="1" dirty="0" smtClean="0"/>
              <a:t>           </a:t>
            </a:r>
            <a:r>
              <a:rPr lang="en-US" sz="2400" b="1" dirty="0" err="1" smtClean="0">
                <a:solidFill>
                  <a:srgbClr val="00B050"/>
                </a:solidFill>
              </a:rPr>
              <a:t>উত্তর</a:t>
            </a:r>
            <a:r>
              <a:rPr lang="en-US" sz="2400" b="1" dirty="0" smtClean="0">
                <a:solidFill>
                  <a:srgbClr val="00B050"/>
                </a:solidFill>
              </a:rPr>
              <a:t> -------</a:t>
            </a:r>
            <a:r>
              <a:rPr lang="en-US" sz="2400" b="1" dirty="0" err="1" smtClean="0">
                <a:solidFill>
                  <a:srgbClr val="00B050"/>
                </a:solidFill>
              </a:rPr>
              <a:t>না</a:t>
            </a:r>
            <a:r>
              <a:rPr lang="en-US" sz="2400" b="1" dirty="0" smtClean="0">
                <a:solidFill>
                  <a:srgbClr val="00B050"/>
                </a:solidFill>
              </a:rPr>
              <a:t> , </a:t>
            </a:r>
            <a:r>
              <a:rPr lang="en-US" sz="2400" b="1" dirty="0" err="1" smtClean="0">
                <a:solidFill>
                  <a:srgbClr val="00B050"/>
                </a:solidFill>
              </a:rPr>
              <a:t>ভিন্ন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ভিন্ন</a:t>
            </a:r>
            <a:r>
              <a:rPr lang="en-US" sz="2400" b="1" dirty="0" smtClean="0">
                <a:solidFill>
                  <a:srgbClr val="00B050"/>
                </a:solidFill>
              </a:rPr>
              <a:t>  </a:t>
            </a:r>
            <a:r>
              <a:rPr lang="en-US" sz="2400" b="1" dirty="0" err="1" smtClean="0">
                <a:solidFill>
                  <a:srgbClr val="00B050"/>
                </a:solidFill>
              </a:rPr>
              <a:t>হয়</a:t>
            </a:r>
            <a:r>
              <a:rPr lang="en-US" sz="2400" b="1" dirty="0" smtClean="0">
                <a:solidFill>
                  <a:srgbClr val="00B050"/>
                </a:solidFill>
              </a:rPr>
              <a:t> ।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58400" y="1143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জাতি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40" y="762000"/>
            <a:ext cx="8998040" cy="6095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জাতিসংঘের</a:t>
            </a:r>
            <a:r>
              <a:rPr lang="en-US" b="1" spc="5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b="1" spc="5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b="1" spc="5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সনদে</a:t>
            </a:r>
            <a:r>
              <a:rPr lang="en-US" b="1" spc="5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b="1" spc="5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৫৪ </a:t>
            </a:r>
            <a:r>
              <a:rPr lang="en-US" b="1" spc="5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b="1" spc="5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b="1" spc="5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b="1" spc="5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b="1" spc="5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b="1" spc="5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ধারাগুলো</a:t>
            </a:r>
            <a:r>
              <a:rPr lang="en-US" b="1" spc="5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3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3810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38800" y="228600"/>
            <a:ext cx="17526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43600" y="304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পরিবার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715000"/>
            <a:ext cx="929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বাবা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মা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পরিবারের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বড়রা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শিশুদের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অধিকার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সম্পর্কে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সচেতন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থেকে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শিশুদের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সদুপদেশ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পথ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চলতে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সাহায্য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হবে</a:t>
            </a:r>
            <a:r>
              <a:rPr lang="en-US" sz="2400" b="1" dirty="0" smtClean="0"/>
              <a:t> । </a:t>
            </a:r>
            <a:endParaRPr lang="en-US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381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82200" y="4572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24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শিশুর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সম্মানবোধ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গোপনীয়তা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রক্ষাকরতে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হবে</a:t>
            </a:r>
            <a:r>
              <a:rPr lang="en-US" sz="2400" b="1" dirty="0" smtClean="0"/>
              <a:t> । </a:t>
            </a:r>
            <a:endParaRPr lang="en-US" sz="2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83944" cy="5867400"/>
          </a:xfrm>
          <a:prstGeom prst="rect">
            <a:avLst/>
          </a:prstGeom>
        </p:spPr>
      </p:pic>
      <p:pic>
        <p:nvPicPr>
          <p:cNvPr id="5" name="Picture 4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5867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400" y="6019800"/>
            <a:ext cx="13716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err="1" smtClean="0"/>
              <a:t>বুদ্ধি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28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5715000" y="6096000"/>
            <a:ext cx="34290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 smtClean="0"/>
              <a:t>অবকাশ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যাপন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20200" cy="7543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990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236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12634" cy="6400800"/>
          </a:xfrm>
          <a:prstGeom prst="rect">
            <a:avLst/>
          </a:prstGeom>
        </p:spPr>
      </p:pic>
      <p:pic>
        <p:nvPicPr>
          <p:cNvPr id="11" name="Picture 10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0"/>
            <a:ext cx="4267200" cy="64008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28600" y="6553201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শিশুকে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মারধর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যাবে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না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953000" y="64770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ঝুঁকিপূর্ণ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কাজে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শিশুকে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ব্যবহার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যাবে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না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o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0"/>
            <a:ext cx="4343400" cy="5181600"/>
          </a:xfrm>
          <a:prstGeom prst="rect">
            <a:avLst/>
          </a:prstGeom>
        </p:spPr>
      </p:pic>
      <p:pic>
        <p:nvPicPr>
          <p:cNvPr id="7" name="Picture 6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00600" cy="51816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2268200" y="2667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24400" y="57912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শিশুলে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খাদ্য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নিরাপত্তা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দিতে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হবে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4864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শিশুকে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যুদ্ধে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সরাসরি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সশস্ত্র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সংগ্রামে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অংশ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গ্রহন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দেওয়া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যাবে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না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953000" cy="5333999"/>
          </a:xfrm>
          <a:prstGeom prst="rect">
            <a:avLst/>
          </a:prstGeom>
        </p:spPr>
      </p:pic>
      <p:pic>
        <p:nvPicPr>
          <p:cNvPr id="4" name="Picture 3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4343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4953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410201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শিশুকে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তার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নিজ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ধর্ম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পালনে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বাধা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দেওয়া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যাবে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না</a:t>
            </a:r>
            <a:r>
              <a:rPr lang="en-US" sz="2400" b="1" dirty="0" smtClean="0"/>
              <a:t> । 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54102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সকল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শিশু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সাংস্কৃতিক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সৃজনশীল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কাজে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উৎসাহিত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করপ্তে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হবে</a:t>
            </a:r>
            <a:r>
              <a:rPr lang="en-US" sz="2400" b="1" dirty="0" smtClean="0"/>
              <a:t>  </a:t>
            </a:r>
            <a:endParaRPr lang="en-US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1" y="0"/>
            <a:ext cx="1143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600200"/>
            <a:ext cx="891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তছলিমা</a:t>
            </a:r>
            <a:r>
              <a:rPr lang="en-US" b="1" dirty="0" smtClean="0"/>
              <a:t> </a:t>
            </a:r>
            <a:r>
              <a:rPr lang="en-US" b="1" dirty="0" err="1" smtClean="0"/>
              <a:t>ইয়াছমিন</a:t>
            </a:r>
            <a:r>
              <a:rPr lang="en-US" b="1" dirty="0" smtClean="0"/>
              <a:t> </a:t>
            </a:r>
            <a:r>
              <a:rPr lang="en-US" b="1" dirty="0" err="1" smtClean="0"/>
              <a:t>শিখা</a:t>
            </a:r>
            <a:r>
              <a:rPr lang="en-US" b="1" dirty="0" smtClean="0"/>
              <a:t>                                             </a:t>
            </a:r>
            <a:r>
              <a:rPr lang="en-US" b="1" dirty="0" err="1" smtClean="0"/>
              <a:t>শ্রেণীঃ</a:t>
            </a:r>
            <a:r>
              <a:rPr lang="en-US" b="1" dirty="0" smtClean="0"/>
              <a:t>  </a:t>
            </a:r>
            <a:r>
              <a:rPr lang="en-US" b="1" dirty="0" err="1" smtClean="0"/>
              <a:t>ষষ্ঠ</a:t>
            </a:r>
            <a:r>
              <a:rPr lang="en-US" b="1" dirty="0" smtClean="0"/>
              <a:t> </a:t>
            </a:r>
          </a:p>
          <a:p>
            <a:endParaRPr lang="en-US" b="1" dirty="0" smtClean="0"/>
          </a:p>
          <a:p>
            <a:r>
              <a:rPr lang="en-US" b="1" dirty="0" err="1" smtClean="0"/>
              <a:t>সিনিয়র</a:t>
            </a:r>
            <a:r>
              <a:rPr lang="en-US" b="1" dirty="0" smtClean="0"/>
              <a:t> </a:t>
            </a:r>
            <a:r>
              <a:rPr lang="en-US" b="1" dirty="0" err="1" smtClean="0"/>
              <a:t>শিক্ষিকা</a:t>
            </a:r>
            <a:r>
              <a:rPr lang="en-US" b="1" dirty="0" smtClean="0"/>
              <a:t>                                                           </a:t>
            </a:r>
            <a:r>
              <a:rPr lang="en-US" b="1" dirty="0" err="1" smtClean="0"/>
              <a:t>বিষয়</a:t>
            </a:r>
            <a:r>
              <a:rPr lang="en-US" b="1" dirty="0" smtClean="0"/>
              <a:t>  :  </a:t>
            </a:r>
            <a:r>
              <a:rPr lang="en-US" b="1" dirty="0" err="1" smtClean="0"/>
              <a:t>বাংলাদেশ</a:t>
            </a:r>
            <a:r>
              <a:rPr lang="en-US" b="1" dirty="0" smtClean="0"/>
              <a:t> ও </a:t>
            </a:r>
            <a:r>
              <a:rPr lang="en-US" b="1" dirty="0" err="1" smtClean="0"/>
              <a:t>বিশ্ব</a:t>
            </a:r>
            <a:r>
              <a:rPr lang="en-US" b="1" dirty="0" smtClean="0"/>
              <a:t> </a:t>
            </a:r>
            <a:r>
              <a:rPr lang="en-US" b="1" dirty="0" err="1" smtClean="0"/>
              <a:t>পরিচয়</a:t>
            </a:r>
            <a:r>
              <a:rPr lang="en-US" b="1" dirty="0" smtClean="0"/>
              <a:t> </a:t>
            </a:r>
          </a:p>
          <a:p>
            <a:endParaRPr lang="en-US" b="1" dirty="0" smtClean="0"/>
          </a:p>
          <a:p>
            <a:r>
              <a:rPr lang="en-US" b="1" dirty="0" err="1" smtClean="0"/>
              <a:t>ধরমপুর</a:t>
            </a:r>
            <a:r>
              <a:rPr lang="en-US" b="1" dirty="0" smtClean="0"/>
              <a:t> </a:t>
            </a:r>
            <a:r>
              <a:rPr lang="en-US" b="1" dirty="0" err="1" smtClean="0"/>
              <a:t>মাধ্যমিক</a:t>
            </a:r>
            <a:r>
              <a:rPr lang="en-US" b="1" dirty="0" smtClean="0"/>
              <a:t> </a:t>
            </a:r>
            <a:r>
              <a:rPr lang="en-US" b="1" dirty="0" err="1" smtClean="0"/>
              <a:t>বিদ্যালয়</a:t>
            </a:r>
            <a:r>
              <a:rPr lang="en-US" b="1" dirty="0" smtClean="0"/>
              <a:t>                                     </a:t>
            </a:r>
            <a:r>
              <a:rPr lang="en-US" b="1" dirty="0" err="1" smtClean="0"/>
              <a:t>অধ্যায়ঃ</a:t>
            </a:r>
            <a:r>
              <a:rPr lang="en-US" b="1" dirty="0" smtClean="0"/>
              <a:t>  </a:t>
            </a:r>
            <a:r>
              <a:rPr lang="en-US" b="1" dirty="0" err="1" smtClean="0"/>
              <a:t>দশম</a:t>
            </a:r>
            <a:r>
              <a:rPr lang="en-US" b="1" dirty="0" smtClean="0"/>
              <a:t> </a:t>
            </a:r>
          </a:p>
          <a:p>
            <a:endParaRPr lang="en-US" b="1" dirty="0" smtClean="0"/>
          </a:p>
          <a:p>
            <a:r>
              <a:rPr lang="en-US" b="1" dirty="0" err="1" smtClean="0"/>
              <a:t>ভেড়ামারা</a:t>
            </a:r>
            <a:r>
              <a:rPr lang="en-US" b="1" dirty="0" smtClean="0"/>
              <a:t> , </a:t>
            </a:r>
            <a:r>
              <a:rPr lang="en-US" b="1" dirty="0" err="1" smtClean="0"/>
              <a:t>কুষ্টিয়া</a:t>
            </a:r>
            <a:r>
              <a:rPr lang="en-US" b="1" dirty="0" smtClean="0"/>
              <a:t>                                                        </a:t>
            </a:r>
            <a:r>
              <a:rPr lang="en-US" b="1" dirty="0" err="1" smtClean="0"/>
              <a:t>সময়ঃ</a:t>
            </a:r>
            <a:r>
              <a:rPr lang="en-US" b="1" dirty="0" smtClean="0"/>
              <a:t> ৪৫ </a:t>
            </a:r>
            <a:r>
              <a:rPr lang="en-US" b="1" dirty="0" err="1" smtClean="0"/>
              <a:t>মিনিট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28600"/>
            <a:ext cx="876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শিক্ষক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পরিচিতি</a:t>
            </a:r>
            <a:r>
              <a:rPr lang="en-US" sz="2400" b="1" dirty="0" smtClean="0"/>
              <a:t>                                                  </a:t>
            </a:r>
            <a:r>
              <a:rPr lang="en-US" sz="2400" b="1" dirty="0" err="1" smtClean="0"/>
              <a:t>পাঠ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পরিচিতি</a:t>
            </a:r>
            <a:r>
              <a:rPr lang="en-US" sz="2400" b="1" dirty="0" smtClean="0"/>
              <a:t>          </a:t>
            </a:r>
          </a:p>
          <a:p>
            <a:r>
              <a:rPr lang="en-US" b="1" dirty="0" smtClean="0"/>
              <a:t>                                                                                                                    </a:t>
            </a:r>
            <a:endParaRPr 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বৈ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4953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বৈষম্য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295400" y="6172200"/>
            <a:ext cx="14478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শিক্ষা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381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বিকা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0"/>
            <a:ext cx="4648200" cy="6172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38800" y="6172200"/>
            <a:ext cx="27432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/>
              <a:t>শিশুর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বিকাশ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096000"/>
          </a:xfrm>
          <a:prstGeom prst="rect">
            <a:avLst/>
          </a:prstGeom>
        </p:spPr>
      </p:pic>
      <p:pic>
        <p:nvPicPr>
          <p:cNvPr id="6" name="Picture 5" descr="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617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63246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ধর্ম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6248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সংস্কৃতি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w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6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6172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ছেলে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মেয়ে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দের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বৈষম্য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দূর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করণ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জোড়ায়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533400"/>
            <a:ext cx="8839199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64008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smtClean="0"/>
              <a:t>১ । </a:t>
            </a:r>
            <a:r>
              <a:rPr lang="en-US" sz="2400" b="1" dirty="0" err="1" smtClean="0"/>
              <a:t>শিশু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কারা</a:t>
            </a:r>
            <a:r>
              <a:rPr lang="en-US" sz="2400" b="1" dirty="0" smtClean="0"/>
              <a:t> ?   ২ । </a:t>
            </a:r>
            <a:r>
              <a:rPr lang="en-US" sz="2400" b="1" dirty="0" err="1" smtClean="0"/>
              <a:t>শিশু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অধিকার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গুল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লিখ</a:t>
            </a:r>
            <a:r>
              <a:rPr lang="en-US" sz="2400" b="1" dirty="0" smtClean="0"/>
              <a:t> ? 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971800" y="0"/>
            <a:ext cx="30480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flipH="1">
            <a:off x="3124200" y="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জোড়ায়</a:t>
            </a:r>
            <a:r>
              <a:rPr lang="en-US" sz="2800" b="1" i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i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কাজ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১ । 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রক্ষায়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জাতিসংঘ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>
              <a:buNone/>
            </a:pPr>
            <a:r>
              <a:rPr lang="en-US" sz="24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-------”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অ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ধিকার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“ </a:t>
            </a:r>
          </a:p>
          <a:p>
            <a:pPr algn="ctr">
              <a:buNone/>
            </a:pPr>
            <a:endParaRPr lang="en-US" sz="24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২ ।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জাতিংঘের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পরিষদে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সনদ</a:t>
            </a:r>
            <a:endParaRPr lang="en-US" sz="24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গৃহিত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>
              <a:buNone/>
            </a:pPr>
            <a:r>
              <a:rPr lang="en-US" sz="24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------- ১৯৮৯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endParaRPr lang="en-US" sz="2400" b="1" dirty="0" smtClean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2400" b="1" dirty="0" smtClean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৩ ।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>
              <a:buNone/>
            </a:pPr>
            <a:r>
              <a:rPr lang="en-US" sz="24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-------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দারিদ্রতা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endParaRPr lang="en-US" sz="2400" b="1" dirty="0" smtClean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/>
              <a:t>   ৪  । </a:t>
            </a:r>
            <a:r>
              <a:rPr lang="en-US" sz="2400" b="1" dirty="0" err="1" smtClean="0"/>
              <a:t>জাতিসংঘ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কোন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মাসে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শিশুদের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অধিকারের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কথা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বলে</a:t>
            </a:r>
            <a:r>
              <a:rPr lang="en-US" sz="2400" b="1" dirty="0" smtClean="0"/>
              <a:t> ? 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           </a:t>
            </a:r>
            <a:r>
              <a:rPr lang="en-US" sz="2400" b="1" dirty="0" err="1" smtClean="0">
                <a:solidFill>
                  <a:srgbClr val="00B050"/>
                </a:solidFill>
              </a:rPr>
              <a:t>উত্তর</a:t>
            </a:r>
            <a:r>
              <a:rPr lang="en-US" sz="2400" b="1" dirty="0" smtClean="0">
                <a:solidFill>
                  <a:srgbClr val="00B050"/>
                </a:solidFill>
              </a:rPr>
              <a:t> ------- </a:t>
            </a:r>
            <a:r>
              <a:rPr lang="en-US" sz="2400" b="1" dirty="0" err="1" smtClean="0">
                <a:solidFill>
                  <a:srgbClr val="00B050"/>
                </a:solidFill>
              </a:rPr>
              <a:t>নভেম্বর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endParaRPr lang="en-US" sz="2400" b="1" dirty="0" smtClean="0">
              <a:ln/>
              <a:solidFill>
                <a:srgbClr val="00B050"/>
              </a:solidFill>
              <a:latin typeface="NikoshBAN" pitchFamily="2" charset="0"/>
            </a:endParaRPr>
          </a:p>
          <a:p>
            <a:r>
              <a:rPr lang="en-US" sz="24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৫ ।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সনদে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b="1" dirty="0" smtClean="0">
                <a:ln/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24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-------৫৪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0" y="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মূল্যায়ন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0" y="3200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।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b="1" u="sng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u="sng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96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১। </a:t>
            </a:r>
            <a:r>
              <a:rPr lang="en-US" sz="24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সব</a:t>
            </a:r>
            <a:r>
              <a:rPr lang="en-US" sz="24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শিশুর</a:t>
            </a:r>
            <a:r>
              <a:rPr lang="en-US" sz="24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অধিকার</a:t>
            </a:r>
            <a:r>
              <a:rPr lang="en-US" sz="24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সমান</a:t>
            </a:r>
            <a:r>
              <a:rPr lang="en-US" sz="24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– </a:t>
            </a:r>
            <a:r>
              <a:rPr lang="en-US" sz="24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বাংলাদেশের</a:t>
            </a:r>
            <a:r>
              <a:rPr lang="en-US" sz="24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প্রেক্ষিতে</a:t>
            </a:r>
            <a:r>
              <a:rPr lang="en-US" sz="24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ব্যাখ্যা</a:t>
            </a:r>
            <a:r>
              <a:rPr lang="en-US" sz="24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কর</a:t>
            </a:r>
            <a:r>
              <a:rPr lang="en-US" sz="2400" b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? </a:t>
            </a:r>
            <a:endParaRPr lang="en-US" sz="2400" b="1" spc="5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0"/>
            <a:ext cx="1828800" cy="24140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86740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1905000"/>
            <a:ext cx="6535882" cy="36991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352800" y="12954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বাড়ির </a:t>
            </a:r>
            <a:r>
              <a:rPr lang="en-US" sz="4800" b="1" dirty="0" err="1" smtClean="0">
                <a:solidFill>
                  <a:srgbClr val="FFFF00"/>
                </a:solidFill>
              </a:rPr>
              <a:t>কাজ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12" name="Picture 11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9600"/>
            <a:ext cx="1828800" cy="1499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21336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ধন্যবাদ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6774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14478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১ । </a:t>
            </a:r>
            <a:r>
              <a:rPr lang="en-US" sz="2400" b="1" dirty="0" err="1" smtClean="0"/>
              <a:t>অধিকার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কী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বলতে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পারবে</a:t>
            </a:r>
            <a:r>
              <a:rPr lang="en-US" sz="2400" b="1" dirty="0" smtClean="0"/>
              <a:t> ।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 ২  । </a:t>
            </a:r>
            <a:r>
              <a:rPr lang="en-US" sz="2400" b="1" dirty="0" err="1" smtClean="0"/>
              <a:t>শিশু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অধিকার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সম্পর্কে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বর্ণনা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পারবে</a:t>
            </a:r>
            <a:r>
              <a:rPr lang="en-US" sz="2400" b="1" dirty="0" smtClean="0"/>
              <a:t> ।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 ৩ । </a:t>
            </a:r>
            <a:r>
              <a:rPr lang="en-US" sz="2400" b="1" dirty="0" err="1" smtClean="0"/>
              <a:t>বাংলাদেশের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শিশু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অধিকারের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বাস্তবতা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তুলে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ধরতে</a:t>
            </a:r>
            <a:r>
              <a:rPr lang="en-US" sz="2400" b="1" dirty="0" smtClean="0"/>
              <a:t>                 </a:t>
            </a:r>
          </a:p>
          <a:p>
            <a:r>
              <a:rPr lang="en-US" sz="2400" b="1" dirty="0" smtClean="0"/>
              <a:t>                   </a:t>
            </a:r>
            <a:r>
              <a:rPr lang="en-US" sz="2400" b="1" dirty="0" err="1" smtClean="0"/>
              <a:t>পারবে</a:t>
            </a:r>
            <a:r>
              <a:rPr lang="en-US" sz="2400" b="1" dirty="0" smtClean="0"/>
              <a:t> । 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 ৪ ।  </a:t>
            </a:r>
            <a:r>
              <a:rPr lang="en-US" sz="2400" b="1" dirty="0" err="1" smtClean="0"/>
              <a:t>জাতিসংঘ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ঘোসিত</a:t>
            </a:r>
            <a:r>
              <a:rPr lang="en-US" sz="2400" b="1" dirty="0" smtClean="0"/>
              <a:t> “</a:t>
            </a:r>
            <a:r>
              <a:rPr lang="en-US" sz="2400" b="1" dirty="0" err="1" smtClean="0"/>
              <a:t>শিশু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অধিকার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সনদ</a:t>
            </a:r>
            <a:r>
              <a:rPr lang="en-US" sz="2400" b="1" dirty="0" smtClean="0"/>
              <a:t> “ </a:t>
            </a:r>
            <a:r>
              <a:rPr lang="en-US" sz="2400" b="1" dirty="0" err="1" smtClean="0"/>
              <a:t>অনুযায়ী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শিশু</a:t>
            </a:r>
            <a:r>
              <a:rPr lang="en-US" sz="2400" b="1" dirty="0" smtClean="0"/>
              <a:t>               </a:t>
            </a:r>
            <a:r>
              <a:rPr lang="en-US" sz="2400" b="1" dirty="0" err="1" smtClean="0"/>
              <a:t>অধিকার</a:t>
            </a:r>
            <a:r>
              <a:rPr lang="en-US" sz="2400" b="1" dirty="0" smtClean="0"/>
              <a:t>   </a:t>
            </a:r>
            <a:r>
              <a:rPr lang="en-US" sz="2400" b="1" dirty="0" err="1" smtClean="0"/>
              <a:t>সমুহ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বর্ণনা</a:t>
            </a:r>
            <a:r>
              <a:rPr lang="en-US" sz="2400" b="1" dirty="0" smtClean="0"/>
              <a:t>   </a:t>
            </a:r>
            <a:r>
              <a:rPr lang="en-US" sz="2400" b="1" dirty="0" err="1" smtClean="0"/>
              <a:t>করতে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পারবে</a:t>
            </a:r>
            <a:r>
              <a:rPr lang="en-US" sz="2400" b="1" dirty="0" smtClean="0"/>
              <a:t> </a:t>
            </a:r>
            <a:r>
              <a:rPr lang="en-US" dirty="0" smtClean="0"/>
              <a:t>। 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/>
              <a:t>শিখন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ফল</a:t>
            </a:r>
            <a:r>
              <a:rPr lang="en-US" sz="5400" b="1" dirty="0" smtClean="0"/>
              <a:t> </a:t>
            </a:r>
            <a:endParaRPr lang="en-US" sz="5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7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71600" y="2286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নিচের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ছবি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গুলো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লক্ষ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কর</a:t>
            </a:r>
            <a:r>
              <a:rPr lang="en-US" sz="4000" b="1" dirty="0" smtClean="0"/>
              <a:t> ।  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8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6442"/>
            <a:ext cx="4267200" cy="674535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869" y="36442"/>
            <a:ext cx="4452731" cy="674535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991600" cy="66294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5600" y="2286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আজকের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পাঠ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28194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0"/>
            <a:ext cx="4419600" cy="6096000"/>
          </a:xfrm>
          <a:prstGeom prst="rect">
            <a:avLst/>
          </a:prstGeom>
        </p:spPr>
      </p:pic>
      <p:pic>
        <p:nvPicPr>
          <p:cNvPr id="5" name="Picture 4" descr="13শিশ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48200" cy="601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248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০ _ ১৮ </a:t>
            </a:r>
            <a:r>
              <a:rPr lang="en-US" sz="2800" b="1" dirty="0" err="1" smtClean="0"/>
              <a:t>বছরের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কম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বয়সী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যে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কোন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মানুষ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কেই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শিশু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বলে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401</Words>
  <Application>Microsoft Office PowerPoint</Application>
  <PresentationFormat>On-screen Show (4:3)</PresentationFormat>
  <Paragraphs>85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Golden Technology</dc:creator>
  <cp:lastModifiedBy>Golden Technology</cp:lastModifiedBy>
  <cp:revision>80</cp:revision>
  <dcterms:created xsi:type="dcterms:W3CDTF">2021-12-02T02:22:26Z</dcterms:created>
  <dcterms:modified xsi:type="dcterms:W3CDTF">2021-12-15T12:18:15Z</dcterms:modified>
</cp:coreProperties>
</file>