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57" r:id="rId3"/>
    <p:sldId id="259" r:id="rId4"/>
    <p:sldId id="287" r:id="rId5"/>
    <p:sldId id="272" r:id="rId6"/>
    <p:sldId id="261" r:id="rId7"/>
    <p:sldId id="279" r:id="rId8"/>
    <p:sldId id="280" r:id="rId9"/>
    <p:sldId id="276" r:id="rId10"/>
    <p:sldId id="283" r:id="rId11"/>
    <p:sldId id="285" r:id="rId12"/>
    <p:sldId id="286" r:id="rId13"/>
    <p:sldId id="266" r:id="rId14"/>
    <p:sldId id="260" r:id="rId15"/>
    <p:sldId id="263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43"/>
    <a:srgbClr val="00CC00"/>
    <a:srgbClr val="054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9" autoAdjust="0"/>
    <p:restoredTop sz="94660"/>
  </p:normalViewPr>
  <p:slideViewPr>
    <p:cSldViewPr>
      <p:cViewPr varScale="1">
        <p:scale>
          <a:sx n="68" d="100"/>
          <a:sy n="68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9A71B-DBF9-404E-8972-109D5E72AB01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16341-C02B-4262-8535-616BF574C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16341-C02B-4262-8535-616BF574C7C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E7F9-9098-402C-82B7-9A6A0298D6F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D91F-3681-48EF-9A16-1EF252686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02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E7F9-9098-402C-82B7-9A6A0298D6F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D91F-3681-48EF-9A16-1EF252686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76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E7F9-9098-402C-82B7-9A6A0298D6F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D91F-3681-48EF-9A16-1EF252686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71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E7F9-9098-402C-82B7-9A6A0298D6F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D91F-3681-48EF-9A16-1EF252686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39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E7F9-9098-402C-82B7-9A6A0298D6F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D91F-3681-48EF-9A16-1EF252686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49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E7F9-9098-402C-82B7-9A6A0298D6F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D91F-3681-48EF-9A16-1EF252686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22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E7F9-9098-402C-82B7-9A6A0298D6F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D91F-3681-48EF-9A16-1EF252686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89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E7F9-9098-402C-82B7-9A6A0298D6F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D91F-3681-48EF-9A16-1EF252686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5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E7F9-9098-402C-82B7-9A6A0298D6F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D91F-3681-48EF-9A16-1EF252686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29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E7F9-9098-402C-82B7-9A6A0298D6F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D91F-3681-48EF-9A16-1EF252686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93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5E7F9-9098-402C-82B7-9A6A0298D6F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D91F-3681-48EF-9A16-1EF252686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3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5E7F9-9098-402C-82B7-9A6A0298D6F7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0D91F-3681-48EF-9A16-1EF252686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4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binoyc01@yahoo.com" TargetMode="Externa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ose-flower-14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2057400"/>
            <a:ext cx="6967538" cy="4572000"/>
          </a:xfrm>
          <a:prstGeom prst="roundRect">
            <a:avLst/>
          </a:prstGeom>
          <a:solidFill>
            <a:srgbClr val="006600"/>
          </a:solidFill>
          <a:ln w="19050"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838200"/>
            <a:ext cx="9753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002060"/>
                </a:solidFill>
              </a:rPr>
              <a:t>       </a:t>
            </a:r>
            <a:endParaRPr lang="en-US" sz="96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228600"/>
            <a:ext cx="7086600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9600" dirty="0">
                <a:ln>
                  <a:solidFill>
                    <a:srgbClr val="00B05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n>
                <a:solidFill>
                  <a:srgbClr val="00B05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RISAL PIC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876300"/>
            <a:ext cx="8636000" cy="51054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158918857_4d8d6b392a_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93" y="762000"/>
            <a:ext cx="8565807" cy="57150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8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দলীয় কাজঃ</a:t>
            </a:r>
          </a:p>
          <a:p>
            <a:pPr algn="ctr">
              <a:buNone/>
            </a:pPr>
            <a:r>
              <a:rPr lang="bn-BD" sz="4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একমালিকানা ব্যবসায়ের যে কোন তিনটি ক্ষেত্র আলোচনা কর।</a:t>
            </a:r>
          </a:p>
          <a:p>
            <a:pPr algn="ctr">
              <a:buNone/>
            </a:pPr>
            <a:endParaRPr lang="en-US" sz="48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Autofit/>
          </a:bodyPr>
          <a:lstStyle/>
          <a:p>
            <a:pPr algn="ctr">
              <a:buNone/>
            </a:pPr>
            <a:r>
              <a:rPr lang="bn-BD" sz="66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মূল্যায়নঃ </a:t>
            </a:r>
          </a:p>
          <a:p>
            <a:pPr>
              <a:buNone/>
            </a:pP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একমালিকানা ব্যবসায় বলতে কী বুঝ? </a:t>
            </a:r>
          </a:p>
          <a:p>
            <a:pPr>
              <a:buNone/>
            </a:pP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একমালিকানা ব্যবসায়ের তিনটি সুবিধা ও অসুবিধা উল্লেখ কর। </a:t>
            </a:r>
          </a:p>
          <a:p>
            <a:pPr>
              <a:buNone/>
            </a:pP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 একমালিকানা ব্যবসায়ের পাঁচটি বৈশিষ্ট্য উল্লেখ কর ।</a:t>
            </a:r>
          </a:p>
          <a:p>
            <a:pPr>
              <a:buNone/>
            </a:pPr>
            <a:endParaRPr lang="bn-BD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 কাজঃ </a:t>
            </a:r>
          </a:p>
          <a:p>
            <a:pPr>
              <a:buNone/>
            </a:pP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একমালিকানা ব্যবসায়ের ভূমিকা আলোচনা কর।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ulip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600200"/>
            <a:ext cx="6034617" cy="4525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743200" y="2819400"/>
            <a:ext cx="3429000" cy="1754326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7030A0"/>
                </a:solidFill>
              </a:rPr>
              <a:t>ধন্যবাদ সবাইকে</a:t>
            </a:r>
            <a:endParaRPr lang="en-US" sz="5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50" b="1" dirty="0">
                <a:solidFill>
                  <a:srgbClr val="002060"/>
                </a:solidFill>
              </a:rPr>
              <a:t>                         </a:t>
            </a:r>
            <a:r>
              <a:rPr lang="en-US" sz="4050" b="1" dirty="0" err="1">
                <a:solidFill>
                  <a:srgbClr val="002060"/>
                </a:solidFill>
              </a:rPr>
              <a:t>পরিচিতি</a:t>
            </a:r>
            <a:endParaRPr lang="en-US" sz="4050" b="1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787978"/>
            <a:ext cx="3868340" cy="666206"/>
          </a:xfrm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00B050"/>
                </a:solidFill>
              </a:rPr>
              <a:t>বিনয়</a:t>
            </a:r>
            <a:r>
              <a:rPr lang="en-US" sz="3000" dirty="0">
                <a:solidFill>
                  <a:srgbClr val="00B050"/>
                </a:solidFill>
              </a:rPr>
              <a:t> </a:t>
            </a:r>
            <a:r>
              <a:rPr lang="en-US" sz="3000" dirty="0" err="1">
                <a:solidFill>
                  <a:srgbClr val="00B050"/>
                </a:solidFill>
              </a:rPr>
              <a:t>ভূষণ</a:t>
            </a:r>
            <a:r>
              <a:rPr lang="en-US" sz="3000" dirty="0">
                <a:solidFill>
                  <a:srgbClr val="00B050"/>
                </a:solidFill>
              </a:rPr>
              <a:t> </a:t>
            </a:r>
            <a:r>
              <a:rPr lang="en-US" sz="3000" dirty="0" err="1">
                <a:solidFill>
                  <a:srgbClr val="00B050"/>
                </a:solidFill>
              </a:rPr>
              <a:t>চক্রবর্ত্তী</a:t>
            </a:r>
            <a:endParaRPr lang="en-US" sz="3000" dirty="0">
              <a:solidFill>
                <a:srgbClr val="00B05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81547"/>
            <a:ext cx="3868340" cy="2917950"/>
          </a:xfrm>
        </p:spPr>
        <p:txBody>
          <a:bodyPr>
            <a:normAutofit fontScale="925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সহকারি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শিক্ষক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 err="1">
                <a:solidFill>
                  <a:srgbClr val="FF0000"/>
                </a:solidFill>
              </a:rPr>
              <a:t>ব্যবসায়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শিক্ষা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r>
              <a:rPr lang="en-US" dirty="0" err="1">
                <a:solidFill>
                  <a:srgbClr val="FF0000"/>
                </a:solidFill>
              </a:rPr>
              <a:t>বি.কম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অনার্স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 err="1">
                <a:solidFill>
                  <a:srgbClr val="FF0000"/>
                </a:solidFill>
              </a:rPr>
              <a:t>বি.এড,এম.কম</a:t>
            </a:r>
            <a:r>
              <a:rPr lang="en-US" dirty="0">
                <a:solidFill>
                  <a:srgbClr val="FF0000"/>
                </a:solidFill>
              </a:rPr>
              <a:t>।</a:t>
            </a:r>
          </a:p>
          <a:p>
            <a:r>
              <a:rPr lang="en-US" dirty="0" err="1">
                <a:solidFill>
                  <a:srgbClr val="FF0000"/>
                </a:solidFill>
              </a:rPr>
              <a:t>প্রেমদাময়ী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বালিকা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উচ্চ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বিদ্যালয়</a:t>
            </a:r>
            <a:r>
              <a:rPr lang="en-US" dirty="0">
                <a:solidFill>
                  <a:srgbClr val="FF0000"/>
                </a:solidFill>
              </a:rPr>
              <a:t>।</a:t>
            </a:r>
          </a:p>
          <a:p>
            <a:r>
              <a:rPr lang="en-US" dirty="0" err="1">
                <a:solidFill>
                  <a:srgbClr val="FF0000"/>
                </a:solidFill>
              </a:rPr>
              <a:t>মাধবপুর,হবিগঞ্জ</a:t>
            </a:r>
            <a:r>
              <a:rPr lang="en-US" dirty="0">
                <a:solidFill>
                  <a:srgbClr val="FF0000"/>
                </a:solidFill>
              </a:rPr>
              <a:t>।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# 01712 41 70 45 &amp;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    01818 96 99 01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  <a:hlinkClick r:id="rId2"/>
              </a:rPr>
              <a:t>binoyc01@yahoo.com</a:t>
            </a:r>
            <a:r>
              <a:rPr lang="en-US" b="1" dirty="0">
                <a:solidFill>
                  <a:srgbClr val="7030A0"/>
                </a:solidFill>
              </a:rPr>
              <a:t> or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binoyc01@gmail.com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795" y="2346416"/>
            <a:ext cx="3494715" cy="3419203"/>
          </a:xfrm>
        </p:spPr>
      </p:pic>
    </p:spTree>
    <p:extLst>
      <p:ext uri="{BB962C8B-B14F-4D97-AF65-F5344CB8AC3E}">
        <p14:creationId xmlns:p14="http://schemas.microsoft.com/office/powerpoint/2010/main" val="293553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79524729_779fd9e43f_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352801"/>
            <a:ext cx="4267200" cy="3200400"/>
          </a:xfrm>
          <a:prstGeom prst="rect">
            <a:avLst/>
          </a:prstGeom>
        </p:spPr>
      </p:pic>
      <p:pic>
        <p:nvPicPr>
          <p:cNvPr id="5" name="Picture 4" descr="Baz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4343400" cy="2895600"/>
          </a:xfrm>
          <a:prstGeom prst="rect">
            <a:avLst/>
          </a:prstGeom>
        </p:spPr>
      </p:pic>
      <p:pic>
        <p:nvPicPr>
          <p:cNvPr id="6" name="Picture 5" descr="15072012010228pmbaz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228600"/>
            <a:ext cx="4191000" cy="2981325"/>
          </a:xfrm>
          <a:prstGeom prst="rect">
            <a:avLst/>
          </a:prstGeom>
        </p:spPr>
      </p:pic>
      <p:pic>
        <p:nvPicPr>
          <p:cNvPr id="7" name="Picture 6" descr="140610160349_bangla_wc_football_flag2_512x288_bbc_nocredi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429000"/>
            <a:ext cx="4343400" cy="3124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33600"/>
            <a:ext cx="8305800" cy="2971800"/>
          </a:xfrm>
          <a:solidFill>
            <a:schemeClr val="accent3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bn-BD" sz="8800" dirty="0"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একমালিকানা ব্যবসায়</a:t>
            </a:r>
            <a:endParaRPr lang="en-US" sz="8800" dirty="0"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135563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</a:p>
          <a:p>
            <a:pPr>
              <a:buNone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১। একমালিকানা ব্যবসায় সম্পর্কে ব্যাখ্যা করতে পারবে। </a:t>
            </a:r>
          </a:p>
          <a:p>
            <a:pPr>
              <a:buNone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২। একমালিকানা ব্যবসায়ের সুবিধা,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অ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সুবিধা ও ক্ষেত্র সমূহ আলোচনা করতে পারবে।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৩। একমালিকানা ব্যবসায়ের বৈশিষ্ট্য সমূহ আলোচনা করতে পারবে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643334123_4d2065afea_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04800"/>
            <a:ext cx="8128000" cy="62484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07979197_f16bd536e4_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632431" cy="64770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378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8737600" cy="65532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6fdde880250ff5dd444aee7a7de15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1925"/>
            <a:ext cx="8382000" cy="654367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</TotalTime>
  <Words>146</Words>
  <Application>Microsoft Office PowerPoint</Application>
  <PresentationFormat>On-screen Show (4:3)</PresentationFormat>
  <Paragraphs>35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Vrinda</vt:lpstr>
      <vt:lpstr>Office Theme</vt:lpstr>
      <vt:lpstr>1_Office Theme</vt:lpstr>
      <vt:lpstr>PowerPoint Presentation</vt:lpstr>
      <vt:lpstr>                         পরিচিতি</vt:lpstr>
      <vt:lpstr>PowerPoint Presentation</vt:lpstr>
      <vt:lpstr>একমালিকানা ব্যবসায়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Doel-1612i3</dc:creator>
  <cp:lastModifiedBy>Binoy Chakraborty</cp:lastModifiedBy>
  <cp:revision>138</cp:revision>
  <dcterms:created xsi:type="dcterms:W3CDTF">2006-08-16T00:00:00Z</dcterms:created>
  <dcterms:modified xsi:type="dcterms:W3CDTF">2021-12-15T08:57:29Z</dcterms:modified>
</cp:coreProperties>
</file>