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20"/>
  </p:notesMasterIdLst>
  <p:sldIdLst>
    <p:sldId id="256" r:id="rId2"/>
    <p:sldId id="257" r:id="rId3"/>
    <p:sldId id="282" r:id="rId4"/>
    <p:sldId id="260" r:id="rId5"/>
    <p:sldId id="258" r:id="rId6"/>
    <p:sldId id="266" r:id="rId7"/>
    <p:sldId id="289" r:id="rId8"/>
    <p:sldId id="290" r:id="rId9"/>
    <p:sldId id="264" r:id="rId10"/>
    <p:sldId id="291" r:id="rId11"/>
    <p:sldId id="292" r:id="rId12"/>
    <p:sldId id="265" r:id="rId13"/>
    <p:sldId id="263" r:id="rId14"/>
    <p:sldId id="262" r:id="rId15"/>
    <p:sldId id="281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FF"/>
    <a:srgbClr val="66FFCC"/>
    <a:srgbClr val="FF0066"/>
    <a:srgbClr val="FFFF66"/>
    <a:srgbClr val="FF9900"/>
    <a:srgbClr val="FF33CC"/>
    <a:srgbClr val="A31B90"/>
    <a:srgbClr val="AB73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246" y="72"/>
      </p:cViewPr>
      <p:guideLst>
        <p:guide orient="horz" pos="2088"/>
        <p:guide pos="3840"/>
      </p:guideLst>
    </p:cSldViewPr>
  </p:slideViewPr>
  <p:outlineViewPr>
    <p:cViewPr>
      <p:scale>
        <a:sx n="33" d="100"/>
        <a:sy n="33" d="100"/>
      </p:scale>
      <p:origin x="0" y="-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6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7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293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1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77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06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1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5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4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8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775" y="438919"/>
            <a:ext cx="8571719" cy="1075982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EDFCCD-AA68-4378-9E37-CF3784E0A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3" y="2127531"/>
            <a:ext cx="4353635" cy="42717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46852" y="1091822"/>
            <a:ext cx="7596144" cy="12282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4000" b="1" i="1" kern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en-US" sz="4000" b="1" i="1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en-US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থেকে অন্য কম্পিউটারে বা এক </a:t>
            </a:r>
            <a:r>
              <a:rPr lang="en-US" sz="28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bn-IN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অন্যান্য</a:t>
            </a:r>
            <a:r>
              <a:rPr lang="en-US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bn-IN" sz="28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তথ্য আদানপ্রদানকে হাব বলে।</a:t>
            </a:r>
            <a:endParaRPr lang="en-US" sz="2800" b="1" i="1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5991" y="3860610"/>
            <a:ext cx="7386880" cy="2415654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A31B9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3200" b="1" i="1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USB-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usb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universal Serial Bus)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একপ্রকার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ক্যাবল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প্রটোকল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যেটি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একধরনের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একইসাথে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kern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i="1" kern="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hub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305" y="491319"/>
            <a:ext cx="3331718" cy="2413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31" y="3696837"/>
            <a:ext cx="3330054" cy="2455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420119" y="3464729"/>
            <a:ext cx="7154388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রাউটার-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Routerশব্দটি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Route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রাউটিং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রাউটিং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Router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464495" y="504387"/>
            <a:ext cx="7123660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সুইচ-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নেটওয়ার্ক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নেটওয়ার্কিং এর মুল স্তম্ভ।কোন একটি ঠিকানা থেকে অন্য কোনো ঠিকানায় উপাত্ত বা ডেটা পাঠাতে চাইলে সুইচ তথ্য এক ঠিকানা থেকে অন্য ঠিকানায় পৌছে দেয়।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38" y="192490"/>
            <a:ext cx="3698545" cy="27554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883" y="3439236"/>
            <a:ext cx="3712191" cy="29752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7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2202" y="698648"/>
            <a:ext cx="10057201" cy="666128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3024" y="2558387"/>
            <a:ext cx="7805951" cy="1918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রাউটার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88357" y="2933700"/>
            <a:ext cx="1351129" cy="996855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116" y="506030"/>
            <a:ext cx="7091854" cy="2308324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b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এমন একটি নেটওয়ার্ক যন্ত্র যা কম্পিউটার হতে প্রাপ্ত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সিগনালকে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 করে নেটওয়ার্কে প্রেরণ করে।আবার নেটওয়ার হতে প্রাপ্ত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সিগনালকে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 করে কম্পিউটারে প্রেরণ করে।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863" y="3573938"/>
            <a:ext cx="699228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9900"/>
            </a:solidFill>
          </a:ln>
          <a:effectLst>
            <a:glow rad="228600">
              <a:srgbClr val="7030A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 A N-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(Local Area Network)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একসঙ্গে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আবশ্যক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কার্ড।নেট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ওয়ার্কের সাথে যুক্ত এক আইসিটি যন্ত্র থেকে অন্য যন্ত্রে কোন ডেটা পাঠাতে বা গ্রহণ করতে ল্যান্ড কার্ডের প্র্যোজন হয়।।</a:t>
            </a:r>
            <a:endParaRPr lang="en-US" sz="3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mallimage1.jpg"/>
          <p:cNvPicPr>
            <a:picLocks noChangeAspect="1"/>
          </p:cNvPicPr>
          <p:nvPr/>
        </p:nvPicPr>
        <p:blipFill>
          <a:blip r:embed="rId3" cstate="print"/>
          <a:srcRect t="30125" b="16287"/>
          <a:stretch>
            <a:fillRect/>
          </a:stretch>
        </p:blipFill>
        <p:spPr>
          <a:xfrm>
            <a:off x="7720924" y="620815"/>
            <a:ext cx="3601328" cy="2067951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</p:pic>
      <p:pic>
        <p:nvPicPr>
          <p:cNvPr id="5" name="Picture 4" descr="lan 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9828" y="3314700"/>
            <a:ext cx="3565109" cy="1412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970" y="4776716"/>
            <a:ext cx="3552967" cy="1473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1050878" y="1225365"/>
            <a:ext cx="8093122" cy="36625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মডেম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রাউটারের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প্রার্থক্য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মডেম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সিগনাল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কনভার্ট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200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রাউটারের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নেট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ওয়ার্ক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কানেক্ট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ট্র্যাফিক্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bn-IN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7838" y="559559"/>
            <a:ext cx="10226723" cy="72333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দলীকাজ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605886" y="2475363"/>
            <a:ext cx="8757315" cy="1678674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রাউটার,মডেম ল্যান্ড কার্ডের ব্যাবহার লেখ </a:t>
            </a:r>
            <a:r>
              <a:rPr lang="bn-IN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87987" y="822878"/>
            <a:ext cx="10016026" cy="637432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527109" y="2202589"/>
            <a:ext cx="7137781" cy="2840646"/>
          </a:xfrm>
          <a:prstGeom prst="round2DiagRect">
            <a:avLst/>
          </a:prstGeom>
          <a:solidFill>
            <a:srgbClr val="66FFCC"/>
          </a:solidFill>
          <a:ln w="3810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২।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নেটওয়ার্কের যন্ত্রের নাম কী?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৩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LAN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86037" y="179710"/>
            <a:ext cx="9389659" cy="55727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56096" y="5732003"/>
            <a:ext cx="8707271" cy="9212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স্কুলে নেটওয়ার্কের কী কী যন্ত্র ব্যবহার করা হয়, তার নাম ও কাজের বিবরণ দাও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626" y="778598"/>
            <a:ext cx="8856571" cy="4717363"/>
          </a:xfrm>
          <a:prstGeom prst="rect">
            <a:avLst/>
          </a:prstGeom>
          <a:gradFill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</a:gradFill>
        </p:spPr>
      </p:pic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US" sz="32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53" y="1173708"/>
            <a:ext cx="6017094" cy="499508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6" y="398385"/>
            <a:ext cx="10425064" cy="734381"/>
          </a:xfrm>
          <a:prstGeom prst="rect">
            <a:avLst/>
          </a:prstGeom>
          <a:solidFill>
            <a:srgbClr val="FFFF6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4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28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3585" y="2579427"/>
            <a:ext cx="3871793" cy="18480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400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দ্বিতীয়-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7"/>
            <a:ext cx="3766782" cy="1896885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99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kern="0" dirty="0">
                <a:solidFill>
                  <a:srgbClr val="FF0000"/>
                </a:solidFill>
                <a:latin typeface="Calibri" panose="020F0502020204030204"/>
              </a:rPr>
              <a:t>  </a:t>
            </a:r>
            <a:r>
              <a:rPr lang="bn-IN" sz="2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lang="bn-IN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9474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8" y="2306625"/>
            <a:ext cx="2402751" cy="2526892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454" y="2549268"/>
            <a:ext cx="1083576" cy="188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68491" y="218364"/>
            <a:ext cx="11409528" cy="75062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17" y="1578874"/>
            <a:ext cx="5117910" cy="44943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6" y="1569492"/>
            <a:ext cx="5577384" cy="45856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8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37146" y="761818"/>
            <a:ext cx="10317708" cy="562015"/>
          </a:xfrm>
          <a:prstGeom prst="flowChartAlternateProcess">
            <a:avLst/>
          </a:prstGeom>
          <a:solidFill>
            <a:srgbClr val="002060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600" b="1" kern="0" dirty="0">
              <a:ln>
                <a:solidFill>
                  <a:srgbClr val="00FF00"/>
                </a:solidFill>
              </a:ln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11438" y="2074459"/>
            <a:ext cx="7451679" cy="2838736"/>
          </a:xfrm>
          <a:prstGeom prst="ellipse">
            <a:avLst/>
          </a:prstGeom>
          <a:ln w="57150">
            <a:solidFill>
              <a:srgbClr val="CF0F8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নেটওয়ার্ক-সংশ্লিষ্ট</a:t>
            </a:r>
            <a:r>
              <a:rPr lang="en-US" sz="44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44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 smtClean="0">
              <a:ln w="95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873456" y="786610"/>
            <a:ext cx="10754435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cap="sq" cmpd="sng" algn="ctr">
            <a:solidFill>
              <a:srgbClr val="FFFF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defRPr/>
            </a:pPr>
            <a:endParaRPr lang="bn-IN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bn-IN" sz="36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36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>
              <a:defRPr/>
            </a:pPr>
            <a:r>
              <a:rPr lang="bn-IN" sz="32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82659" y="2140424"/>
            <a:ext cx="7826681" cy="3165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en-US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তা বলতে পারবে ;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২।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নেটওয়ার্ক-সংশ্লিষ্ট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৩।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ব্যাখা করতে পারবে । </a:t>
            </a:r>
            <a:endParaRPr lang="b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53403" y="3042880"/>
            <a:ext cx="9266830" cy="26209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আদানপ্রদান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98962" y="1050876"/>
            <a:ext cx="6378053" cy="764276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28549" y="996285"/>
            <a:ext cx="2497540" cy="8052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"/>
          <p:cNvSpPr txBox="1"/>
          <p:nvPr/>
        </p:nvSpPr>
        <p:spPr>
          <a:xfrm>
            <a:off x="592540" y="1830998"/>
            <a:ext cx="3802039" cy="584775"/>
          </a:xfrm>
          <a:prstGeom prst="rect">
            <a:avLst/>
          </a:prstGeom>
          <a:ln w="381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i="1" dirty="0" smtClean="0">
                <a:latin typeface="NikoshBAN" pitchFamily="2" charset="0"/>
                <a:cs typeface="NikoshBAN" pitchFamily="2" charset="0"/>
              </a:rPr>
              <a:t>হাব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>
          <a:xfrm>
            <a:off x="641447" y="3579952"/>
            <a:ext cx="3916908" cy="58887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bn-IN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USB 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596520" y="5456171"/>
            <a:ext cx="3975480" cy="584775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04013" y="5554639"/>
            <a:ext cx="1992572" cy="504967"/>
          </a:xfrm>
          <a:prstGeom prst="rightArrow">
            <a:avLst/>
          </a:prstGeom>
          <a:solidFill>
            <a:srgbClr val="AB7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749422" y="1912961"/>
            <a:ext cx="1910686" cy="50496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672084" y="3513730"/>
            <a:ext cx="2083558" cy="50496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2389" y="259308"/>
            <a:ext cx="10208525" cy="54591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b="1" i="1" kern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নেটওয়ার্ক-সংশ্লিষ্ট যন্ত্রপাতি </a:t>
            </a:r>
            <a:r>
              <a:rPr lang="bn-IN" sz="3600" b="1" i="1" kern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i="1" kern="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66" y="4916321"/>
            <a:ext cx="3411941" cy="1798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15" y="3016155"/>
            <a:ext cx="3330054" cy="17437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hub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4824" y="1023582"/>
            <a:ext cx="3331718" cy="17605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54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>
            <a:off x="549066" y="727702"/>
            <a:ext cx="3804570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রাউটার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532262" y="2225055"/>
            <a:ext cx="3875964" cy="584775"/>
          </a:xfrm>
          <a:prstGeom prst="rect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মডেম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4969" y="3930554"/>
            <a:ext cx="3930554" cy="655095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তারযুক্ত</a:t>
            </a:r>
            <a:r>
              <a:rPr lang="en-US" sz="3200" b="1" i="1" dirty="0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ল্যান্ড</a:t>
            </a:r>
            <a:r>
              <a:rPr lang="en-US" sz="3200" b="1" i="1" dirty="0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3200" b="1" i="1" dirty="0" smtClean="0">
                <a:ln w="0"/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i="1" dirty="0">
              <a:ln w="0"/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99295" y="777923"/>
            <a:ext cx="1705970" cy="504967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81180" y="2374141"/>
            <a:ext cx="1605887" cy="504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549253" y="4085231"/>
            <a:ext cx="1546747" cy="50496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8"/>
          <p:cNvSpPr txBox="1"/>
          <p:nvPr/>
        </p:nvSpPr>
        <p:spPr>
          <a:xfrm>
            <a:off x="565244" y="5816143"/>
            <a:ext cx="3802039" cy="584775"/>
          </a:xfrm>
          <a:prstGeom prst="rect">
            <a:avLst/>
          </a:prstGeom>
          <a:ln w="381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i="1" dirty="0" smtClean="0">
                <a:latin typeface="NikoshBAN" pitchFamily="2" charset="0"/>
                <a:cs typeface="NikoshBAN" pitchFamily="2" charset="0"/>
              </a:rPr>
              <a:t>তারবিহীন ল্যান্ড কার্ড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12776" y="5833850"/>
            <a:ext cx="1810603" cy="50496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891" y="2054698"/>
            <a:ext cx="3476270" cy="15483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1" y="191069"/>
            <a:ext cx="3360122" cy="1626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42" y="3807725"/>
            <a:ext cx="3552967" cy="1473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 descr="lan 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051" y="5445456"/>
            <a:ext cx="3565109" cy="1412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95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58627" y="952450"/>
            <a:ext cx="9820656" cy="581891"/>
          </a:xfrm>
          <a:prstGeom prst="flowChartAlternateProcess">
            <a:avLst/>
          </a:prstGeom>
          <a:solidFill>
            <a:srgbClr val="99FF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7856" y="2622426"/>
            <a:ext cx="7828155" cy="260147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নেটওয়ার্ক-সংশ্লিষ্ট যন্ত্রপাতির নাম লেখ।</a:t>
            </a:r>
            <a:endParaRPr lang="en-US" sz="3600" b="1" kern="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1801504" y="3314700"/>
            <a:ext cx="1555844" cy="85355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1610</TotalTime>
  <Words>419</Words>
  <Application>Microsoft Office PowerPoint</Application>
  <PresentationFormat>Widescreen</PresentationFormat>
  <Paragraphs>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273</cp:revision>
  <dcterms:created xsi:type="dcterms:W3CDTF">2020-12-23T14:14:12Z</dcterms:created>
  <dcterms:modified xsi:type="dcterms:W3CDTF">2021-12-15T06:49:53Z</dcterms:modified>
</cp:coreProperties>
</file>