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9" r:id="rId3"/>
    <p:sldId id="257" r:id="rId4"/>
    <p:sldId id="266" r:id="rId5"/>
    <p:sldId id="273" r:id="rId6"/>
    <p:sldId id="272" r:id="rId7"/>
    <p:sldId id="276" r:id="rId8"/>
    <p:sldId id="271" r:id="rId9"/>
    <p:sldId id="270" r:id="rId10"/>
    <p:sldId id="275" r:id="rId11"/>
    <p:sldId id="277" r:id="rId12"/>
    <p:sldId id="280" r:id="rId13"/>
    <p:sldId id="279" r:id="rId14"/>
    <p:sldId id="278" r:id="rId15"/>
    <p:sldId id="281"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ED1E9-F2E0-4FA2-8783-BC5B76F7C6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C8B582-8BF6-4CA2-831A-1C0C9802C2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BEB5E5-9FE8-4D08-A563-BD8E5CE7AE6E}"/>
              </a:ext>
            </a:extLst>
          </p:cNvPr>
          <p:cNvSpPr>
            <a:spLocks noGrp="1"/>
          </p:cNvSpPr>
          <p:nvPr>
            <p:ph type="dt" sz="half" idx="10"/>
          </p:nvPr>
        </p:nvSpPr>
        <p:spPr/>
        <p:txBody>
          <a:bodyPr/>
          <a:lstStyle/>
          <a:p>
            <a:fld id="{4C13FFAD-B43F-476B-AD1C-A5F9456728DF}" type="datetimeFigureOut">
              <a:rPr lang="en-US" smtClean="0"/>
              <a:t>12/15/2021</a:t>
            </a:fld>
            <a:endParaRPr lang="en-US"/>
          </a:p>
        </p:txBody>
      </p:sp>
      <p:sp>
        <p:nvSpPr>
          <p:cNvPr id="5" name="Footer Placeholder 4">
            <a:extLst>
              <a:ext uri="{FF2B5EF4-FFF2-40B4-BE49-F238E27FC236}">
                <a16:creationId xmlns:a16="http://schemas.microsoft.com/office/drawing/2014/main" id="{84704E81-D380-42CC-9018-F0087567DC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5C1A54-5D7E-44FD-91DF-1A1E665E4844}"/>
              </a:ext>
            </a:extLst>
          </p:cNvPr>
          <p:cNvSpPr>
            <a:spLocks noGrp="1"/>
          </p:cNvSpPr>
          <p:nvPr>
            <p:ph type="sldNum" sz="quarter" idx="12"/>
          </p:nvPr>
        </p:nvSpPr>
        <p:spPr/>
        <p:txBody>
          <a:bodyPr/>
          <a:lstStyle/>
          <a:p>
            <a:fld id="{B6F691E6-E4C8-43B2-818D-F6DA4D06CBB6}" type="slidenum">
              <a:rPr lang="en-US" smtClean="0"/>
              <a:t>‹#›</a:t>
            </a:fld>
            <a:endParaRPr lang="en-US"/>
          </a:p>
        </p:txBody>
      </p:sp>
    </p:spTree>
    <p:extLst>
      <p:ext uri="{BB962C8B-B14F-4D97-AF65-F5344CB8AC3E}">
        <p14:creationId xmlns:p14="http://schemas.microsoft.com/office/powerpoint/2010/main" val="4135312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C8BD9-2067-465E-9614-D6031E526E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04F43C-C080-48BF-ADB0-BB4DBCD853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C1718B-7CFD-4A79-9FC6-ADAAC0FC0BAB}"/>
              </a:ext>
            </a:extLst>
          </p:cNvPr>
          <p:cNvSpPr>
            <a:spLocks noGrp="1"/>
          </p:cNvSpPr>
          <p:nvPr>
            <p:ph type="dt" sz="half" idx="10"/>
          </p:nvPr>
        </p:nvSpPr>
        <p:spPr/>
        <p:txBody>
          <a:bodyPr/>
          <a:lstStyle/>
          <a:p>
            <a:fld id="{4C13FFAD-B43F-476B-AD1C-A5F9456728DF}" type="datetimeFigureOut">
              <a:rPr lang="en-US" smtClean="0"/>
              <a:t>12/15/2021</a:t>
            </a:fld>
            <a:endParaRPr lang="en-US"/>
          </a:p>
        </p:txBody>
      </p:sp>
      <p:sp>
        <p:nvSpPr>
          <p:cNvPr id="5" name="Footer Placeholder 4">
            <a:extLst>
              <a:ext uri="{FF2B5EF4-FFF2-40B4-BE49-F238E27FC236}">
                <a16:creationId xmlns:a16="http://schemas.microsoft.com/office/drawing/2014/main" id="{E072BB26-C65C-40E1-BED0-5B9485E4F5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4E3762-1083-4F54-B0B6-2DC014889266}"/>
              </a:ext>
            </a:extLst>
          </p:cNvPr>
          <p:cNvSpPr>
            <a:spLocks noGrp="1"/>
          </p:cNvSpPr>
          <p:nvPr>
            <p:ph type="sldNum" sz="quarter" idx="12"/>
          </p:nvPr>
        </p:nvSpPr>
        <p:spPr/>
        <p:txBody>
          <a:bodyPr/>
          <a:lstStyle/>
          <a:p>
            <a:fld id="{B6F691E6-E4C8-43B2-818D-F6DA4D06CBB6}" type="slidenum">
              <a:rPr lang="en-US" smtClean="0"/>
              <a:t>‹#›</a:t>
            </a:fld>
            <a:endParaRPr lang="en-US"/>
          </a:p>
        </p:txBody>
      </p:sp>
    </p:spTree>
    <p:extLst>
      <p:ext uri="{BB962C8B-B14F-4D97-AF65-F5344CB8AC3E}">
        <p14:creationId xmlns:p14="http://schemas.microsoft.com/office/powerpoint/2010/main" val="1496384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2FE02D-0AA9-488D-9564-549D2623C7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6476DC-12AB-49E9-B376-06FD51ACB8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1D6D8D-8095-4FFC-8C65-E1520189ECB4}"/>
              </a:ext>
            </a:extLst>
          </p:cNvPr>
          <p:cNvSpPr>
            <a:spLocks noGrp="1"/>
          </p:cNvSpPr>
          <p:nvPr>
            <p:ph type="dt" sz="half" idx="10"/>
          </p:nvPr>
        </p:nvSpPr>
        <p:spPr/>
        <p:txBody>
          <a:bodyPr/>
          <a:lstStyle/>
          <a:p>
            <a:fld id="{4C13FFAD-B43F-476B-AD1C-A5F9456728DF}" type="datetimeFigureOut">
              <a:rPr lang="en-US" smtClean="0"/>
              <a:t>12/15/2021</a:t>
            </a:fld>
            <a:endParaRPr lang="en-US"/>
          </a:p>
        </p:txBody>
      </p:sp>
      <p:sp>
        <p:nvSpPr>
          <p:cNvPr id="5" name="Footer Placeholder 4">
            <a:extLst>
              <a:ext uri="{FF2B5EF4-FFF2-40B4-BE49-F238E27FC236}">
                <a16:creationId xmlns:a16="http://schemas.microsoft.com/office/drawing/2014/main" id="{8B9C82DA-8107-4346-A7EA-707AF3B173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A85A0D-A269-4A8E-A794-026A2874FD50}"/>
              </a:ext>
            </a:extLst>
          </p:cNvPr>
          <p:cNvSpPr>
            <a:spLocks noGrp="1"/>
          </p:cNvSpPr>
          <p:nvPr>
            <p:ph type="sldNum" sz="quarter" idx="12"/>
          </p:nvPr>
        </p:nvSpPr>
        <p:spPr/>
        <p:txBody>
          <a:bodyPr/>
          <a:lstStyle/>
          <a:p>
            <a:fld id="{B6F691E6-E4C8-43B2-818D-F6DA4D06CBB6}" type="slidenum">
              <a:rPr lang="en-US" smtClean="0"/>
              <a:t>‹#›</a:t>
            </a:fld>
            <a:endParaRPr lang="en-US"/>
          </a:p>
        </p:txBody>
      </p:sp>
    </p:spTree>
    <p:extLst>
      <p:ext uri="{BB962C8B-B14F-4D97-AF65-F5344CB8AC3E}">
        <p14:creationId xmlns:p14="http://schemas.microsoft.com/office/powerpoint/2010/main" val="3012888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822D1-8E0B-44CE-943F-9F5A4859E0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A57F55-2D33-4448-9899-9E69CD6C09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AA8B1-0B7C-45ED-8B96-197749B651B5}"/>
              </a:ext>
            </a:extLst>
          </p:cNvPr>
          <p:cNvSpPr>
            <a:spLocks noGrp="1"/>
          </p:cNvSpPr>
          <p:nvPr>
            <p:ph type="dt" sz="half" idx="10"/>
          </p:nvPr>
        </p:nvSpPr>
        <p:spPr/>
        <p:txBody>
          <a:bodyPr/>
          <a:lstStyle/>
          <a:p>
            <a:fld id="{4C13FFAD-B43F-476B-AD1C-A5F9456728DF}" type="datetimeFigureOut">
              <a:rPr lang="en-US" smtClean="0"/>
              <a:t>12/15/2021</a:t>
            </a:fld>
            <a:endParaRPr lang="en-US"/>
          </a:p>
        </p:txBody>
      </p:sp>
      <p:sp>
        <p:nvSpPr>
          <p:cNvPr id="5" name="Footer Placeholder 4">
            <a:extLst>
              <a:ext uri="{FF2B5EF4-FFF2-40B4-BE49-F238E27FC236}">
                <a16:creationId xmlns:a16="http://schemas.microsoft.com/office/drawing/2014/main" id="{82AE0AC4-1A5B-454E-8C3E-E5AE36A057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286B63-7891-43AB-B0FA-B968901418ED}"/>
              </a:ext>
            </a:extLst>
          </p:cNvPr>
          <p:cNvSpPr>
            <a:spLocks noGrp="1"/>
          </p:cNvSpPr>
          <p:nvPr>
            <p:ph type="sldNum" sz="quarter" idx="12"/>
          </p:nvPr>
        </p:nvSpPr>
        <p:spPr/>
        <p:txBody>
          <a:bodyPr/>
          <a:lstStyle/>
          <a:p>
            <a:fld id="{B6F691E6-E4C8-43B2-818D-F6DA4D06CBB6}" type="slidenum">
              <a:rPr lang="en-US" smtClean="0"/>
              <a:t>‹#›</a:t>
            </a:fld>
            <a:endParaRPr lang="en-US"/>
          </a:p>
        </p:txBody>
      </p:sp>
    </p:spTree>
    <p:extLst>
      <p:ext uri="{BB962C8B-B14F-4D97-AF65-F5344CB8AC3E}">
        <p14:creationId xmlns:p14="http://schemas.microsoft.com/office/powerpoint/2010/main" val="366208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314BB-1DD3-425C-BC8F-C703701007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1FF57A-FA37-41E0-9237-1FFC10CF8E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69D805-58F4-4877-ACD0-852FEA6A37A7}"/>
              </a:ext>
            </a:extLst>
          </p:cNvPr>
          <p:cNvSpPr>
            <a:spLocks noGrp="1"/>
          </p:cNvSpPr>
          <p:nvPr>
            <p:ph type="dt" sz="half" idx="10"/>
          </p:nvPr>
        </p:nvSpPr>
        <p:spPr/>
        <p:txBody>
          <a:bodyPr/>
          <a:lstStyle/>
          <a:p>
            <a:fld id="{4C13FFAD-B43F-476B-AD1C-A5F9456728DF}" type="datetimeFigureOut">
              <a:rPr lang="en-US" smtClean="0"/>
              <a:t>12/15/2021</a:t>
            </a:fld>
            <a:endParaRPr lang="en-US"/>
          </a:p>
        </p:txBody>
      </p:sp>
      <p:sp>
        <p:nvSpPr>
          <p:cNvPr id="5" name="Footer Placeholder 4">
            <a:extLst>
              <a:ext uri="{FF2B5EF4-FFF2-40B4-BE49-F238E27FC236}">
                <a16:creationId xmlns:a16="http://schemas.microsoft.com/office/drawing/2014/main" id="{43B77A51-6840-4F79-AC54-82BEF765F1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C6D1B1-A93B-4D09-BCEF-B9CF384E98BF}"/>
              </a:ext>
            </a:extLst>
          </p:cNvPr>
          <p:cNvSpPr>
            <a:spLocks noGrp="1"/>
          </p:cNvSpPr>
          <p:nvPr>
            <p:ph type="sldNum" sz="quarter" idx="12"/>
          </p:nvPr>
        </p:nvSpPr>
        <p:spPr/>
        <p:txBody>
          <a:bodyPr/>
          <a:lstStyle/>
          <a:p>
            <a:fld id="{B6F691E6-E4C8-43B2-818D-F6DA4D06CBB6}" type="slidenum">
              <a:rPr lang="en-US" smtClean="0"/>
              <a:t>‹#›</a:t>
            </a:fld>
            <a:endParaRPr lang="en-US"/>
          </a:p>
        </p:txBody>
      </p:sp>
    </p:spTree>
    <p:extLst>
      <p:ext uri="{BB962C8B-B14F-4D97-AF65-F5344CB8AC3E}">
        <p14:creationId xmlns:p14="http://schemas.microsoft.com/office/powerpoint/2010/main" val="4096704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58787-E4C3-456F-B86E-10BD9BED47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9483CD-7BE6-4660-B004-7B01ADD668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A6E6BB-2DD4-4FAE-AA00-E4B9336D24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569F64-780B-4560-A583-2AD63F68FE56}"/>
              </a:ext>
            </a:extLst>
          </p:cNvPr>
          <p:cNvSpPr>
            <a:spLocks noGrp="1"/>
          </p:cNvSpPr>
          <p:nvPr>
            <p:ph type="dt" sz="half" idx="10"/>
          </p:nvPr>
        </p:nvSpPr>
        <p:spPr/>
        <p:txBody>
          <a:bodyPr/>
          <a:lstStyle/>
          <a:p>
            <a:fld id="{4C13FFAD-B43F-476B-AD1C-A5F9456728DF}" type="datetimeFigureOut">
              <a:rPr lang="en-US" smtClean="0"/>
              <a:t>12/15/2021</a:t>
            </a:fld>
            <a:endParaRPr lang="en-US"/>
          </a:p>
        </p:txBody>
      </p:sp>
      <p:sp>
        <p:nvSpPr>
          <p:cNvPr id="6" name="Footer Placeholder 5">
            <a:extLst>
              <a:ext uri="{FF2B5EF4-FFF2-40B4-BE49-F238E27FC236}">
                <a16:creationId xmlns:a16="http://schemas.microsoft.com/office/drawing/2014/main" id="{4C5E466F-E4BE-4D15-A45F-8E83468501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B69323-381C-47DF-853D-AE6AEBD37939}"/>
              </a:ext>
            </a:extLst>
          </p:cNvPr>
          <p:cNvSpPr>
            <a:spLocks noGrp="1"/>
          </p:cNvSpPr>
          <p:nvPr>
            <p:ph type="sldNum" sz="quarter" idx="12"/>
          </p:nvPr>
        </p:nvSpPr>
        <p:spPr/>
        <p:txBody>
          <a:bodyPr/>
          <a:lstStyle/>
          <a:p>
            <a:fld id="{B6F691E6-E4C8-43B2-818D-F6DA4D06CBB6}" type="slidenum">
              <a:rPr lang="en-US" smtClean="0"/>
              <a:t>‹#›</a:t>
            </a:fld>
            <a:endParaRPr lang="en-US"/>
          </a:p>
        </p:txBody>
      </p:sp>
    </p:spTree>
    <p:extLst>
      <p:ext uri="{BB962C8B-B14F-4D97-AF65-F5344CB8AC3E}">
        <p14:creationId xmlns:p14="http://schemas.microsoft.com/office/powerpoint/2010/main" val="2270951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FBED9-C412-41F8-96AD-F1F29D1E14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275A3B-8879-4BAD-9F50-FEF0D5A2CA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A9A06F-FE25-479C-99AC-D1BF30FD84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6647B4-3D8F-4DFD-B2B8-EA7B0B2007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499338-F045-45D7-AD24-1E41F64750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9BDA7B-A84A-4EB1-831F-5FFC122E5150}"/>
              </a:ext>
            </a:extLst>
          </p:cNvPr>
          <p:cNvSpPr>
            <a:spLocks noGrp="1"/>
          </p:cNvSpPr>
          <p:nvPr>
            <p:ph type="dt" sz="half" idx="10"/>
          </p:nvPr>
        </p:nvSpPr>
        <p:spPr/>
        <p:txBody>
          <a:bodyPr/>
          <a:lstStyle/>
          <a:p>
            <a:fld id="{4C13FFAD-B43F-476B-AD1C-A5F9456728DF}" type="datetimeFigureOut">
              <a:rPr lang="en-US" smtClean="0"/>
              <a:t>12/15/2021</a:t>
            </a:fld>
            <a:endParaRPr lang="en-US"/>
          </a:p>
        </p:txBody>
      </p:sp>
      <p:sp>
        <p:nvSpPr>
          <p:cNvPr id="8" name="Footer Placeholder 7">
            <a:extLst>
              <a:ext uri="{FF2B5EF4-FFF2-40B4-BE49-F238E27FC236}">
                <a16:creationId xmlns:a16="http://schemas.microsoft.com/office/drawing/2014/main" id="{63A84CDB-1841-45F6-A6C2-28028F3654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C19870-FDBF-4E77-B442-ABD6B3ADCC84}"/>
              </a:ext>
            </a:extLst>
          </p:cNvPr>
          <p:cNvSpPr>
            <a:spLocks noGrp="1"/>
          </p:cNvSpPr>
          <p:nvPr>
            <p:ph type="sldNum" sz="quarter" idx="12"/>
          </p:nvPr>
        </p:nvSpPr>
        <p:spPr/>
        <p:txBody>
          <a:bodyPr/>
          <a:lstStyle/>
          <a:p>
            <a:fld id="{B6F691E6-E4C8-43B2-818D-F6DA4D06CBB6}" type="slidenum">
              <a:rPr lang="en-US" smtClean="0"/>
              <a:t>‹#›</a:t>
            </a:fld>
            <a:endParaRPr lang="en-US"/>
          </a:p>
        </p:txBody>
      </p:sp>
    </p:spTree>
    <p:extLst>
      <p:ext uri="{BB962C8B-B14F-4D97-AF65-F5344CB8AC3E}">
        <p14:creationId xmlns:p14="http://schemas.microsoft.com/office/powerpoint/2010/main" val="1585091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BE5CC-C688-45D5-9762-0F0491E213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C4BD26-2744-44F4-BBE4-4150F2FF2DEF}"/>
              </a:ext>
            </a:extLst>
          </p:cNvPr>
          <p:cNvSpPr>
            <a:spLocks noGrp="1"/>
          </p:cNvSpPr>
          <p:nvPr>
            <p:ph type="dt" sz="half" idx="10"/>
          </p:nvPr>
        </p:nvSpPr>
        <p:spPr/>
        <p:txBody>
          <a:bodyPr/>
          <a:lstStyle/>
          <a:p>
            <a:fld id="{4C13FFAD-B43F-476B-AD1C-A5F9456728DF}" type="datetimeFigureOut">
              <a:rPr lang="en-US" smtClean="0"/>
              <a:t>12/15/2021</a:t>
            </a:fld>
            <a:endParaRPr lang="en-US"/>
          </a:p>
        </p:txBody>
      </p:sp>
      <p:sp>
        <p:nvSpPr>
          <p:cNvPr id="4" name="Footer Placeholder 3">
            <a:extLst>
              <a:ext uri="{FF2B5EF4-FFF2-40B4-BE49-F238E27FC236}">
                <a16:creationId xmlns:a16="http://schemas.microsoft.com/office/drawing/2014/main" id="{02EC346B-7A50-4C21-8A34-5DC195AE60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E61780-D2F5-4085-A231-090CB8225ED5}"/>
              </a:ext>
            </a:extLst>
          </p:cNvPr>
          <p:cNvSpPr>
            <a:spLocks noGrp="1"/>
          </p:cNvSpPr>
          <p:nvPr>
            <p:ph type="sldNum" sz="quarter" idx="12"/>
          </p:nvPr>
        </p:nvSpPr>
        <p:spPr/>
        <p:txBody>
          <a:bodyPr/>
          <a:lstStyle/>
          <a:p>
            <a:fld id="{B6F691E6-E4C8-43B2-818D-F6DA4D06CBB6}" type="slidenum">
              <a:rPr lang="en-US" smtClean="0"/>
              <a:t>‹#›</a:t>
            </a:fld>
            <a:endParaRPr lang="en-US"/>
          </a:p>
        </p:txBody>
      </p:sp>
    </p:spTree>
    <p:extLst>
      <p:ext uri="{BB962C8B-B14F-4D97-AF65-F5344CB8AC3E}">
        <p14:creationId xmlns:p14="http://schemas.microsoft.com/office/powerpoint/2010/main" val="3068173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B39A84-DEDB-4C6C-82BA-BF6CC988108A}"/>
              </a:ext>
            </a:extLst>
          </p:cNvPr>
          <p:cNvSpPr>
            <a:spLocks noGrp="1"/>
          </p:cNvSpPr>
          <p:nvPr>
            <p:ph type="dt" sz="half" idx="10"/>
          </p:nvPr>
        </p:nvSpPr>
        <p:spPr/>
        <p:txBody>
          <a:bodyPr/>
          <a:lstStyle/>
          <a:p>
            <a:fld id="{4C13FFAD-B43F-476B-AD1C-A5F9456728DF}" type="datetimeFigureOut">
              <a:rPr lang="en-US" smtClean="0"/>
              <a:t>12/15/2021</a:t>
            </a:fld>
            <a:endParaRPr lang="en-US"/>
          </a:p>
        </p:txBody>
      </p:sp>
      <p:sp>
        <p:nvSpPr>
          <p:cNvPr id="3" name="Footer Placeholder 2">
            <a:extLst>
              <a:ext uri="{FF2B5EF4-FFF2-40B4-BE49-F238E27FC236}">
                <a16:creationId xmlns:a16="http://schemas.microsoft.com/office/drawing/2014/main" id="{CF69C6BC-2F97-499B-B68D-10215CDF11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1EA5A3-CA66-4EE9-95D5-86CC4571C588}"/>
              </a:ext>
            </a:extLst>
          </p:cNvPr>
          <p:cNvSpPr>
            <a:spLocks noGrp="1"/>
          </p:cNvSpPr>
          <p:nvPr>
            <p:ph type="sldNum" sz="quarter" idx="12"/>
          </p:nvPr>
        </p:nvSpPr>
        <p:spPr/>
        <p:txBody>
          <a:bodyPr/>
          <a:lstStyle/>
          <a:p>
            <a:fld id="{B6F691E6-E4C8-43B2-818D-F6DA4D06CBB6}" type="slidenum">
              <a:rPr lang="en-US" smtClean="0"/>
              <a:t>‹#›</a:t>
            </a:fld>
            <a:endParaRPr lang="en-US"/>
          </a:p>
        </p:txBody>
      </p:sp>
    </p:spTree>
    <p:extLst>
      <p:ext uri="{BB962C8B-B14F-4D97-AF65-F5344CB8AC3E}">
        <p14:creationId xmlns:p14="http://schemas.microsoft.com/office/powerpoint/2010/main" val="484257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D79B3-FB18-4017-BB37-B90CA62B5A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E8D266-D02E-43DA-8125-4096697976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39A867-CF66-49F8-9981-DA6BE62F09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7C1D26-AB40-4750-AD9D-D72ECF6E5A42}"/>
              </a:ext>
            </a:extLst>
          </p:cNvPr>
          <p:cNvSpPr>
            <a:spLocks noGrp="1"/>
          </p:cNvSpPr>
          <p:nvPr>
            <p:ph type="dt" sz="half" idx="10"/>
          </p:nvPr>
        </p:nvSpPr>
        <p:spPr/>
        <p:txBody>
          <a:bodyPr/>
          <a:lstStyle/>
          <a:p>
            <a:fld id="{4C13FFAD-B43F-476B-AD1C-A5F9456728DF}" type="datetimeFigureOut">
              <a:rPr lang="en-US" smtClean="0"/>
              <a:t>12/15/2021</a:t>
            </a:fld>
            <a:endParaRPr lang="en-US"/>
          </a:p>
        </p:txBody>
      </p:sp>
      <p:sp>
        <p:nvSpPr>
          <p:cNvPr id="6" name="Footer Placeholder 5">
            <a:extLst>
              <a:ext uri="{FF2B5EF4-FFF2-40B4-BE49-F238E27FC236}">
                <a16:creationId xmlns:a16="http://schemas.microsoft.com/office/drawing/2014/main" id="{5B253349-5CF4-4224-A8C8-01AEE994D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F282CB-A23F-47F7-834A-6F22CE67DFA6}"/>
              </a:ext>
            </a:extLst>
          </p:cNvPr>
          <p:cNvSpPr>
            <a:spLocks noGrp="1"/>
          </p:cNvSpPr>
          <p:nvPr>
            <p:ph type="sldNum" sz="quarter" idx="12"/>
          </p:nvPr>
        </p:nvSpPr>
        <p:spPr/>
        <p:txBody>
          <a:bodyPr/>
          <a:lstStyle/>
          <a:p>
            <a:fld id="{B6F691E6-E4C8-43B2-818D-F6DA4D06CBB6}" type="slidenum">
              <a:rPr lang="en-US" smtClean="0"/>
              <a:t>‹#›</a:t>
            </a:fld>
            <a:endParaRPr lang="en-US"/>
          </a:p>
        </p:txBody>
      </p:sp>
    </p:spTree>
    <p:extLst>
      <p:ext uri="{BB962C8B-B14F-4D97-AF65-F5344CB8AC3E}">
        <p14:creationId xmlns:p14="http://schemas.microsoft.com/office/powerpoint/2010/main" val="344094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17D68-CE2E-4DE0-86F2-3E7C9369F2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AA60A5-B6B5-49A2-B332-508A082D3A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848BCA-9771-4B4A-8EDF-4B679BF48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2D5979-4A17-479B-86A0-416579167444}"/>
              </a:ext>
            </a:extLst>
          </p:cNvPr>
          <p:cNvSpPr>
            <a:spLocks noGrp="1"/>
          </p:cNvSpPr>
          <p:nvPr>
            <p:ph type="dt" sz="half" idx="10"/>
          </p:nvPr>
        </p:nvSpPr>
        <p:spPr/>
        <p:txBody>
          <a:bodyPr/>
          <a:lstStyle/>
          <a:p>
            <a:fld id="{4C13FFAD-B43F-476B-AD1C-A5F9456728DF}" type="datetimeFigureOut">
              <a:rPr lang="en-US" smtClean="0"/>
              <a:t>12/15/2021</a:t>
            </a:fld>
            <a:endParaRPr lang="en-US"/>
          </a:p>
        </p:txBody>
      </p:sp>
      <p:sp>
        <p:nvSpPr>
          <p:cNvPr id="6" name="Footer Placeholder 5">
            <a:extLst>
              <a:ext uri="{FF2B5EF4-FFF2-40B4-BE49-F238E27FC236}">
                <a16:creationId xmlns:a16="http://schemas.microsoft.com/office/drawing/2014/main" id="{8897665E-0300-45AF-A97C-30746D1249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BF9E3F-217A-4C64-B3D9-8838E0FF38EB}"/>
              </a:ext>
            </a:extLst>
          </p:cNvPr>
          <p:cNvSpPr>
            <a:spLocks noGrp="1"/>
          </p:cNvSpPr>
          <p:nvPr>
            <p:ph type="sldNum" sz="quarter" idx="12"/>
          </p:nvPr>
        </p:nvSpPr>
        <p:spPr/>
        <p:txBody>
          <a:bodyPr/>
          <a:lstStyle/>
          <a:p>
            <a:fld id="{B6F691E6-E4C8-43B2-818D-F6DA4D06CBB6}" type="slidenum">
              <a:rPr lang="en-US" smtClean="0"/>
              <a:t>‹#›</a:t>
            </a:fld>
            <a:endParaRPr lang="en-US"/>
          </a:p>
        </p:txBody>
      </p:sp>
    </p:spTree>
    <p:extLst>
      <p:ext uri="{BB962C8B-B14F-4D97-AF65-F5344CB8AC3E}">
        <p14:creationId xmlns:p14="http://schemas.microsoft.com/office/powerpoint/2010/main" val="2437591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0">
          <a:fgClr>
            <a:schemeClr val="accent6"/>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4B6CF9-AE06-4260-948F-70B6AD3468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B5487A-AB24-44E4-979B-94E1785C3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AE394E-8F25-4D88-BBB2-1DC61E0D15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3FFAD-B43F-476B-AD1C-A5F9456728DF}" type="datetimeFigureOut">
              <a:rPr lang="en-US" smtClean="0"/>
              <a:t>12/15/2021</a:t>
            </a:fld>
            <a:endParaRPr lang="en-US"/>
          </a:p>
        </p:txBody>
      </p:sp>
      <p:sp>
        <p:nvSpPr>
          <p:cNvPr id="5" name="Footer Placeholder 4">
            <a:extLst>
              <a:ext uri="{FF2B5EF4-FFF2-40B4-BE49-F238E27FC236}">
                <a16:creationId xmlns:a16="http://schemas.microsoft.com/office/drawing/2014/main" id="{0971171F-7419-4313-8C55-5C22820096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F89623-CE8C-43D8-9106-2273C13F50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691E6-E4C8-43B2-818D-F6DA4D06CBB6}" type="slidenum">
              <a:rPr lang="en-US" smtClean="0"/>
              <a:t>‹#›</a:t>
            </a:fld>
            <a:endParaRPr lang="en-US"/>
          </a:p>
        </p:txBody>
      </p:sp>
    </p:spTree>
    <p:extLst>
      <p:ext uri="{BB962C8B-B14F-4D97-AF65-F5344CB8AC3E}">
        <p14:creationId xmlns:p14="http://schemas.microsoft.com/office/powerpoint/2010/main" val="1148096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en/tulip-landscape-tulips-holland-1405386/" TargetMode="External"/><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7.jpe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B1ED4-D328-4E48-A31B-0BCBD28D0F03}"/>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7BDC5D3A-AA35-4764-B389-A88F49A21B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10" name="TextBox 9">
            <a:extLst>
              <a:ext uri="{FF2B5EF4-FFF2-40B4-BE49-F238E27FC236}">
                <a16:creationId xmlns:a16="http://schemas.microsoft.com/office/drawing/2014/main" id="{F648D0D3-F5B2-4CD3-AAB7-9B0F4D6B3D72}"/>
              </a:ext>
            </a:extLst>
          </p:cNvPr>
          <p:cNvSpPr txBox="1"/>
          <p:nvPr/>
        </p:nvSpPr>
        <p:spPr>
          <a:xfrm>
            <a:off x="225287" y="289242"/>
            <a:ext cx="11741426" cy="1477328"/>
          </a:xfrm>
          <a:prstGeom prst="rect">
            <a:avLst/>
          </a:prstGeom>
          <a:noFill/>
        </p:spPr>
        <p:txBody>
          <a:bodyPr wrap="square" rtlCol="0">
            <a:spAutoFit/>
          </a:bodyPr>
          <a:lstStyle/>
          <a:p>
            <a:r>
              <a:rPr lang="bn-IN" sz="9000" dirty="0">
                <a:solidFill>
                  <a:schemeClr val="accent2"/>
                </a:solidFill>
                <a:latin typeface="NikoshBAN" panose="02000000000000000000" pitchFamily="2" charset="0"/>
                <a:cs typeface="NikoshBAN" panose="02000000000000000000" pitchFamily="2" charset="0"/>
              </a:rPr>
              <a:t>আজকের ক্লাসে সবাইকে স্বাগতম</a:t>
            </a:r>
            <a:endParaRPr lang="en-US" sz="9000" dirty="0">
              <a:solidFill>
                <a:schemeClr val="accent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4022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B4A47B-8B51-4A6F-AA2D-9164C2F25E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803" y="84461"/>
            <a:ext cx="4516580" cy="2367326"/>
          </a:xfrm>
          <a:prstGeom prst="rect">
            <a:avLst/>
          </a:prstGeom>
        </p:spPr>
      </p:pic>
      <p:pic>
        <p:nvPicPr>
          <p:cNvPr id="5" name="Picture 4">
            <a:extLst>
              <a:ext uri="{FF2B5EF4-FFF2-40B4-BE49-F238E27FC236}">
                <a16:creationId xmlns:a16="http://schemas.microsoft.com/office/drawing/2014/main" id="{BFE27369-8BC9-48F5-9C93-B31D841BFF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80755"/>
            <a:ext cx="4516581" cy="2367326"/>
          </a:xfrm>
          <a:prstGeom prst="rect">
            <a:avLst/>
          </a:prstGeom>
        </p:spPr>
      </p:pic>
      <p:pic>
        <p:nvPicPr>
          <p:cNvPr id="7" name="Picture 6">
            <a:extLst>
              <a:ext uri="{FF2B5EF4-FFF2-40B4-BE49-F238E27FC236}">
                <a16:creationId xmlns:a16="http://schemas.microsoft.com/office/drawing/2014/main" id="{372EC30E-58B5-49CF-A6E4-8FD57E9810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03" y="3092296"/>
            <a:ext cx="4516582" cy="2497580"/>
          </a:xfrm>
          <a:prstGeom prst="rect">
            <a:avLst/>
          </a:prstGeom>
        </p:spPr>
      </p:pic>
      <p:pic>
        <p:nvPicPr>
          <p:cNvPr id="9" name="Picture 8">
            <a:extLst>
              <a:ext uri="{FF2B5EF4-FFF2-40B4-BE49-F238E27FC236}">
                <a16:creationId xmlns:a16="http://schemas.microsoft.com/office/drawing/2014/main" id="{13599E63-B1FC-4B7E-8413-DA962DADD7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3113906"/>
            <a:ext cx="4516582" cy="2497580"/>
          </a:xfrm>
          <a:prstGeom prst="rect">
            <a:avLst/>
          </a:prstGeom>
        </p:spPr>
      </p:pic>
      <p:sp>
        <p:nvSpPr>
          <p:cNvPr id="6" name="TextBox 5">
            <a:extLst>
              <a:ext uri="{FF2B5EF4-FFF2-40B4-BE49-F238E27FC236}">
                <a16:creationId xmlns:a16="http://schemas.microsoft.com/office/drawing/2014/main" id="{BA581FFD-E443-4C8F-904F-3EF8738DBB65}"/>
              </a:ext>
            </a:extLst>
          </p:cNvPr>
          <p:cNvSpPr txBox="1"/>
          <p:nvPr/>
        </p:nvSpPr>
        <p:spPr>
          <a:xfrm>
            <a:off x="1319645" y="6188764"/>
            <a:ext cx="8711046" cy="584775"/>
          </a:xfrm>
          <a:prstGeom prst="rect">
            <a:avLst/>
          </a:prstGeom>
          <a:noFill/>
          <a:ln w="28575">
            <a:solidFill>
              <a:srgbClr val="00B050"/>
            </a:solidFill>
            <a:prstDash val="sysDash"/>
          </a:ln>
        </p:spPr>
        <p:txBody>
          <a:bodyPr wrap="square" rtlCol="0">
            <a:spAutoFit/>
          </a:bodyPr>
          <a:lstStyle/>
          <a:p>
            <a:r>
              <a:rPr lang="bn-IN" sz="3200" dirty="0">
                <a:latin typeface="NikoshBAN" pitchFamily="2" charset="0"/>
                <a:cs typeface="NikoshBAN" pitchFamily="2" charset="0"/>
              </a:rPr>
              <a:t>জেলে খাল-বিল, হাওর-বাঁওড়, নদী ও সাগরে জাল দিয়ে মাছ ধরেন।    </a:t>
            </a:r>
            <a:endParaRPr lang="en-US" sz="3200" dirty="0">
              <a:latin typeface="NikoshBAN" pitchFamily="2" charset="0"/>
              <a:cs typeface="NikoshBAN" pitchFamily="2" charset="0"/>
            </a:endParaRPr>
          </a:p>
        </p:txBody>
      </p:sp>
      <p:sp>
        <p:nvSpPr>
          <p:cNvPr id="8" name="TextBox 7">
            <a:extLst>
              <a:ext uri="{FF2B5EF4-FFF2-40B4-BE49-F238E27FC236}">
                <a16:creationId xmlns:a16="http://schemas.microsoft.com/office/drawing/2014/main" id="{E3325DD5-5CCA-4064-9100-38E9CE5099D8}"/>
              </a:ext>
            </a:extLst>
          </p:cNvPr>
          <p:cNvSpPr txBox="1"/>
          <p:nvPr/>
        </p:nvSpPr>
        <p:spPr>
          <a:xfrm>
            <a:off x="2085108" y="2479654"/>
            <a:ext cx="1392383" cy="461665"/>
          </a:xfrm>
          <a:prstGeom prst="rect">
            <a:avLst/>
          </a:prstGeom>
          <a:noFill/>
          <a:ln w="28575">
            <a:solidFill>
              <a:srgbClr val="00B050"/>
            </a:solidFill>
            <a:prstDash val="sysDash"/>
          </a:ln>
        </p:spPr>
        <p:txBody>
          <a:bodyPr wrap="square" rtlCol="0">
            <a:spAutoFit/>
          </a:bodyPr>
          <a:lstStyle/>
          <a:p>
            <a:pPr algn="ctr"/>
            <a:r>
              <a:rPr lang="bn-IN" sz="2400" dirty="0">
                <a:latin typeface="NikoshBAN" pitchFamily="2" charset="0"/>
                <a:cs typeface="NikoshBAN" pitchFamily="2" charset="0"/>
              </a:rPr>
              <a:t>খাল-বিল   </a:t>
            </a:r>
            <a:endParaRPr lang="en-US" sz="2400" dirty="0">
              <a:latin typeface="NikoshBAN" pitchFamily="2" charset="0"/>
              <a:cs typeface="NikoshBAN" pitchFamily="2" charset="0"/>
            </a:endParaRPr>
          </a:p>
        </p:txBody>
      </p:sp>
      <p:sp>
        <p:nvSpPr>
          <p:cNvPr id="10" name="TextBox 9">
            <a:extLst>
              <a:ext uri="{FF2B5EF4-FFF2-40B4-BE49-F238E27FC236}">
                <a16:creationId xmlns:a16="http://schemas.microsoft.com/office/drawing/2014/main" id="{7265BC9F-BA96-4915-8075-53269249D105}"/>
              </a:ext>
            </a:extLst>
          </p:cNvPr>
          <p:cNvSpPr txBox="1"/>
          <p:nvPr/>
        </p:nvSpPr>
        <p:spPr>
          <a:xfrm>
            <a:off x="7072747" y="2515019"/>
            <a:ext cx="1641764" cy="461665"/>
          </a:xfrm>
          <a:prstGeom prst="rect">
            <a:avLst/>
          </a:prstGeom>
          <a:noFill/>
          <a:ln w="28575">
            <a:solidFill>
              <a:srgbClr val="00B050"/>
            </a:solidFill>
            <a:prstDash val="sysDash"/>
          </a:ln>
        </p:spPr>
        <p:txBody>
          <a:bodyPr wrap="square" rtlCol="0">
            <a:spAutoFit/>
          </a:bodyPr>
          <a:lstStyle/>
          <a:p>
            <a:pPr algn="ctr"/>
            <a:r>
              <a:rPr lang="bn-IN" sz="2400" dirty="0">
                <a:latin typeface="NikoshBAN" pitchFamily="2" charset="0"/>
                <a:cs typeface="NikoshBAN" pitchFamily="2" charset="0"/>
              </a:rPr>
              <a:t>হাওড়- বাঁওড়   </a:t>
            </a:r>
            <a:endParaRPr lang="en-US" sz="2400" dirty="0">
              <a:latin typeface="NikoshBAN" pitchFamily="2" charset="0"/>
              <a:cs typeface="NikoshBAN" pitchFamily="2" charset="0"/>
            </a:endParaRPr>
          </a:p>
        </p:txBody>
      </p:sp>
      <p:sp>
        <p:nvSpPr>
          <p:cNvPr id="11" name="TextBox 10">
            <a:extLst>
              <a:ext uri="{FF2B5EF4-FFF2-40B4-BE49-F238E27FC236}">
                <a16:creationId xmlns:a16="http://schemas.microsoft.com/office/drawing/2014/main" id="{D479948A-8372-4F69-ADCB-A304DA1772FE}"/>
              </a:ext>
            </a:extLst>
          </p:cNvPr>
          <p:cNvSpPr txBox="1"/>
          <p:nvPr/>
        </p:nvSpPr>
        <p:spPr>
          <a:xfrm>
            <a:off x="2417619" y="5658487"/>
            <a:ext cx="796638" cy="461665"/>
          </a:xfrm>
          <a:prstGeom prst="rect">
            <a:avLst/>
          </a:prstGeom>
          <a:noFill/>
          <a:ln w="28575">
            <a:solidFill>
              <a:srgbClr val="00B050"/>
            </a:solidFill>
            <a:prstDash val="sysDash"/>
          </a:ln>
        </p:spPr>
        <p:txBody>
          <a:bodyPr wrap="square" rtlCol="0">
            <a:spAutoFit/>
          </a:bodyPr>
          <a:lstStyle/>
          <a:p>
            <a:pPr algn="ctr"/>
            <a:r>
              <a:rPr lang="bn-IN" sz="2400" dirty="0">
                <a:latin typeface="NikoshBAN" pitchFamily="2" charset="0"/>
                <a:cs typeface="NikoshBAN" pitchFamily="2" charset="0"/>
              </a:rPr>
              <a:t>নদী   </a:t>
            </a:r>
            <a:endParaRPr lang="en-US" sz="2400" dirty="0">
              <a:latin typeface="NikoshBAN" pitchFamily="2" charset="0"/>
              <a:cs typeface="NikoshBAN" pitchFamily="2" charset="0"/>
            </a:endParaRPr>
          </a:p>
        </p:txBody>
      </p:sp>
      <p:sp>
        <p:nvSpPr>
          <p:cNvPr id="12" name="TextBox 11">
            <a:extLst>
              <a:ext uri="{FF2B5EF4-FFF2-40B4-BE49-F238E27FC236}">
                <a16:creationId xmlns:a16="http://schemas.microsoft.com/office/drawing/2014/main" id="{E6038824-50BA-4D11-8563-8819F932FBE1}"/>
              </a:ext>
            </a:extLst>
          </p:cNvPr>
          <p:cNvSpPr txBox="1"/>
          <p:nvPr/>
        </p:nvSpPr>
        <p:spPr>
          <a:xfrm>
            <a:off x="7710053" y="5669292"/>
            <a:ext cx="796637" cy="461665"/>
          </a:xfrm>
          <a:prstGeom prst="rect">
            <a:avLst/>
          </a:prstGeom>
          <a:noFill/>
          <a:ln w="28575">
            <a:solidFill>
              <a:srgbClr val="00B050"/>
            </a:solidFill>
            <a:prstDash val="sysDash"/>
          </a:ln>
        </p:spPr>
        <p:txBody>
          <a:bodyPr wrap="square" rtlCol="0">
            <a:spAutoFit/>
          </a:bodyPr>
          <a:lstStyle/>
          <a:p>
            <a:pPr algn="ctr"/>
            <a:r>
              <a:rPr lang="bn-IN" sz="2400" dirty="0">
                <a:latin typeface="NikoshBAN" pitchFamily="2" charset="0"/>
                <a:cs typeface="NikoshBAN" pitchFamily="2" charset="0"/>
              </a:rPr>
              <a:t>সাগর   </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15654141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1+#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1+#ppt_w/2"/>
                                          </p:val>
                                        </p:tav>
                                        <p:tav tm="100000">
                                          <p:val>
                                            <p:strVal val="#ppt_x"/>
                                          </p:val>
                                        </p:tav>
                                      </p:tavLst>
                                    </p:anim>
                                    <p:anim calcmode="lin" valueType="num">
                                      <p:cBhvr additive="base">
                                        <p:cTn id="5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2000" fill="hold"/>
                                        <p:tgtEl>
                                          <p:spTgt spid="6"/>
                                        </p:tgtEl>
                                        <p:attrNameLst>
                                          <p:attrName>ppt_x</p:attrName>
                                        </p:attrNameLst>
                                      </p:cBhvr>
                                      <p:tavLst>
                                        <p:tav tm="0">
                                          <p:val>
                                            <p:strVal val="1+#ppt_w/2"/>
                                          </p:val>
                                        </p:tav>
                                        <p:tav tm="100000">
                                          <p:val>
                                            <p:strVal val="#ppt_x"/>
                                          </p:val>
                                        </p:tav>
                                      </p:tavLst>
                                    </p:anim>
                                    <p:anim calcmode="lin" valueType="num">
                                      <p:cBhvr additive="base">
                                        <p:cTn id="56"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F78C7A-5BA9-4E26-85F0-0A1FE4948308}"/>
              </a:ext>
            </a:extLst>
          </p:cNvPr>
          <p:cNvSpPr txBox="1"/>
          <p:nvPr/>
        </p:nvSpPr>
        <p:spPr>
          <a:xfrm>
            <a:off x="1177636" y="5190332"/>
            <a:ext cx="8465128" cy="1323439"/>
          </a:xfrm>
          <a:prstGeom prst="rect">
            <a:avLst/>
          </a:prstGeom>
          <a:noFill/>
          <a:ln w="28575">
            <a:solidFill>
              <a:schemeClr val="tx1"/>
            </a:solidFill>
            <a:prstDash val="sysDash"/>
          </a:ln>
        </p:spPr>
        <p:txBody>
          <a:bodyPr wrap="square" rtlCol="0">
            <a:spAutoFit/>
          </a:bodyPr>
          <a:lstStyle/>
          <a:p>
            <a:pPr algn="ctr"/>
            <a:r>
              <a:rPr lang="bn-IN" sz="4000" dirty="0">
                <a:latin typeface="NikoshBAN" pitchFamily="2" charset="0"/>
                <a:cs typeface="NikoshBAN" pitchFamily="2" charset="0"/>
              </a:rPr>
              <a:t>জেলে মাছ বাজারে বিক্রি করে অর্থ উপার্জন করেন। তাঁরা পুকুর বা বিভিন্ন জলাশয়ে মাছ চাষ করেন। </a:t>
            </a:r>
            <a:endParaRPr lang="en-US" sz="4000" dirty="0">
              <a:latin typeface="NikoshBAN" pitchFamily="2" charset="0"/>
              <a:cs typeface="NikoshBAN" pitchFamily="2" charset="0"/>
            </a:endParaRPr>
          </a:p>
        </p:txBody>
      </p:sp>
      <p:pic>
        <p:nvPicPr>
          <p:cNvPr id="3" name="Picture 2">
            <a:extLst>
              <a:ext uri="{FF2B5EF4-FFF2-40B4-BE49-F238E27FC236}">
                <a16:creationId xmlns:a16="http://schemas.microsoft.com/office/drawing/2014/main" id="{D542B0AE-4356-49AA-A716-3269E7A687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44229"/>
            <a:ext cx="7723909" cy="4358492"/>
          </a:xfrm>
          <a:prstGeom prst="rect">
            <a:avLst/>
          </a:prstGeom>
        </p:spPr>
      </p:pic>
    </p:spTree>
    <p:extLst>
      <p:ext uri="{BB962C8B-B14F-4D97-AF65-F5344CB8AC3E}">
        <p14:creationId xmlns:p14="http://schemas.microsoft.com/office/powerpoint/2010/main" val="4949331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000" fill="hold"/>
                                        <p:tgtEl>
                                          <p:spTgt spid="2"/>
                                        </p:tgtEl>
                                        <p:attrNameLst>
                                          <p:attrName>ppt_x</p:attrName>
                                        </p:attrNameLst>
                                      </p:cBhvr>
                                      <p:tavLst>
                                        <p:tav tm="0">
                                          <p:val>
                                            <p:strVal val="1+#ppt_w/2"/>
                                          </p:val>
                                        </p:tav>
                                        <p:tav tm="100000">
                                          <p:val>
                                            <p:strVal val="#ppt_x"/>
                                          </p:val>
                                        </p:tav>
                                      </p:tavLst>
                                    </p:anim>
                                    <p:anim calcmode="lin" valueType="num">
                                      <p:cBhvr additive="base">
                                        <p:cTn id="13"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a:extLst>
              <a:ext uri="{FF2B5EF4-FFF2-40B4-BE49-F238E27FC236}">
                <a16:creationId xmlns:a16="http://schemas.microsoft.com/office/drawing/2014/main" id="{BF9AE3B1-3FC4-47FD-A46A-081E2D4F4F3F}"/>
              </a:ext>
            </a:extLst>
          </p:cNvPr>
          <p:cNvSpPr/>
          <p:nvPr/>
        </p:nvSpPr>
        <p:spPr>
          <a:xfrm>
            <a:off x="1639003" y="183656"/>
            <a:ext cx="7206759" cy="947055"/>
          </a:xfrm>
          <a:prstGeom prst="flowChartTerminator">
            <a:avLst/>
          </a:prstGeom>
          <a:solidFill>
            <a:schemeClr val="accent6">
              <a:lumMod val="40000"/>
              <a:lumOff val="60000"/>
            </a:scheme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a:solidFill>
                  <a:srgbClr val="7030A0"/>
                </a:solidFill>
                <a:latin typeface="NikoshBAN" panose="02000000000000000000" pitchFamily="2" charset="0"/>
                <a:cs typeface="NikoshBAN" panose="02000000000000000000" pitchFamily="2" charset="0"/>
              </a:rPr>
              <a:t>পাঠ্যবই সংযোগ সাধন</a:t>
            </a:r>
            <a:endParaRPr lang="en-US" sz="5400" dirty="0">
              <a:solidFill>
                <a:srgbClr val="7030A0"/>
              </a:solidFill>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C28DD668-CF0E-401C-9BB0-C60C305EAA83}"/>
              </a:ext>
            </a:extLst>
          </p:cNvPr>
          <p:cNvSpPr txBox="1"/>
          <p:nvPr/>
        </p:nvSpPr>
        <p:spPr>
          <a:xfrm>
            <a:off x="1846820" y="6002424"/>
            <a:ext cx="7354285" cy="707886"/>
          </a:xfrm>
          <a:prstGeom prst="rect">
            <a:avLst/>
          </a:prstGeom>
          <a:noFill/>
          <a:ln w="28575">
            <a:solidFill>
              <a:srgbClr val="7030A0"/>
            </a:solidFill>
            <a:prstDash val="sysDash"/>
          </a:ln>
        </p:spPr>
        <p:txBody>
          <a:bodyPr wrap="square" rtlCol="0">
            <a:spAutoFit/>
          </a:bodyPr>
          <a:lstStyle/>
          <a:p>
            <a:pPr algn="ctr"/>
            <a:r>
              <a:rPr lang="bn-IN" sz="4000" dirty="0">
                <a:latin typeface="NikoshBAN" panose="02000000000000000000" pitchFamily="2" charset="0"/>
                <a:cs typeface="NikoshBAN" panose="02000000000000000000" pitchFamily="2" charset="0"/>
              </a:rPr>
              <a:t> শিক্ষার্থীদের নিরব পাঠ, পৃষ্ঠা নং </a:t>
            </a:r>
            <a:r>
              <a:rPr lang="en-US" sz="4000" dirty="0">
                <a:latin typeface="NikoshBAN" panose="02000000000000000000" pitchFamily="2" charset="0"/>
                <a:cs typeface="NikoshBAN" panose="02000000000000000000" pitchFamily="2" charset="0"/>
              </a:rPr>
              <a:t>22-23</a:t>
            </a:r>
            <a:r>
              <a:rPr lang="bn-IN" sz="4000" dirty="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D79A5C21-27FD-4712-80B5-2312F61BE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20" y="1322888"/>
            <a:ext cx="12010798" cy="4475742"/>
          </a:xfrm>
          <a:prstGeom prst="rect">
            <a:avLst/>
          </a:prstGeom>
        </p:spPr>
      </p:pic>
    </p:spTree>
    <p:extLst>
      <p:ext uri="{BB962C8B-B14F-4D97-AF65-F5344CB8AC3E}">
        <p14:creationId xmlns:p14="http://schemas.microsoft.com/office/powerpoint/2010/main" val="3362687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2000" fill="hold"/>
                                        <p:tgtEl>
                                          <p:spTgt spid="3"/>
                                        </p:tgtEl>
                                        <p:attrNameLst>
                                          <p:attrName>ppt_x</p:attrName>
                                        </p:attrNameLst>
                                      </p:cBhvr>
                                      <p:tavLst>
                                        <p:tav tm="0">
                                          <p:val>
                                            <p:strVal val="1+#ppt_w/2"/>
                                          </p:val>
                                        </p:tav>
                                        <p:tav tm="100000">
                                          <p:val>
                                            <p:strVal val="#ppt_x"/>
                                          </p:val>
                                        </p:tav>
                                      </p:tavLst>
                                    </p:anim>
                                    <p:anim calcmode="lin" valueType="num">
                                      <p:cBhvr additive="base">
                                        <p:cTn id="20" dur="2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12D062-67BA-48B7-8E47-69FFD72F6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687" y="371048"/>
            <a:ext cx="4734586" cy="6077798"/>
          </a:xfrm>
          <a:prstGeom prst="rect">
            <a:avLst/>
          </a:prstGeom>
        </p:spPr>
      </p:pic>
      <p:pic>
        <p:nvPicPr>
          <p:cNvPr id="5" name="Picture 4">
            <a:extLst>
              <a:ext uri="{FF2B5EF4-FFF2-40B4-BE49-F238E27FC236}">
                <a16:creationId xmlns:a16="http://schemas.microsoft.com/office/drawing/2014/main" id="{60D0FEAE-2334-492C-9B0F-0A82C699F6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9728" y="371048"/>
            <a:ext cx="4677428" cy="6115904"/>
          </a:xfrm>
          <a:prstGeom prst="rect">
            <a:avLst/>
          </a:prstGeom>
        </p:spPr>
      </p:pic>
    </p:spTree>
    <p:extLst>
      <p:ext uri="{BB962C8B-B14F-4D97-AF65-F5344CB8AC3E}">
        <p14:creationId xmlns:p14="http://schemas.microsoft.com/office/powerpoint/2010/main" val="35428127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AD0ED9B7-5F4A-4663-B3F7-7AE95B582EFB}"/>
              </a:ext>
            </a:extLst>
          </p:cNvPr>
          <p:cNvSpPr/>
          <p:nvPr/>
        </p:nvSpPr>
        <p:spPr>
          <a:xfrm>
            <a:off x="2696863" y="253054"/>
            <a:ext cx="6135666" cy="1315233"/>
          </a:xfrm>
          <a:prstGeom prst="doubleWav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dirty="0">
                <a:solidFill>
                  <a:srgbClr val="002060"/>
                </a:solidFill>
                <a:latin typeface="NikoshBAN" panose="02000000000000000000" pitchFamily="2" charset="0"/>
                <a:cs typeface="NikoshBAN" panose="02000000000000000000" pitchFamily="2" charset="0"/>
              </a:rPr>
              <a:t>মূল্যায়ন</a:t>
            </a:r>
            <a:endParaRPr lang="en-US" sz="8000" dirty="0">
              <a:solidFill>
                <a:srgbClr val="002060"/>
              </a:solidFill>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01BA463D-C2B6-4FDB-B12E-0D8ED19E1DC4}"/>
              </a:ext>
            </a:extLst>
          </p:cNvPr>
          <p:cNvSpPr txBox="1"/>
          <p:nvPr/>
        </p:nvSpPr>
        <p:spPr>
          <a:xfrm rot="10800000" flipH="1" flipV="1">
            <a:off x="887896" y="2447361"/>
            <a:ext cx="5459895" cy="584775"/>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 (১) পেশা বলতে কী বোঝ?  </a:t>
            </a:r>
            <a:endParaRPr lang="en-US" sz="32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E6C747FA-C9E9-447C-A448-06E2218A701E}"/>
              </a:ext>
            </a:extLst>
          </p:cNvPr>
          <p:cNvSpPr txBox="1"/>
          <p:nvPr/>
        </p:nvSpPr>
        <p:spPr>
          <a:xfrm rot="10800000" flipH="1" flipV="1">
            <a:off x="887896" y="3049404"/>
            <a:ext cx="8534400" cy="584775"/>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 (২) উৎপাদন কাজের সাথে জড়িত দুটি পেশার নাম বল।    </a:t>
            </a:r>
            <a:endParaRPr lang="en-US" sz="32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671D64FF-34D6-4539-90DE-F5BCCA08B865}"/>
              </a:ext>
            </a:extLst>
          </p:cNvPr>
          <p:cNvSpPr txBox="1"/>
          <p:nvPr/>
        </p:nvSpPr>
        <p:spPr>
          <a:xfrm rot="10800000" flipH="1" flipV="1">
            <a:off x="887896" y="3725223"/>
            <a:ext cx="5459895" cy="584775"/>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 (৩) কোথায় মাছ ধরা হয়?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07070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440940-233D-4F7C-8EEE-626A604710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356" y="403513"/>
            <a:ext cx="2056817" cy="1686160"/>
          </a:xfrm>
          <a:prstGeom prst="rect">
            <a:avLst/>
          </a:prstGeom>
        </p:spPr>
      </p:pic>
      <p:sp>
        <p:nvSpPr>
          <p:cNvPr id="4" name="Flowchart: Terminator 3">
            <a:extLst>
              <a:ext uri="{FF2B5EF4-FFF2-40B4-BE49-F238E27FC236}">
                <a16:creationId xmlns:a16="http://schemas.microsoft.com/office/drawing/2014/main" id="{6DC643C3-8F04-4CEB-BFA5-B92D0121123B}"/>
              </a:ext>
            </a:extLst>
          </p:cNvPr>
          <p:cNvSpPr/>
          <p:nvPr/>
        </p:nvSpPr>
        <p:spPr>
          <a:xfrm>
            <a:off x="4797775" y="619340"/>
            <a:ext cx="4751882" cy="1229077"/>
          </a:xfrm>
          <a:prstGeom prst="flowChartTermina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dirty="0">
                <a:solidFill>
                  <a:schemeClr val="tx1"/>
                </a:solidFill>
                <a:latin typeface="NikoshBAN" panose="02000000000000000000" pitchFamily="2" charset="0"/>
                <a:cs typeface="NikoshBAN" panose="02000000000000000000" pitchFamily="2" charset="0"/>
              </a:rPr>
              <a:t>বাড়ির কাজ</a:t>
            </a:r>
            <a:endParaRPr lang="en-US" sz="8000" dirty="0">
              <a:solidFill>
                <a:schemeClr val="tx1"/>
              </a:solidFill>
              <a:latin typeface="NikoshBAN" panose="02000000000000000000" pitchFamily="2" charset="0"/>
              <a:cs typeface="NikoshBAN" panose="02000000000000000000" pitchFamily="2" charset="0"/>
            </a:endParaRPr>
          </a:p>
        </p:txBody>
      </p:sp>
      <p:sp>
        <p:nvSpPr>
          <p:cNvPr id="2" name="TextBox 1">
            <a:extLst>
              <a:ext uri="{FF2B5EF4-FFF2-40B4-BE49-F238E27FC236}">
                <a16:creationId xmlns:a16="http://schemas.microsoft.com/office/drawing/2014/main" id="{1FDFBE45-DED7-4098-A985-DEF9C8CBBDDE}"/>
              </a:ext>
            </a:extLst>
          </p:cNvPr>
          <p:cNvSpPr txBox="1"/>
          <p:nvPr/>
        </p:nvSpPr>
        <p:spPr>
          <a:xfrm rot="10800000" flipH="1" flipV="1">
            <a:off x="291547" y="2867442"/>
            <a:ext cx="11608905" cy="707886"/>
          </a:xfrm>
          <a:prstGeom prst="rect">
            <a:avLst/>
          </a:prstGeom>
          <a:noFill/>
        </p:spPr>
        <p:txBody>
          <a:bodyPr wrap="square" rtlCol="0">
            <a:spAutoFit/>
          </a:bodyPr>
          <a:lstStyle/>
          <a:p>
            <a:r>
              <a:rPr lang="bn-IN" sz="4000" dirty="0">
                <a:latin typeface="NikoshBAN" panose="02000000000000000000" pitchFamily="2" charset="0"/>
                <a:cs typeface="NikoshBAN" panose="02000000000000000000" pitchFamily="2" charset="0"/>
              </a:rPr>
              <a:t> একজন কৃষক কী কী কাজ করেন তার একটি তালিকা করে নিয়ে আসবে।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38112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415CFB-AABF-4ED9-BA7E-E67D7720B52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46759"/>
            <a:ext cx="12192000" cy="6764482"/>
          </a:xfrm>
          <a:prstGeom prst="rect">
            <a:avLst/>
          </a:prstGeom>
        </p:spPr>
      </p:pic>
      <p:sp>
        <p:nvSpPr>
          <p:cNvPr id="3" name="TextBox 2">
            <a:extLst>
              <a:ext uri="{FF2B5EF4-FFF2-40B4-BE49-F238E27FC236}">
                <a16:creationId xmlns:a16="http://schemas.microsoft.com/office/drawing/2014/main" id="{5892D76A-0E3C-4BE5-8C50-900601EA0615}"/>
              </a:ext>
            </a:extLst>
          </p:cNvPr>
          <p:cNvSpPr txBox="1"/>
          <p:nvPr/>
        </p:nvSpPr>
        <p:spPr>
          <a:xfrm>
            <a:off x="609600" y="2005079"/>
            <a:ext cx="10972799" cy="20928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13000" b="0" i="0" u="none" strike="noStrike" kern="1200" cap="none" spc="0" normalizeH="0" baseline="0" noProof="0" dirty="0">
                <a:ln>
                  <a:noFill/>
                </a:ln>
                <a:solidFill>
                  <a:srgbClr val="FFC000"/>
                </a:solidFill>
                <a:effectLst/>
                <a:uLnTx/>
                <a:uFillTx/>
                <a:latin typeface="NikoshBAN" panose="02000000000000000000" pitchFamily="2" charset="0"/>
                <a:ea typeface="+mn-ea"/>
                <a:cs typeface="NikoshBAN" panose="02000000000000000000" pitchFamily="2" charset="0"/>
              </a:rPr>
              <a:t>ধন্যবাদ সবাইকে </a:t>
            </a:r>
            <a:endParaRPr kumimoji="0" lang="en-US" sz="13000" b="0" i="0" u="none" strike="noStrike" kern="1200" cap="none" spc="0" normalizeH="0" baseline="0" noProof="0" dirty="0">
              <a:ln>
                <a:noFill/>
              </a:ln>
              <a:solidFill>
                <a:srgbClr val="FFC000"/>
              </a:solidFill>
              <a:effectLst/>
              <a:uLnTx/>
              <a:uFillTx/>
              <a:latin typeface="NikoshBAN" panose="02000000000000000000" pitchFamily="2" charset="0"/>
              <a:ea typeface="+mn-ea"/>
              <a:cs typeface="NikoshBAN" panose="02000000000000000000" pitchFamily="2" charset="0"/>
            </a:endParaRPr>
          </a:p>
        </p:txBody>
      </p:sp>
    </p:spTree>
    <p:extLst>
      <p:ext uri="{BB962C8B-B14F-4D97-AF65-F5344CB8AC3E}">
        <p14:creationId xmlns:p14="http://schemas.microsoft.com/office/powerpoint/2010/main" val="42713457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2">
            <a:extLst>
              <a:ext uri="{FF2B5EF4-FFF2-40B4-BE49-F238E27FC236}">
                <a16:creationId xmlns:a16="http://schemas.microsoft.com/office/drawing/2014/main" id="{F152156A-CC0D-4A68-96DC-2BA200386B31}"/>
              </a:ext>
            </a:extLst>
          </p:cNvPr>
          <p:cNvSpPr/>
          <p:nvPr/>
        </p:nvSpPr>
        <p:spPr>
          <a:xfrm>
            <a:off x="3172918" y="260325"/>
            <a:ext cx="5846164" cy="1664677"/>
          </a:xfrm>
          <a:prstGeom prst="horizontalScroll">
            <a:avLst/>
          </a:prstGeom>
          <a:solidFill>
            <a:schemeClr val="bg2"/>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a:solidFill>
                  <a:srgbClr val="00B050"/>
                </a:solidFill>
                <a:latin typeface="NikoshBAN" panose="02000000000000000000" pitchFamily="2" charset="0"/>
                <a:cs typeface="NikoshBAN" panose="02000000000000000000" pitchFamily="2" charset="0"/>
              </a:rPr>
              <a:t> শিক্ষক পরিচিতি </a:t>
            </a:r>
            <a:endParaRPr lang="en-GB" sz="5400" dirty="0">
              <a:solidFill>
                <a:srgbClr val="00B050"/>
              </a:solidFill>
              <a:latin typeface="NikoshBAN" panose="02000000000000000000" pitchFamily="2" charset="0"/>
              <a:cs typeface="NikoshBAN" panose="02000000000000000000" pitchFamily="2" charset="0"/>
            </a:endParaRPr>
          </a:p>
        </p:txBody>
      </p:sp>
      <p:sp>
        <p:nvSpPr>
          <p:cNvPr id="3" name="Flowchart: Alternate Process 2">
            <a:extLst>
              <a:ext uri="{FF2B5EF4-FFF2-40B4-BE49-F238E27FC236}">
                <a16:creationId xmlns:a16="http://schemas.microsoft.com/office/drawing/2014/main" id="{AB5156B3-1D94-4D15-A478-40ACDF4372AF}"/>
              </a:ext>
            </a:extLst>
          </p:cNvPr>
          <p:cNvSpPr/>
          <p:nvPr/>
        </p:nvSpPr>
        <p:spPr>
          <a:xfrm>
            <a:off x="2124912" y="2382202"/>
            <a:ext cx="8219266" cy="3516985"/>
          </a:xfrm>
          <a:prstGeom prst="flowChartAlternateProcess">
            <a:avLst/>
          </a:prstGeom>
          <a:solidFill>
            <a:schemeClr val="accent2">
              <a:lumMod val="20000"/>
              <a:lumOff val="80000"/>
            </a:schemeClr>
          </a:solid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Harrington" panose="04040505050A02020702" pitchFamily="82" charset="0"/>
              </a:rPr>
              <a:t>মোছাঃ</a:t>
            </a:r>
            <a:r>
              <a:rPr lang="en-US" sz="3600" dirty="0">
                <a:solidFill>
                  <a:srgbClr val="002060"/>
                </a:solidFill>
                <a:latin typeface="Harrington" panose="04040505050A02020702" pitchFamily="82" charset="0"/>
              </a:rPr>
              <a:t> </a:t>
            </a:r>
            <a:r>
              <a:rPr lang="en-US" sz="3600" dirty="0" err="1">
                <a:solidFill>
                  <a:srgbClr val="002060"/>
                </a:solidFill>
                <a:latin typeface="Harrington" panose="04040505050A02020702" pitchFamily="82" charset="0"/>
              </a:rPr>
              <a:t>ফেরদৌসী</a:t>
            </a:r>
            <a:r>
              <a:rPr lang="en-US" sz="3600" dirty="0">
                <a:solidFill>
                  <a:srgbClr val="002060"/>
                </a:solidFill>
                <a:latin typeface="Harrington" panose="04040505050A02020702" pitchFamily="82" charset="0"/>
              </a:rPr>
              <a:t> </a:t>
            </a:r>
            <a:r>
              <a:rPr lang="en-US" sz="3600" dirty="0" err="1">
                <a:solidFill>
                  <a:srgbClr val="002060"/>
                </a:solidFill>
                <a:latin typeface="Harrington" panose="04040505050A02020702" pitchFamily="82" charset="0"/>
              </a:rPr>
              <a:t>বেগম</a:t>
            </a:r>
            <a:r>
              <a:rPr lang="en-US" sz="3600" dirty="0">
                <a:solidFill>
                  <a:srgbClr val="002060"/>
                </a:solidFill>
                <a:latin typeface="Harrington" panose="04040505050A02020702" pitchFamily="82" charset="0"/>
              </a:rPr>
              <a:t> </a:t>
            </a:r>
            <a:endParaRPr lang="bn-BD" sz="5400" dirty="0">
              <a:solidFill>
                <a:srgbClr val="002060"/>
              </a:solidFill>
              <a:latin typeface="Harrington" panose="04040505050A02020702" pitchFamily="82" charset="0"/>
              <a:cs typeface="NikoshBAN" panose="02000000000000000000" pitchFamily="2" charset="0"/>
            </a:endParaRPr>
          </a:p>
          <a:p>
            <a:pPr algn="ctr"/>
            <a:r>
              <a:rPr lang="en-US" sz="4000" dirty="0" err="1">
                <a:solidFill>
                  <a:srgbClr val="002060"/>
                </a:solidFill>
                <a:latin typeface="NikoshBAN" panose="02000000000000000000" pitchFamily="2" charset="0"/>
                <a:cs typeface="NikoshBAN" panose="02000000000000000000" pitchFamily="2" charset="0"/>
              </a:rPr>
              <a:t>সহকারী</a:t>
            </a:r>
            <a:r>
              <a:rPr lang="bn-BD" sz="3600" dirty="0">
                <a:solidFill>
                  <a:srgbClr val="002060"/>
                </a:solidFill>
                <a:latin typeface="Harrington" panose="04040505050A02020702" pitchFamily="82" charset="0"/>
                <a:cs typeface="NikoshBAN" panose="02000000000000000000" pitchFamily="2" charset="0"/>
              </a:rPr>
              <a:t> </a:t>
            </a:r>
            <a:r>
              <a:rPr lang="bn-BD" sz="4000" dirty="0">
                <a:solidFill>
                  <a:srgbClr val="002060"/>
                </a:solidFill>
                <a:latin typeface="Harrington" panose="04040505050A02020702" pitchFamily="82" charset="0"/>
                <a:cs typeface="NikoshBAN" panose="02000000000000000000" pitchFamily="2" charset="0"/>
              </a:rPr>
              <a:t>শিক্ষক </a:t>
            </a:r>
          </a:p>
          <a:p>
            <a:pPr algn="ctr"/>
            <a:r>
              <a:rPr lang="bn-IN" sz="4000" dirty="0">
                <a:solidFill>
                  <a:srgbClr val="002060"/>
                </a:solidFill>
                <a:latin typeface="Harrington" panose="04040505050A02020702" pitchFamily="82" charset="0"/>
                <a:cs typeface="NikoshBAN" panose="02000000000000000000" pitchFamily="2" charset="0"/>
              </a:rPr>
              <a:t>ব</a:t>
            </a:r>
            <a:r>
              <a:rPr lang="en-US" sz="4000" dirty="0" err="1">
                <a:solidFill>
                  <a:srgbClr val="002060"/>
                </a:solidFill>
                <a:latin typeface="NikoshBAN" panose="02000000000000000000" pitchFamily="2" charset="0"/>
                <a:cs typeface="NikoshBAN" panose="02000000000000000000" pitchFamily="2" charset="0"/>
              </a:rPr>
              <a:t>ৈরাগীগঞ্জ</a:t>
            </a:r>
            <a:r>
              <a:rPr lang="bn-BD" sz="4000" dirty="0">
                <a:solidFill>
                  <a:srgbClr val="002060"/>
                </a:solidFill>
                <a:latin typeface="NikoshBAN" panose="02000000000000000000" pitchFamily="2" charset="0"/>
                <a:cs typeface="NikoshBAN" panose="02000000000000000000" pitchFamily="2" charset="0"/>
              </a:rPr>
              <a:t> সরকারি প্রাথমিক বিদ্যালয়</a:t>
            </a:r>
            <a:r>
              <a:rPr lang="bn-BD" sz="3600" dirty="0">
                <a:solidFill>
                  <a:srgbClr val="002060"/>
                </a:solidFill>
                <a:latin typeface="Harrington" panose="04040505050A02020702" pitchFamily="82" charset="0"/>
                <a:cs typeface="NikoshBAN" panose="02000000000000000000" pitchFamily="2" charset="0"/>
              </a:rPr>
              <a:t> </a:t>
            </a:r>
            <a:endParaRPr lang="bn-BD" sz="4800" dirty="0">
              <a:solidFill>
                <a:srgbClr val="002060"/>
              </a:solidFill>
              <a:latin typeface="Harrington" panose="04040505050A02020702" pitchFamily="82" charset="0"/>
              <a:cs typeface="NikoshBAN" panose="02000000000000000000" pitchFamily="2" charset="0"/>
            </a:endParaRPr>
          </a:p>
          <a:p>
            <a:pPr algn="ctr"/>
            <a:r>
              <a:rPr lang="en-US" sz="4000" dirty="0" err="1">
                <a:solidFill>
                  <a:srgbClr val="002060"/>
                </a:solidFill>
                <a:latin typeface="NikoshBAN" panose="02000000000000000000" pitchFamily="2" charset="0"/>
                <a:cs typeface="NikoshBAN" panose="02000000000000000000" pitchFamily="2" charset="0"/>
              </a:rPr>
              <a:t>মিঠাপুকুর</a:t>
            </a:r>
            <a:r>
              <a:rPr lang="bn-BD" sz="4000" dirty="0">
                <a:solidFill>
                  <a:srgbClr val="002060"/>
                </a:solidFill>
                <a:latin typeface="NikoshBAN" panose="02000000000000000000" pitchFamily="2" charset="0"/>
                <a:cs typeface="NikoshBAN" panose="02000000000000000000" pitchFamily="2" charset="0"/>
              </a:rPr>
              <a:t>, রংপুর ।</a:t>
            </a:r>
            <a:endParaRPr lang="en-GB" sz="40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90098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Horizontal 1">
            <a:extLst>
              <a:ext uri="{FF2B5EF4-FFF2-40B4-BE49-F238E27FC236}">
                <a16:creationId xmlns:a16="http://schemas.microsoft.com/office/drawing/2014/main" id="{1CAD1CAD-5880-48D1-B53A-25310D021953}"/>
              </a:ext>
            </a:extLst>
          </p:cNvPr>
          <p:cNvSpPr/>
          <p:nvPr/>
        </p:nvSpPr>
        <p:spPr>
          <a:xfrm rot="10800000" flipV="1">
            <a:off x="2765601" y="324793"/>
            <a:ext cx="6716023" cy="1419601"/>
          </a:xfrm>
          <a:prstGeom prst="horizontalScroll">
            <a:avLst/>
          </a:prstGeom>
          <a:solidFill>
            <a:schemeClr val="accent3">
              <a:lumMod val="40000"/>
              <a:lumOff val="60000"/>
            </a:schemeClr>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err="1">
                <a:solidFill>
                  <a:srgbClr val="7030A0"/>
                </a:solidFill>
                <a:latin typeface="NikoshBAN" panose="02000000000000000000" pitchFamily="2" charset="0"/>
                <a:cs typeface="NikoshBAN" panose="02000000000000000000" pitchFamily="2" charset="0"/>
              </a:rPr>
              <a:t>পাঠ</a:t>
            </a:r>
            <a:r>
              <a:rPr lang="en-US" sz="8000" b="1" dirty="0">
                <a:solidFill>
                  <a:srgbClr val="7030A0"/>
                </a:solidFill>
                <a:latin typeface="NikoshBAN" panose="02000000000000000000" pitchFamily="2" charset="0"/>
                <a:cs typeface="NikoshBAN" panose="02000000000000000000" pitchFamily="2" charset="0"/>
              </a:rPr>
              <a:t> </a:t>
            </a:r>
            <a:r>
              <a:rPr lang="en-US" sz="8000" b="1" dirty="0" err="1">
                <a:solidFill>
                  <a:srgbClr val="7030A0"/>
                </a:solidFill>
                <a:latin typeface="NikoshBAN" panose="02000000000000000000" pitchFamily="2" charset="0"/>
                <a:cs typeface="NikoshBAN" panose="02000000000000000000" pitchFamily="2" charset="0"/>
              </a:rPr>
              <a:t>পরিচিতি</a:t>
            </a:r>
            <a:r>
              <a:rPr lang="en-US" sz="8000" b="1" dirty="0">
                <a:solidFill>
                  <a:srgbClr val="7030A0"/>
                </a:solidFill>
                <a:latin typeface="NikoshBAN" panose="02000000000000000000" pitchFamily="2" charset="0"/>
                <a:cs typeface="NikoshBAN" panose="02000000000000000000" pitchFamily="2" charset="0"/>
              </a:rPr>
              <a:t> </a:t>
            </a:r>
          </a:p>
        </p:txBody>
      </p:sp>
      <p:sp>
        <p:nvSpPr>
          <p:cNvPr id="3" name="Rectangle: Rounded Corners 2">
            <a:extLst>
              <a:ext uri="{FF2B5EF4-FFF2-40B4-BE49-F238E27FC236}">
                <a16:creationId xmlns:a16="http://schemas.microsoft.com/office/drawing/2014/main" id="{2FC8E12C-B564-4256-818A-F039CF1236C8}"/>
              </a:ext>
            </a:extLst>
          </p:cNvPr>
          <p:cNvSpPr/>
          <p:nvPr/>
        </p:nvSpPr>
        <p:spPr>
          <a:xfrm>
            <a:off x="2109113" y="1950474"/>
            <a:ext cx="7769178" cy="4291788"/>
          </a:xfrm>
          <a:prstGeom prst="roundRect">
            <a:avLst/>
          </a:prstGeom>
          <a:solidFill>
            <a:schemeClr val="accent3">
              <a:lumMod val="40000"/>
              <a:lumOff val="60000"/>
            </a:schemeClr>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000" dirty="0">
                <a:solidFill>
                  <a:srgbClr val="7030A0"/>
                </a:solidFill>
                <a:latin typeface="NikoshBAN" panose="02000000000000000000" pitchFamily="2" charset="0"/>
                <a:cs typeface="NikoshBAN" panose="02000000000000000000" pitchFamily="2" charset="0"/>
              </a:rPr>
              <a:t>শ্রেণিঃ তৃতীয়  </a:t>
            </a:r>
          </a:p>
          <a:p>
            <a:r>
              <a:rPr lang="bn-IN" sz="4000" dirty="0">
                <a:solidFill>
                  <a:srgbClr val="7030A0"/>
                </a:solidFill>
                <a:latin typeface="NikoshBAN" panose="02000000000000000000" pitchFamily="2" charset="0"/>
                <a:cs typeface="NikoshBAN" panose="02000000000000000000" pitchFamily="2" charset="0"/>
              </a:rPr>
              <a:t>বিষয়ঃ বাংলাদেশ ও বিশ্বপরিচয়</a:t>
            </a:r>
          </a:p>
          <a:p>
            <a:r>
              <a:rPr lang="en-US" sz="4000" dirty="0" err="1">
                <a:solidFill>
                  <a:srgbClr val="7030A0"/>
                </a:solidFill>
                <a:latin typeface="NikoshBAN" panose="02000000000000000000" pitchFamily="2" charset="0"/>
                <a:cs typeface="NikoshBAN" panose="02000000000000000000" pitchFamily="2" charset="0"/>
              </a:rPr>
              <a:t>সাধারণ</a:t>
            </a:r>
            <a:r>
              <a:rPr lang="en-US" sz="4000" dirty="0">
                <a:solidFill>
                  <a:srgbClr val="7030A0"/>
                </a:solidFill>
                <a:latin typeface="NikoshBAN" panose="02000000000000000000" pitchFamily="2" charset="0"/>
                <a:cs typeface="NikoshBAN" panose="02000000000000000000" pitchFamily="2" charset="0"/>
              </a:rPr>
              <a:t> </a:t>
            </a:r>
            <a:r>
              <a:rPr lang="en-US" sz="4000" dirty="0" err="1">
                <a:solidFill>
                  <a:srgbClr val="7030A0"/>
                </a:solidFill>
                <a:latin typeface="NikoshBAN" panose="02000000000000000000" pitchFamily="2" charset="0"/>
                <a:cs typeface="NikoshBAN" panose="02000000000000000000" pitchFamily="2" charset="0"/>
              </a:rPr>
              <a:t>পাঠঃ</a:t>
            </a:r>
            <a:r>
              <a:rPr lang="bn-IN" sz="4000" dirty="0">
                <a:solidFill>
                  <a:srgbClr val="7030A0"/>
                </a:solidFill>
                <a:latin typeface="NikoshBAN" panose="02000000000000000000" pitchFamily="2" charset="0"/>
                <a:cs typeface="NikoshBAN" panose="02000000000000000000" pitchFamily="2" charset="0"/>
              </a:rPr>
              <a:t> অধ্যায় ৪, সমাজের বিভিন্ন পেশা    </a:t>
            </a:r>
          </a:p>
          <a:p>
            <a:r>
              <a:rPr lang="bn-IN" sz="4000" dirty="0">
                <a:solidFill>
                  <a:srgbClr val="7030A0"/>
                </a:solidFill>
                <a:latin typeface="NikoshBAN" panose="02000000000000000000" pitchFamily="2" charset="0"/>
                <a:cs typeface="NikoshBAN" panose="02000000000000000000" pitchFamily="2" charset="0"/>
              </a:rPr>
              <a:t>বিশেষ পাঠঃ </a:t>
            </a:r>
            <a:r>
              <a:rPr lang="en-US" sz="4000" dirty="0">
                <a:solidFill>
                  <a:srgbClr val="7030A0"/>
                </a:solidFill>
                <a:latin typeface="NikoshBAN" panose="02000000000000000000" pitchFamily="2" charset="0"/>
                <a:cs typeface="NikoshBAN" panose="02000000000000000000" pitchFamily="2" charset="0"/>
              </a:rPr>
              <a:t>1 </a:t>
            </a:r>
            <a:r>
              <a:rPr lang="bn-IN" sz="4000" dirty="0">
                <a:solidFill>
                  <a:srgbClr val="7030A0"/>
                </a:solidFill>
                <a:latin typeface="NikoshBAN" panose="02000000000000000000" pitchFamily="2" charset="0"/>
                <a:cs typeface="NikoshBAN" panose="02000000000000000000" pitchFamily="2" charset="0"/>
              </a:rPr>
              <a:t>যারা উৎপাদন করেন</a:t>
            </a:r>
            <a:endParaRPr lang="en-US" sz="4000" dirty="0">
              <a:solidFill>
                <a:srgbClr val="7030A0"/>
              </a:solidFill>
              <a:latin typeface="NikoshBAN" panose="02000000000000000000" pitchFamily="2" charset="0"/>
              <a:cs typeface="NikoshBAN" panose="02000000000000000000" pitchFamily="2" charset="0"/>
            </a:endParaRPr>
          </a:p>
          <a:p>
            <a:r>
              <a:rPr lang="bn-IN" sz="4000" dirty="0">
                <a:solidFill>
                  <a:srgbClr val="7030A0"/>
                </a:solidFill>
                <a:latin typeface="NikoshBAN" panose="02000000000000000000" pitchFamily="2" charset="0"/>
                <a:cs typeface="NikoshBAN" panose="02000000000000000000" pitchFamily="2" charset="0"/>
              </a:rPr>
              <a:t>সময়ঃ ৪০ মিনিট </a:t>
            </a:r>
          </a:p>
          <a:p>
            <a:r>
              <a:rPr lang="bn-IN" sz="4000" dirty="0">
                <a:solidFill>
                  <a:srgbClr val="7030A0"/>
                </a:solidFill>
                <a:latin typeface="NikoshBAN" panose="02000000000000000000" pitchFamily="2" charset="0"/>
                <a:cs typeface="NikoshBAN" panose="02000000000000000000" pitchFamily="2" charset="0"/>
              </a:rPr>
              <a:t>তারিখঃ ১৫ - ১</a:t>
            </a:r>
            <a:r>
              <a:rPr lang="en-US" sz="4000" dirty="0">
                <a:solidFill>
                  <a:srgbClr val="7030A0"/>
                </a:solidFill>
                <a:latin typeface="NikoshBAN" panose="02000000000000000000" pitchFamily="2" charset="0"/>
                <a:cs typeface="NikoshBAN" panose="02000000000000000000" pitchFamily="2" charset="0"/>
              </a:rPr>
              <a:t>2</a:t>
            </a:r>
            <a:r>
              <a:rPr lang="bn-IN" sz="4000" dirty="0">
                <a:solidFill>
                  <a:srgbClr val="7030A0"/>
                </a:solidFill>
                <a:latin typeface="NikoshBAN" panose="02000000000000000000" pitchFamily="2" charset="0"/>
                <a:cs typeface="NikoshBAN" panose="02000000000000000000" pitchFamily="2" charset="0"/>
              </a:rPr>
              <a:t> - ২০২১  </a:t>
            </a:r>
            <a:endParaRPr lang="en-US" sz="400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89462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ircle(in)">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circle(in)">
                                      <p:cBhvr>
                                        <p:cTn id="37" dur="2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circle(in)">
                                      <p:cBhvr>
                                        <p:cTn id="4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a:extLst>
              <a:ext uri="{FF2B5EF4-FFF2-40B4-BE49-F238E27FC236}">
                <a16:creationId xmlns:a16="http://schemas.microsoft.com/office/drawing/2014/main" id="{BD95CC6C-B6D4-4E96-99B3-D129F7E0035D}"/>
              </a:ext>
            </a:extLst>
          </p:cNvPr>
          <p:cNvSpPr/>
          <p:nvPr/>
        </p:nvSpPr>
        <p:spPr>
          <a:xfrm rot="10800000" flipV="1">
            <a:off x="3179757" y="507075"/>
            <a:ext cx="6264280" cy="1413049"/>
          </a:xfrm>
          <a:prstGeom prst="flowChartTerminator">
            <a:avLst/>
          </a:prstGeom>
          <a:solidFill>
            <a:schemeClr val="accent3">
              <a:lumMod val="40000"/>
              <a:lumOff val="60000"/>
            </a:schemeClr>
          </a:solidFill>
          <a:ln w="28575">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dirty="0">
                <a:solidFill>
                  <a:srgbClr val="002060"/>
                </a:solidFill>
                <a:latin typeface="NikoshBAN" panose="02000000000000000000" pitchFamily="2" charset="0"/>
                <a:cs typeface="NikoshBAN" panose="02000000000000000000" pitchFamily="2" charset="0"/>
              </a:rPr>
              <a:t>শিখনফল</a:t>
            </a:r>
            <a:endParaRPr lang="en-US" sz="8000" dirty="0">
              <a:solidFill>
                <a:srgbClr val="002060"/>
              </a:solidFill>
              <a:latin typeface="NikoshBAN" panose="02000000000000000000" pitchFamily="2" charset="0"/>
              <a:cs typeface="NikoshBAN" panose="02000000000000000000" pitchFamily="2" charset="0"/>
            </a:endParaRPr>
          </a:p>
        </p:txBody>
      </p:sp>
      <p:sp>
        <p:nvSpPr>
          <p:cNvPr id="3" name="Rectangle: Rounded Corners 2">
            <a:extLst>
              <a:ext uri="{FF2B5EF4-FFF2-40B4-BE49-F238E27FC236}">
                <a16:creationId xmlns:a16="http://schemas.microsoft.com/office/drawing/2014/main" id="{80BD7004-97D5-4F70-AF94-07B2B84D5DAB}"/>
              </a:ext>
            </a:extLst>
          </p:cNvPr>
          <p:cNvSpPr/>
          <p:nvPr/>
        </p:nvSpPr>
        <p:spPr>
          <a:xfrm>
            <a:off x="834888" y="2788516"/>
            <a:ext cx="10800522" cy="2443922"/>
          </a:xfrm>
          <a:prstGeom prst="roundRect">
            <a:avLst/>
          </a:prstGeom>
          <a:solidFill>
            <a:schemeClr val="accent3">
              <a:lumMod val="40000"/>
              <a:lumOff val="60000"/>
            </a:schemeClr>
          </a:solidFill>
          <a:ln w="38100">
            <a:solidFill>
              <a:schemeClr val="accent4">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000" dirty="0">
                <a:solidFill>
                  <a:srgbClr val="002060"/>
                </a:solidFill>
                <a:latin typeface="NikoshBAN" panose="02000000000000000000" pitchFamily="2" charset="0"/>
                <a:cs typeface="NikoshBAN" panose="02000000000000000000" pitchFamily="2" charset="0"/>
              </a:rPr>
              <a:t>                                                                     </a:t>
            </a:r>
          </a:p>
          <a:p>
            <a:endParaRPr lang="bn-IN" sz="4000" dirty="0">
              <a:solidFill>
                <a:srgbClr val="002060"/>
              </a:solidFill>
              <a:latin typeface="NikoshBAN" panose="02000000000000000000" pitchFamily="2" charset="0"/>
              <a:cs typeface="NikoshBAN" panose="02000000000000000000" pitchFamily="2" charset="0"/>
            </a:endParaRPr>
          </a:p>
          <a:p>
            <a:r>
              <a:rPr lang="bn-IN" sz="4000" dirty="0">
                <a:solidFill>
                  <a:srgbClr val="002060"/>
                </a:solidFill>
                <a:latin typeface="NikoshBAN" panose="02000000000000000000" pitchFamily="2" charset="0"/>
                <a:cs typeface="NikoshBAN" panose="02000000000000000000" pitchFamily="2" charset="0"/>
              </a:rPr>
              <a:t> </a:t>
            </a:r>
          </a:p>
          <a:p>
            <a:r>
              <a:rPr lang="bn-IN" sz="4000" dirty="0">
                <a:solidFill>
                  <a:srgbClr val="002060"/>
                </a:solidFill>
                <a:latin typeface="NikoshBAN" panose="02000000000000000000" pitchFamily="2" charset="0"/>
                <a:cs typeface="NikoshBAN" panose="02000000000000000000" pitchFamily="2" charset="0"/>
              </a:rPr>
              <a:t>৬</a:t>
            </a:r>
            <a:r>
              <a:rPr lang="en-US" sz="4000" dirty="0">
                <a:solidFill>
                  <a:srgbClr val="002060"/>
                </a:solidFill>
                <a:latin typeface="NikoshBAN" panose="02000000000000000000" pitchFamily="2" charset="0"/>
                <a:cs typeface="NikoshBAN" panose="02000000000000000000" pitchFamily="2" charset="0"/>
              </a:rPr>
              <a:t>.</a:t>
            </a:r>
            <a:r>
              <a:rPr lang="bn-IN" sz="4000" dirty="0">
                <a:solidFill>
                  <a:srgbClr val="002060"/>
                </a:solidFill>
                <a:latin typeface="NikoshBAN" panose="02000000000000000000" pitchFamily="2" charset="0"/>
                <a:cs typeface="NikoshBAN" panose="02000000000000000000" pitchFamily="2" charset="0"/>
              </a:rPr>
              <a:t>১</a:t>
            </a:r>
            <a:r>
              <a:rPr lang="en-US" sz="4000" dirty="0">
                <a:solidFill>
                  <a:srgbClr val="002060"/>
                </a:solidFill>
                <a:latin typeface="NikoshBAN" panose="02000000000000000000" pitchFamily="2" charset="0"/>
                <a:cs typeface="NikoshBAN" panose="02000000000000000000" pitchFamily="2" charset="0"/>
              </a:rPr>
              <a:t>.</a:t>
            </a:r>
            <a:r>
              <a:rPr lang="bn-IN" sz="4000" dirty="0">
                <a:solidFill>
                  <a:srgbClr val="002060"/>
                </a:solidFill>
                <a:latin typeface="NikoshBAN" panose="02000000000000000000" pitchFamily="2" charset="0"/>
                <a:cs typeface="NikoshBAN" panose="02000000000000000000" pitchFamily="2" charset="0"/>
              </a:rPr>
              <a:t>১ সমাজের বিভিন্ন ধরণের পেশার তালিকা তৈরি করতে পারবে।   </a:t>
            </a:r>
          </a:p>
          <a:p>
            <a:r>
              <a:rPr lang="bn-IN" sz="4000" dirty="0">
                <a:solidFill>
                  <a:srgbClr val="002060"/>
                </a:solidFill>
                <a:latin typeface="NikoshBAN" panose="02000000000000000000" pitchFamily="2" charset="0"/>
                <a:cs typeface="NikoshBAN" panose="02000000000000000000" pitchFamily="2" charset="0"/>
              </a:rPr>
              <a:t>৬</a:t>
            </a:r>
            <a:r>
              <a:rPr lang="en-US" sz="4000" dirty="0">
                <a:solidFill>
                  <a:srgbClr val="002060"/>
                </a:solidFill>
                <a:latin typeface="NikoshBAN" panose="02000000000000000000" pitchFamily="2" charset="0"/>
                <a:cs typeface="NikoshBAN" panose="02000000000000000000" pitchFamily="2" charset="0"/>
              </a:rPr>
              <a:t>.</a:t>
            </a:r>
            <a:r>
              <a:rPr lang="bn-IN" sz="4000" dirty="0">
                <a:solidFill>
                  <a:srgbClr val="002060"/>
                </a:solidFill>
                <a:latin typeface="NikoshBAN" panose="02000000000000000000" pitchFamily="2" charset="0"/>
                <a:cs typeface="NikoshBAN" panose="02000000000000000000" pitchFamily="2" charset="0"/>
              </a:rPr>
              <a:t>১</a:t>
            </a:r>
            <a:r>
              <a:rPr lang="en-US" sz="4000" dirty="0">
                <a:solidFill>
                  <a:srgbClr val="002060"/>
                </a:solidFill>
                <a:latin typeface="NikoshBAN" panose="02000000000000000000" pitchFamily="2" charset="0"/>
                <a:cs typeface="NikoshBAN" panose="02000000000000000000" pitchFamily="2" charset="0"/>
              </a:rPr>
              <a:t>.</a:t>
            </a:r>
            <a:r>
              <a:rPr lang="bn-IN" sz="4000" dirty="0">
                <a:solidFill>
                  <a:srgbClr val="002060"/>
                </a:solidFill>
                <a:latin typeface="NikoshBAN" panose="02000000000000000000" pitchFamily="2" charset="0"/>
                <a:cs typeface="NikoshBAN" panose="02000000000000000000" pitchFamily="2" charset="0"/>
              </a:rPr>
              <a:t>২ বিভিন্ন ধরণের পেশাজীবির কাজের বর্ণনা দিতে পারবে। </a:t>
            </a:r>
          </a:p>
          <a:p>
            <a:r>
              <a:rPr lang="bn-IN" sz="4000" dirty="0">
                <a:solidFill>
                  <a:srgbClr val="002060"/>
                </a:solidFill>
                <a:latin typeface="NikoshBAN" panose="02000000000000000000" pitchFamily="2" charset="0"/>
                <a:cs typeface="NikoshBAN" panose="02000000000000000000" pitchFamily="2" charset="0"/>
              </a:rPr>
              <a:t>৬</a:t>
            </a:r>
            <a:r>
              <a:rPr lang="en-US" sz="4000" dirty="0">
                <a:solidFill>
                  <a:srgbClr val="002060"/>
                </a:solidFill>
                <a:latin typeface="NikoshBAN" panose="02000000000000000000" pitchFamily="2" charset="0"/>
                <a:cs typeface="NikoshBAN" panose="02000000000000000000" pitchFamily="2" charset="0"/>
              </a:rPr>
              <a:t>.</a:t>
            </a:r>
            <a:r>
              <a:rPr lang="bn-IN" sz="4000" dirty="0">
                <a:solidFill>
                  <a:srgbClr val="002060"/>
                </a:solidFill>
                <a:latin typeface="NikoshBAN" panose="02000000000000000000" pitchFamily="2" charset="0"/>
                <a:cs typeface="NikoshBAN" panose="02000000000000000000" pitchFamily="2" charset="0"/>
              </a:rPr>
              <a:t>১</a:t>
            </a:r>
            <a:r>
              <a:rPr lang="en-US" sz="4000" dirty="0">
                <a:solidFill>
                  <a:srgbClr val="002060"/>
                </a:solidFill>
                <a:latin typeface="NikoshBAN" panose="02000000000000000000" pitchFamily="2" charset="0"/>
                <a:cs typeface="NikoshBAN" panose="02000000000000000000" pitchFamily="2" charset="0"/>
              </a:rPr>
              <a:t>.</a:t>
            </a:r>
            <a:r>
              <a:rPr lang="bn-IN" sz="4000" dirty="0">
                <a:solidFill>
                  <a:srgbClr val="002060"/>
                </a:solidFill>
                <a:latin typeface="NikoshBAN" panose="02000000000000000000" pitchFamily="2" charset="0"/>
                <a:cs typeface="NikoshBAN" panose="02000000000000000000" pitchFamily="2" charset="0"/>
              </a:rPr>
              <a:t>৩ সমাজে সব কাজ যে সমান গুরত্বপূর্ণ তা উপলব্ধি করবে।</a:t>
            </a:r>
          </a:p>
          <a:p>
            <a:endParaRPr lang="bn-IN" sz="4000" dirty="0">
              <a:solidFill>
                <a:srgbClr val="002060"/>
              </a:solidFill>
              <a:latin typeface="NikoshBAN" panose="02000000000000000000" pitchFamily="2" charset="0"/>
              <a:cs typeface="NikoshBAN" panose="02000000000000000000" pitchFamily="2" charset="0"/>
            </a:endParaRPr>
          </a:p>
          <a:p>
            <a:r>
              <a:rPr lang="bn-IN" sz="4000" dirty="0">
                <a:solidFill>
                  <a:srgbClr val="002060"/>
                </a:solidFill>
                <a:latin typeface="NikoshBAN" panose="02000000000000000000" pitchFamily="2" charset="0"/>
                <a:cs typeface="NikoshBAN" panose="02000000000000000000" pitchFamily="2" charset="0"/>
              </a:rPr>
              <a:t>    </a:t>
            </a:r>
            <a:endParaRPr lang="en-US" sz="4000" dirty="0">
              <a:solidFill>
                <a:srgbClr val="002060"/>
              </a:solidFill>
              <a:latin typeface="NikoshBAN" panose="02000000000000000000" pitchFamily="2" charset="0"/>
              <a:cs typeface="NikoshBAN" panose="02000000000000000000" pitchFamily="2" charset="0"/>
            </a:endParaRPr>
          </a:p>
          <a:p>
            <a:r>
              <a:rPr lang="bn-IN" sz="4000" dirty="0">
                <a:solidFill>
                  <a:srgbClr val="002060"/>
                </a:solidFill>
                <a:latin typeface="NikoshBAN" panose="02000000000000000000" pitchFamily="2" charset="0"/>
                <a:cs typeface="NikoshBAN" panose="02000000000000000000" pitchFamily="2" charset="0"/>
              </a:rPr>
              <a:t>  </a:t>
            </a:r>
            <a:endParaRPr lang="en-US" sz="40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88794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a:extLst>
              <a:ext uri="{FF2B5EF4-FFF2-40B4-BE49-F238E27FC236}">
                <a16:creationId xmlns:a16="http://schemas.microsoft.com/office/drawing/2014/main" id="{220677D8-67D0-41B5-9B31-F3DBF2F5F442}"/>
              </a:ext>
            </a:extLst>
          </p:cNvPr>
          <p:cNvSpPr/>
          <p:nvPr/>
        </p:nvSpPr>
        <p:spPr>
          <a:xfrm>
            <a:off x="2776331" y="643853"/>
            <a:ext cx="6400800" cy="2060532"/>
          </a:xfrm>
          <a:prstGeom prst="wav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000" dirty="0">
                <a:solidFill>
                  <a:srgbClr val="002060"/>
                </a:solidFill>
                <a:latin typeface="NikoshBAN" panose="02000000000000000000" pitchFamily="2" charset="0"/>
                <a:cs typeface="NikoshBAN" panose="02000000000000000000" pitchFamily="2" charset="0"/>
              </a:rPr>
              <a:t>আজকের পাঠ </a:t>
            </a:r>
            <a:endParaRPr lang="en-US" sz="8000" dirty="0">
              <a:solidFill>
                <a:srgbClr val="002060"/>
              </a:solidFill>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2B4E9A57-3B5D-432C-85C3-52C0D9ADDA8A}"/>
              </a:ext>
            </a:extLst>
          </p:cNvPr>
          <p:cNvSpPr txBox="1"/>
          <p:nvPr/>
        </p:nvSpPr>
        <p:spPr>
          <a:xfrm>
            <a:off x="1751546" y="3235037"/>
            <a:ext cx="8688908" cy="2554545"/>
          </a:xfrm>
          <a:prstGeom prst="rect">
            <a:avLst/>
          </a:prstGeom>
          <a:solidFill>
            <a:schemeClr val="accent2">
              <a:lumMod val="40000"/>
              <a:lumOff val="60000"/>
            </a:schemeClr>
          </a:solidFill>
          <a:ln w="38100">
            <a:solidFill>
              <a:schemeClr val="accent4">
                <a:lumMod val="60000"/>
                <a:lumOff val="40000"/>
              </a:schemeClr>
            </a:solidFill>
            <a:prstDash val="sysDot"/>
          </a:ln>
        </p:spPr>
        <p:txBody>
          <a:bodyPr wrap="square" rtlCol="0">
            <a:spAutoFit/>
          </a:bodyPr>
          <a:lstStyle/>
          <a:p>
            <a:r>
              <a:rPr lang="bn-IN" sz="8000" dirty="0">
                <a:solidFill>
                  <a:srgbClr val="002060"/>
                </a:solidFill>
                <a:latin typeface="NikoshBAN" panose="02000000000000000000" pitchFamily="2" charset="0"/>
                <a:cs typeface="NikoshBAN" panose="02000000000000000000" pitchFamily="2" charset="0"/>
              </a:rPr>
              <a:t>   সমাজের বিভিন্ন পেশা</a:t>
            </a:r>
          </a:p>
          <a:p>
            <a:r>
              <a:rPr lang="bn-IN" sz="8000" dirty="0">
                <a:solidFill>
                  <a:srgbClr val="002060"/>
                </a:solidFill>
                <a:latin typeface="NikoshBAN" panose="02000000000000000000" pitchFamily="2" charset="0"/>
                <a:cs typeface="NikoshBAN" panose="02000000000000000000" pitchFamily="2" charset="0"/>
              </a:rPr>
              <a:t>  </a:t>
            </a:r>
            <a:r>
              <a:rPr lang="en-US" sz="8000" dirty="0">
                <a:solidFill>
                  <a:srgbClr val="002060"/>
                </a:solidFill>
                <a:latin typeface="NikoshBAN" panose="02000000000000000000" pitchFamily="2" charset="0"/>
                <a:cs typeface="NikoshBAN" panose="02000000000000000000" pitchFamily="2" charset="0"/>
              </a:rPr>
              <a:t>1</a:t>
            </a:r>
            <a:r>
              <a:rPr lang="bn-IN" sz="8000" dirty="0">
                <a:solidFill>
                  <a:srgbClr val="002060"/>
                </a:solidFill>
                <a:latin typeface="NikoshBAN" panose="02000000000000000000" pitchFamily="2" charset="0"/>
                <a:cs typeface="NikoshBAN" panose="02000000000000000000" pitchFamily="2" charset="0"/>
              </a:rPr>
              <a:t> যারা উৎপাদন করেন  </a:t>
            </a:r>
            <a:endParaRPr lang="en-US" sz="80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923037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689CD0-7FFD-45A0-BBC8-FDC8562B5794}"/>
              </a:ext>
            </a:extLst>
          </p:cNvPr>
          <p:cNvSpPr txBox="1"/>
          <p:nvPr/>
        </p:nvSpPr>
        <p:spPr>
          <a:xfrm>
            <a:off x="231913" y="4982817"/>
            <a:ext cx="11456505" cy="1754326"/>
          </a:xfrm>
          <a:prstGeom prst="rect">
            <a:avLst/>
          </a:prstGeom>
          <a:noFill/>
          <a:ln w="38100">
            <a:solidFill>
              <a:srgbClr val="00B050"/>
            </a:solidFill>
            <a:prstDash val="sysDot"/>
          </a:ln>
        </p:spPr>
        <p:txBody>
          <a:bodyPr wrap="square" rtlCol="0">
            <a:spAutoFit/>
          </a:bodyPr>
          <a:lstStyle/>
          <a:p>
            <a:r>
              <a:rPr lang="bn-IN" sz="3600" dirty="0">
                <a:latin typeface="NikoshBAN" pitchFamily="2" charset="0"/>
                <a:cs typeface="NikoshBAN" pitchFamily="2" charset="0"/>
              </a:rPr>
              <a:t>সমাজে নানা ধরণের কাজ আছে। মানুষ যে কাজের মাধ্যমে অর্থ উপার্জন করে তাকে পেশা বলে। পেশাজীবিরা বিভিন্ন উৎপাদন কাজের সাথে জড়িত, কেউ ফসল উৎপন্ন করেন আবার কেউ অন্যদের সেবা দান করেন। </a:t>
            </a:r>
            <a:endParaRPr lang="en-US" sz="3600" dirty="0">
              <a:latin typeface="NikoshBAN" pitchFamily="2" charset="0"/>
              <a:cs typeface="NikoshBAN" pitchFamily="2" charset="0"/>
            </a:endParaRPr>
          </a:p>
        </p:txBody>
      </p:sp>
      <p:pic>
        <p:nvPicPr>
          <p:cNvPr id="4" name="Picture 3">
            <a:extLst>
              <a:ext uri="{FF2B5EF4-FFF2-40B4-BE49-F238E27FC236}">
                <a16:creationId xmlns:a16="http://schemas.microsoft.com/office/drawing/2014/main" id="{970CFAF2-349E-4828-AEE0-30BCB1C5D0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5337" y="2450144"/>
            <a:ext cx="3821974" cy="2258293"/>
          </a:xfrm>
          <a:prstGeom prst="rect">
            <a:avLst/>
          </a:prstGeom>
        </p:spPr>
      </p:pic>
      <p:pic>
        <p:nvPicPr>
          <p:cNvPr id="6" name="Picture 5">
            <a:extLst>
              <a:ext uri="{FF2B5EF4-FFF2-40B4-BE49-F238E27FC236}">
                <a16:creationId xmlns:a16="http://schemas.microsoft.com/office/drawing/2014/main" id="{33B08158-0815-4CA3-9397-017E9BEA631B}"/>
              </a:ext>
            </a:extLst>
          </p:cNvPr>
          <p:cNvPicPr>
            <a:picLocks noChangeAspect="1"/>
          </p:cNvPicPr>
          <p:nvPr/>
        </p:nvPicPr>
        <p:blipFill rotWithShape="1">
          <a:blip r:embed="rId3">
            <a:extLst>
              <a:ext uri="{28A0092B-C50C-407E-A947-70E740481C1C}">
                <a14:useLocalDpi xmlns:a14="http://schemas.microsoft.com/office/drawing/2010/main" val="0"/>
              </a:ext>
            </a:extLst>
          </a:blip>
          <a:srcRect b="10222"/>
          <a:stretch/>
        </p:blipFill>
        <p:spPr>
          <a:xfrm>
            <a:off x="4238625" y="2450147"/>
            <a:ext cx="3714750" cy="2258291"/>
          </a:xfrm>
          <a:prstGeom prst="rect">
            <a:avLst/>
          </a:prstGeom>
        </p:spPr>
      </p:pic>
      <p:pic>
        <p:nvPicPr>
          <p:cNvPr id="8" name="Picture 7">
            <a:extLst>
              <a:ext uri="{FF2B5EF4-FFF2-40B4-BE49-F238E27FC236}">
                <a16:creationId xmlns:a16="http://schemas.microsoft.com/office/drawing/2014/main" id="{3D80C814-E5BC-4547-8BD9-C400A51C03B5}"/>
              </a:ext>
            </a:extLst>
          </p:cNvPr>
          <p:cNvPicPr>
            <a:picLocks noChangeAspect="1"/>
          </p:cNvPicPr>
          <p:nvPr/>
        </p:nvPicPr>
        <p:blipFill rotWithShape="1">
          <a:blip r:embed="rId4">
            <a:extLst>
              <a:ext uri="{28A0092B-C50C-407E-A947-70E740481C1C}">
                <a14:useLocalDpi xmlns:a14="http://schemas.microsoft.com/office/drawing/2010/main" val="0"/>
              </a:ext>
            </a:extLst>
          </a:blip>
          <a:srcRect b="7352"/>
          <a:stretch/>
        </p:blipFill>
        <p:spPr>
          <a:xfrm>
            <a:off x="231913" y="2450147"/>
            <a:ext cx="3714750" cy="2258292"/>
          </a:xfrm>
          <a:prstGeom prst="rect">
            <a:avLst/>
          </a:prstGeom>
        </p:spPr>
      </p:pic>
      <p:pic>
        <p:nvPicPr>
          <p:cNvPr id="9" name="Picture 8">
            <a:extLst>
              <a:ext uri="{FF2B5EF4-FFF2-40B4-BE49-F238E27FC236}">
                <a16:creationId xmlns:a16="http://schemas.microsoft.com/office/drawing/2014/main" id="{0EB120CA-1416-417C-A738-40DC356A73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1913" y="221042"/>
            <a:ext cx="3714750" cy="2091915"/>
          </a:xfrm>
          <a:prstGeom prst="rect">
            <a:avLst/>
          </a:prstGeom>
        </p:spPr>
      </p:pic>
      <p:pic>
        <p:nvPicPr>
          <p:cNvPr id="10" name="Picture 9">
            <a:extLst>
              <a:ext uri="{FF2B5EF4-FFF2-40B4-BE49-F238E27FC236}">
                <a16:creationId xmlns:a16="http://schemas.microsoft.com/office/drawing/2014/main" id="{63075BCA-8243-4F9E-8D88-B037DB3EFB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70620" y="221042"/>
            <a:ext cx="3882755" cy="2091915"/>
          </a:xfrm>
          <a:prstGeom prst="rect">
            <a:avLst/>
          </a:prstGeom>
        </p:spPr>
      </p:pic>
      <p:pic>
        <p:nvPicPr>
          <p:cNvPr id="11" name="Picture 10">
            <a:extLst>
              <a:ext uri="{FF2B5EF4-FFF2-40B4-BE49-F238E27FC236}">
                <a16:creationId xmlns:a16="http://schemas.microsoft.com/office/drawing/2014/main" id="{7B8B394B-EEF6-4385-8517-0DB4A30448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45337" y="266823"/>
            <a:ext cx="3821974" cy="2046134"/>
          </a:xfrm>
          <a:prstGeom prst="rect">
            <a:avLst/>
          </a:prstGeom>
        </p:spPr>
      </p:pic>
    </p:spTree>
    <p:extLst>
      <p:ext uri="{BB962C8B-B14F-4D97-AF65-F5344CB8AC3E}">
        <p14:creationId xmlns:p14="http://schemas.microsoft.com/office/powerpoint/2010/main" val="32874556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1+#ppt_w/2"/>
                                          </p:val>
                                        </p:tav>
                                        <p:tav tm="100000">
                                          <p:val>
                                            <p:strVal val="#ppt_x"/>
                                          </p:val>
                                        </p:tav>
                                      </p:tavLst>
                                    </p:anim>
                                    <p:anim calcmode="lin" valueType="num">
                                      <p:cBhvr additive="base">
                                        <p:cTn id="3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circle(in)">
                                      <p:cBhvr>
                                        <p:cTn id="4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6B7E13-205C-44B0-AE18-ACFCBDCB01DC}"/>
              </a:ext>
            </a:extLst>
          </p:cNvPr>
          <p:cNvSpPr txBox="1"/>
          <p:nvPr/>
        </p:nvSpPr>
        <p:spPr>
          <a:xfrm>
            <a:off x="705678" y="4969564"/>
            <a:ext cx="10780644" cy="1569660"/>
          </a:xfrm>
          <a:prstGeom prst="rect">
            <a:avLst/>
          </a:prstGeom>
          <a:noFill/>
          <a:ln w="38100">
            <a:solidFill>
              <a:srgbClr val="00B050"/>
            </a:solidFill>
            <a:prstDash val="sysDash"/>
          </a:ln>
        </p:spPr>
        <p:txBody>
          <a:bodyPr wrap="square" rtlCol="0">
            <a:spAutoFit/>
          </a:bodyPr>
          <a:lstStyle/>
          <a:p>
            <a:r>
              <a:rPr lang="bn-IN" sz="3200" dirty="0">
                <a:latin typeface="NikoshBAN" pitchFamily="2" charset="0"/>
                <a:cs typeface="NikoshBAN" pitchFamily="2" charset="0"/>
              </a:rPr>
              <a:t>বাংলাদেশের বেশির ভাগ মানুষ গ্রামে বাস করেন। শহরে ও অনেক মানুষ বাস করেন।</a:t>
            </a:r>
          </a:p>
          <a:p>
            <a:r>
              <a:rPr lang="bn-IN" sz="3200" dirty="0">
                <a:latin typeface="NikoshBAN" pitchFamily="2" charset="0"/>
                <a:cs typeface="NikoshBAN" pitchFamily="2" charset="0"/>
              </a:rPr>
              <a:t> গ্রাম ও শহরের পেশায় আছে নানা বৈচিত্র্য।</a:t>
            </a:r>
          </a:p>
          <a:p>
            <a:r>
              <a:rPr lang="bn-IN" sz="3200" dirty="0">
                <a:latin typeface="NikoshBAN" pitchFamily="2" charset="0"/>
                <a:cs typeface="NikoshBAN" pitchFamily="2" charset="0"/>
              </a:rPr>
              <a:t> গ্রামের বেশির ভাগ পেশাজীবি উৎপাদন কাজের সাথে জড়িত।   </a:t>
            </a:r>
            <a:endParaRPr lang="en-US" sz="3200" dirty="0">
              <a:latin typeface="NikoshBAN" pitchFamily="2" charset="0"/>
              <a:cs typeface="NikoshBAN" pitchFamily="2" charset="0"/>
            </a:endParaRPr>
          </a:p>
        </p:txBody>
      </p:sp>
      <p:pic>
        <p:nvPicPr>
          <p:cNvPr id="3" name="Picture 2">
            <a:extLst>
              <a:ext uri="{FF2B5EF4-FFF2-40B4-BE49-F238E27FC236}">
                <a16:creationId xmlns:a16="http://schemas.microsoft.com/office/drawing/2014/main" id="{EC278E58-8EE9-4AE6-98BB-4AFC6A089A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3352" y="2380147"/>
            <a:ext cx="3642969" cy="2204201"/>
          </a:xfrm>
          <a:prstGeom prst="rect">
            <a:avLst/>
          </a:prstGeom>
        </p:spPr>
      </p:pic>
      <p:pic>
        <p:nvPicPr>
          <p:cNvPr id="7" name="Picture 6">
            <a:extLst>
              <a:ext uri="{FF2B5EF4-FFF2-40B4-BE49-F238E27FC236}">
                <a16:creationId xmlns:a16="http://schemas.microsoft.com/office/drawing/2014/main" id="{C78BE602-9519-489F-90D1-059DBBBC51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726" y="55540"/>
            <a:ext cx="3606100" cy="2091915"/>
          </a:xfrm>
          <a:prstGeom prst="rect">
            <a:avLst/>
          </a:prstGeom>
        </p:spPr>
      </p:pic>
      <p:pic>
        <p:nvPicPr>
          <p:cNvPr id="9" name="Picture 8">
            <a:extLst>
              <a:ext uri="{FF2B5EF4-FFF2-40B4-BE49-F238E27FC236}">
                <a16:creationId xmlns:a16="http://schemas.microsoft.com/office/drawing/2014/main" id="{54EC6F22-8476-42B3-9C20-82FCB00B29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727" y="2380146"/>
            <a:ext cx="3606100" cy="2177999"/>
          </a:xfrm>
          <a:prstGeom prst="rect">
            <a:avLst/>
          </a:prstGeom>
        </p:spPr>
      </p:pic>
      <p:pic>
        <p:nvPicPr>
          <p:cNvPr id="11" name="Picture 10">
            <a:extLst>
              <a:ext uri="{FF2B5EF4-FFF2-40B4-BE49-F238E27FC236}">
                <a16:creationId xmlns:a16="http://schemas.microsoft.com/office/drawing/2014/main" id="{AFF71F14-DBDC-4736-A6A6-957252A699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3352" y="115176"/>
            <a:ext cx="3642969" cy="2046134"/>
          </a:xfrm>
          <a:prstGeom prst="rect">
            <a:avLst/>
          </a:prstGeom>
        </p:spPr>
      </p:pic>
      <p:pic>
        <p:nvPicPr>
          <p:cNvPr id="13" name="Picture 12">
            <a:extLst>
              <a:ext uri="{FF2B5EF4-FFF2-40B4-BE49-F238E27FC236}">
                <a16:creationId xmlns:a16="http://schemas.microsoft.com/office/drawing/2014/main" id="{8E813259-6608-4988-A423-7E7A4F5A00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3493" y="115176"/>
            <a:ext cx="3509088" cy="2046134"/>
          </a:xfrm>
          <a:prstGeom prst="rect">
            <a:avLst/>
          </a:prstGeom>
        </p:spPr>
      </p:pic>
      <p:pic>
        <p:nvPicPr>
          <p:cNvPr id="15" name="Picture 14">
            <a:extLst>
              <a:ext uri="{FF2B5EF4-FFF2-40B4-BE49-F238E27FC236}">
                <a16:creationId xmlns:a16="http://schemas.microsoft.com/office/drawing/2014/main" id="{1BBF62A4-2732-457D-B221-DA487A5460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21883" y="2353101"/>
            <a:ext cx="3509088" cy="2258292"/>
          </a:xfrm>
          <a:prstGeom prst="rect">
            <a:avLst/>
          </a:prstGeom>
        </p:spPr>
      </p:pic>
    </p:spTree>
    <p:extLst>
      <p:ext uri="{BB962C8B-B14F-4D97-AF65-F5344CB8AC3E}">
        <p14:creationId xmlns:p14="http://schemas.microsoft.com/office/powerpoint/2010/main" val="9824437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1+#ppt_w/2"/>
                                          </p:val>
                                        </p:tav>
                                        <p:tav tm="100000">
                                          <p:val>
                                            <p:strVal val="#ppt_x"/>
                                          </p:val>
                                        </p:tav>
                                      </p:tavLst>
                                    </p:anim>
                                    <p:anim calcmode="lin" valueType="num">
                                      <p:cBhvr additive="base">
                                        <p:cTn id="3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circle(in)">
                                      <p:cBhvr>
                                        <p:cTn id="4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D15FA5-351B-4DCA-9CE9-FD3F392821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670" y="974132"/>
            <a:ext cx="3435554" cy="1966479"/>
          </a:xfrm>
          <a:prstGeom prst="rect">
            <a:avLst/>
          </a:prstGeom>
        </p:spPr>
      </p:pic>
      <p:pic>
        <p:nvPicPr>
          <p:cNvPr id="5" name="Picture 4">
            <a:extLst>
              <a:ext uri="{FF2B5EF4-FFF2-40B4-BE49-F238E27FC236}">
                <a16:creationId xmlns:a16="http://schemas.microsoft.com/office/drawing/2014/main" id="{EB38C2FA-DC5F-4646-A4A5-502679EA69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1593" y="1013982"/>
            <a:ext cx="3435554" cy="1886778"/>
          </a:xfrm>
          <a:prstGeom prst="rect">
            <a:avLst/>
          </a:prstGeom>
        </p:spPr>
      </p:pic>
      <p:pic>
        <p:nvPicPr>
          <p:cNvPr id="7" name="Picture 6">
            <a:extLst>
              <a:ext uri="{FF2B5EF4-FFF2-40B4-BE49-F238E27FC236}">
                <a16:creationId xmlns:a16="http://schemas.microsoft.com/office/drawing/2014/main" id="{F291176E-DEA0-48FC-8C3F-ADF0FF55A6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6691" y="934281"/>
            <a:ext cx="3172691" cy="1966479"/>
          </a:xfrm>
          <a:prstGeom prst="rect">
            <a:avLst/>
          </a:prstGeom>
        </p:spPr>
      </p:pic>
      <p:pic>
        <p:nvPicPr>
          <p:cNvPr id="9" name="Picture 8">
            <a:extLst>
              <a:ext uri="{FF2B5EF4-FFF2-40B4-BE49-F238E27FC236}">
                <a16:creationId xmlns:a16="http://schemas.microsoft.com/office/drawing/2014/main" id="{89C2CEA6-2594-4AE2-B316-E182BDED5D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861" y="3402348"/>
            <a:ext cx="3497627" cy="2056569"/>
          </a:xfrm>
          <a:prstGeom prst="rect">
            <a:avLst/>
          </a:prstGeom>
        </p:spPr>
      </p:pic>
      <p:pic>
        <p:nvPicPr>
          <p:cNvPr id="11" name="Picture 10">
            <a:extLst>
              <a:ext uri="{FF2B5EF4-FFF2-40B4-BE49-F238E27FC236}">
                <a16:creationId xmlns:a16="http://schemas.microsoft.com/office/drawing/2014/main" id="{9C708BB8-7F2A-4A7B-99A5-E76D34F38F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2960" y="3409275"/>
            <a:ext cx="3435554" cy="2101614"/>
          </a:xfrm>
          <a:prstGeom prst="rect">
            <a:avLst/>
          </a:prstGeom>
        </p:spPr>
      </p:pic>
      <p:pic>
        <p:nvPicPr>
          <p:cNvPr id="13" name="Picture 12">
            <a:extLst>
              <a:ext uri="{FF2B5EF4-FFF2-40B4-BE49-F238E27FC236}">
                <a16:creationId xmlns:a16="http://schemas.microsoft.com/office/drawing/2014/main" id="{3FFC9011-91C3-4651-837E-4AB587F4E9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45250" y="3431797"/>
            <a:ext cx="3234132" cy="2056569"/>
          </a:xfrm>
          <a:prstGeom prst="rect">
            <a:avLst/>
          </a:prstGeom>
        </p:spPr>
      </p:pic>
      <p:sp>
        <p:nvSpPr>
          <p:cNvPr id="8" name="TextBox 7">
            <a:extLst>
              <a:ext uri="{FF2B5EF4-FFF2-40B4-BE49-F238E27FC236}">
                <a16:creationId xmlns:a16="http://schemas.microsoft.com/office/drawing/2014/main" id="{AB63F8CB-EAB5-4BD7-9C5B-15B7EA7961D0}"/>
              </a:ext>
            </a:extLst>
          </p:cNvPr>
          <p:cNvSpPr txBox="1"/>
          <p:nvPr/>
        </p:nvSpPr>
        <p:spPr>
          <a:xfrm>
            <a:off x="2519831" y="139423"/>
            <a:ext cx="6208534" cy="584775"/>
          </a:xfrm>
          <a:prstGeom prst="rect">
            <a:avLst/>
          </a:prstGeom>
          <a:noFill/>
          <a:ln w="28575">
            <a:solidFill>
              <a:srgbClr val="00B050"/>
            </a:solidFill>
            <a:prstDash val="sysDash"/>
          </a:ln>
        </p:spPr>
        <p:txBody>
          <a:bodyPr wrap="square" rtlCol="0">
            <a:spAutoFit/>
          </a:bodyPr>
          <a:lstStyle/>
          <a:p>
            <a:r>
              <a:rPr lang="en-US" sz="3200" dirty="0">
                <a:latin typeface="NikoshBAN" pitchFamily="2" charset="0"/>
                <a:cs typeface="NikoshBAN" pitchFamily="2" charset="0"/>
              </a:rPr>
              <a:t> </a:t>
            </a:r>
            <a:r>
              <a:rPr lang="en-US" sz="3200" dirty="0" err="1">
                <a:latin typeface="NikoshBAN" pitchFamily="2" charset="0"/>
                <a:cs typeface="NikoshBAN" pitchFamily="2" charset="0"/>
              </a:rPr>
              <a:t>যারা</a:t>
            </a:r>
            <a:r>
              <a:rPr lang="en-US" sz="3200" dirty="0">
                <a:latin typeface="NikoshBAN" pitchFamily="2" charset="0"/>
                <a:cs typeface="NikoshBAN" pitchFamily="2" charset="0"/>
              </a:rPr>
              <a:t> কৃষি কাজ করেন তাদের আমরা কৃষক বলি</a:t>
            </a:r>
          </a:p>
        </p:txBody>
      </p:sp>
      <p:sp>
        <p:nvSpPr>
          <p:cNvPr id="10" name="TextBox 9">
            <a:extLst>
              <a:ext uri="{FF2B5EF4-FFF2-40B4-BE49-F238E27FC236}">
                <a16:creationId xmlns:a16="http://schemas.microsoft.com/office/drawing/2014/main" id="{5827C0F4-F7D9-4843-BA8A-0D9BAD8E1939}"/>
              </a:ext>
            </a:extLst>
          </p:cNvPr>
          <p:cNvSpPr txBox="1"/>
          <p:nvPr/>
        </p:nvSpPr>
        <p:spPr>
          <a:xfrm>
            <a:off x="552670" y="5669000"/>
            <a:ext cx="10612582" cy="1015663"/>
          </a:xfrm>
          <a:prstGeom prst="rect">
            <a:avLst/>
          </a:prstGeom>
          <a:noFill/>
          <a:ln w="28575">
            <a:solidFill>
              <a:srgbClr val="00B050"/>
            </a:solidFill>
            <a:prstDash val="sysDash"/>
          </a:ln>
        </p:spPr>
        <p:txBody>
          <a:bodyPr wrap="square" rtlCol="0">
            <a:spAutoFit/>
          </a:bodyPr>
          <a:lstStyle/>
          <a:p>
            <a:pPr algn="ctr"/>
            <a:r>
              <a:rPr lang="bn-IN" sz="3000" dirty="0">
                <a:latin typeface="NikoshBAN" pitchFamily="2" charset="0"/>
                <a:cs typeface="NikoshBAN" pitchFamily="2" charset="0"/>
              </a:rPr>
              <a:t>    </a:t>
            </a:r>
            <a:r>
              <a:rPr lang="en-US" sz="3000" dirty="0" err="1">
                <a:latin typeface="NikoshBAN" pitchFamily="2" charset="0"/>
                <a:cs typeface="NikoshBAN" pitchFamily="2" charset="0"/>
              </a:rPr>
              <a:t>কৃষক</a:t>
            </a:r>
            <a:r>
              <a:rPr lang="en-US" sz="3000" dirty="0">
                <a:latin typeface="NikoshBAN" pitchFamily="2" charset="0"/>
                <a:cs typeface="NikoshBAN" pitchFamily="2" charset="0"/>
              </a:rPr>
              <a:t> ধান, পাট, বেগুন, টমেটো, মূলা, গাজরসহ নানা রকম ফসল ও সবজি </a:t>
            </a:r>
            <a:r>
              <a:rPr lang="en-US" sz="3000" dirty="0" err="1">
                <a:latin typeface="NikoshBAN" pitchFamily="2" charset="0"/>
                <a:cs typeface="NikoshBAN" pitchFamily="2" charset="0"/>
              </a:rPr>
              <a:t>চাষ</a:t>
            </a:r>
            <a:r>
              <a:rPr lang="en-US" sz="3000" dirty="0">
                <a:latin typeface="NikoshBAN" pitchFamily="2" charset="0"/>
                <a:cs typeface="NikoshBAN" pitchFamily="2" charset="0"/>
              </a:rPr>
              <a:t> </a:t>
            </a:r>
            <a:r>
              <a:rPr lang="en-US" sz="3000" dirty="0" err="1">
                <a:latin typeface="NikoshBAN" pitchFamily="2" charset="0"/>
                <a:cs typeface="NikoshBAN" pitchFamily="2" charset="0"/>
              </a:rPr>
              <a:t>করেন</a:t>
            </a:r>
            <a:r>
              <a:rPr lang="bn-IN" sz="3000" dirty="0">
                <a:latin typeface="NikoshBAN" pitchFamily="2" charset="0"/>
                <a:cs typeface="NikoshBAN" pitchFamily="2" charset="0"/>
              </a:rPr>
              <a:t>।</a:t>
            </a:r>
          </a:p>
          <a:p>
            <a:pPr algn="ctr"/>
            <a:r>
              <a:rPr lang="en-US" sz="3000" dirty="0">
                <a:latin typeface="NikoshBAN" pitchFamily="2" charset="0"/>
                <a:cs typeface="NikoshBAN" pitchFamily="2" charset="0"/>
              </a:rPr>
              <a:t> আমরা নানা রকম </a:t>
            </a:r>
            <a:r>
              <a:rPr lang="bn-IN" sz="3000" dirty="0">
                <a:latin typeface="NikoshBAN" pitchFamily="2" charset="0"/>
                <a:cs typeface="NikoshBAN" pitchFamily="2" charset="0"/>
              </a:rPr>
              <a:t>খাদ্য খাই। এর সবই কৃষক উৎপাদন করেন। </a:t>
            </a:r>
            <a:endParaRPr lang="en-US" sz="3000" dirty="0">
              <a:latin typeface="NikoshBAN" pitchFamily="2" charset="0"/>
              <a:cs typeface="NikoshBAN" pitchFamily="2" charset="0"/>
            </a:endParaRPr>
          </a:p>
        </p:txBody>
      </p:sp>
    </p:spTree>
    <p:extLst>
      <p:ext uri="{BB962C8B-B14F-4D97-AF65-F5344CB8AC3E}">
        <p14:creationId xmlns:p14="http://schemas.microsoft.com/office/powerpoint/2010/main" val="11128249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F11380-164C-42E0-A527-121DA410F58B}"/>
              </a:ext>
            </a:extLst>
          </p:cNvPr>
          <p:cNvSpPr txBox="1"/>
          <p:nvPr/>
        </p:nvSpPr>
        <p:spPr>
          <a:xfrm>
            <a:off x="2012372" y="273483"/>
            <a:ext cx="7723909" cy="769441"/>
          </a:xfrm>
          <a:prstGeom prst="rect">
            <a:avLst/>
          </a:prstGeom>
          <a:noFill/>
          <a:ln w="38100">
            <a:solidFill>
              <a:srgbClr val="92D050"/>
            </a:solidFill>
            <a:prstDash val="sysDash"/>
          </a:ln>
        </p:spPr>
        <p:txBody>
          <a:bodyPr wrap="square" rtlCol="0">
            <a:spAutoFit/>
          </a:bodyPr>
          <a:lstStyle/>
          <a:p>
            <a:pPr algn="ctr"/>
            <a:r>
              <a:rPr lang="bn-IN" sz="4400" dirty="0">
                <a:latin typeface="NikoshBAN" pitchFamily="2" charset="0"/>
                <a:cs typeface="NikoshBAN" pitchFamily="2" charset="0"/>
              </a:rPr>
              <a:t>তোমরা নিচের ছবিতে কী দেখতে পাচ্ছ?   </a:t>
            </a:r>
            <a:endParaRPr lang="en-US" sz="4400" dirty="0">
              <a:latin typeface="NikoshBAN" pitchFamily="2" charset="0"/>
              <a:cs typeface="NikoshBAN" pitchFamily="2" charset="0"/>
            </a:endParaRPr>
          </a:p>
        </p:txBody>
      </p:sp>
      <p:pic>
        <p:nvPicPr>
          <p:cNvPr id="5" name="Picture 4">
            <a:extLst>
              <a:ext uri="{FF2B5EF4-FFF2-40B4-BE49-F238E27FC236}">
                <a16:creationId xmlns:a16="http://schemas.microsoft.com/office/drawing/2014/main" id="{C1AD1E88-EBC3-49D6-B20F-855A999CA2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2372" y="1494156"/>
            <a:ext cx="7723909" cy="4358492"/>
          </a:xfrm>
          <a:prstGeom prst="rect">
            <a:avLst/>
          </a:prstGeom>
        </p:spPr>
      </p:pic>
      <p:sp>
        <p:nvSpPr>
          <p:cNvPr id="6" name="TextBox 5">
            <a:extLst>
              <a:ext uri="{FF2B5EF4-FFF2-40B4-BE49-F238E27FC236}">
                <a16:creationId xmlns:a16="http://schemas.microsoft.com/office/drawing/2014/main" id="{3C03185A-B686-448C-B89F-DCE674C661DB}"/>
              </a:ext>
            </a:extLst>
          </p:cNvPr>
          <p:cNvSpPr txBox="1"/>
          <p:nvPr/>
        </p:nvSpPr>
        <p:spPr>
          <a:xfrm>
            <a:off x="4745181" y="5919159"/>
            <a:ext cx="1808020" cy="769441"/>
          </a:xfrm>
          <a:prstGeom prst="rect">
            <a:avLst/>
          </a:prstGeom>
          <a:noFill/>
          <a:ln w="28575">
            <a:solidFill>
              <a:srgbClr val="00B050"/>
            </a:solidFill>
            <a:prstDash val="sysDash"/>
          </a:ln>
        </p:spPr>
        <p:txBody>
          <a:bodyPr wrap="square" rtlCol="0">
            <a:spAutoFit/>
          </a:bodyPr>
          <a:lstStyle/>
          <a:p>
            <a:pPr algn="ctr"/>
            <a:r>
              <a:rPr lang="bn-IN" sz="4400" dirty="0">
                <a:latin typeface="NikoshBAN" pitchFamily="2" charset="0"/>
                <a:cs typeface="NikoshBAN" pitchFamily="2" charset="0"/>
              </a:rPr>
              <a:t>জেলে   </a:t>
            </a:r>
            <a:endParaRPr lang="en-US" sz="4400" dirty="0">
              <a:latin typeface="NikoshBAN" pitchFamily="2" charset="0"/>
              <a:cs typeface="NikoshBAN" pitchFamily="2" charset="0"/>
            </a:endParaRPr>
          </a:p>
        </p:txBody>
      </p:sp>
    </p:spTree>
    <p:extLst>
      <p:ext uri="{BB962C8B-B14F-4D97-AF65-F5344CB8AC3E}">
        <p14:creationId xmlns:p14="http://schemas.microsoft.com/office/powerpoint/2010/main" val="24874110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out)">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328</Words>
  <Application>Microsoft Office PowerPoint</Application>
  <PresentationFormat>Widescreen</PresentationFormat>
  <Paragraphs>50</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Harrington</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DPE</dc:creator>
  <cp:lastModifiedBy>DPE</cp:lastModifiedBy>
  <cp:revision>10</cp:revision>
  <dcterms:created xsi:type="dcterms:W3CDTF">2021-12-12T12:33:12Z</dcterms:created>
  <dcterms:modified xsi:type="dcterms:W3CDTF">2021-12-15T08:32:48Z</dcterms:modified>
</cp:coreProperties>
</file>