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72" r:id="rId5"/>
    <p:sldId id="271" r:id="rId6"/>
    <p:sldId id="260" r:id="rId7"/>
    <p:sldId id="269" r:id="rId8"/>
    <p:sldId id="273" r:id="rId9"/>
    <p:sldId id="275" r:id="rId10"/>
    <p:sldId id="268" r:id="rId11"/>
    <p:sldId id="274" r:id="rId12"/>
    <p:sldId id="261" r:id="rId13"/>
    <p:sldId id="262" r:id="rId14"/>
    <p:sldId id="263" r:id="rId15"/>
    <p:sldId id="264" r:id="rId16"/>
    <p:sldId id="265" r:id="rId17"/>
    <p:sldId id="267" r:id="rId18"/>
    <p:sldId id="266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C0EA2-C78F-4EF8-9F3C-FEE2E06B2B95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744F8-BA74-4A0B-9794-0065334888EB}">
      <dgm:prSet phldrT="[Text]" custT="1"/>
      <dgm:spPr/>
      <dgm:t>
        <a:bodyPr/>
        <a:lstStyle/>
        <a:p>
          <a:pPr algn="l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FC7A4B-67C2-4874-8ADD-EAB38511DBA0}" type="parTrans" cxnId="{4C2D86C5-99AE-43F5-B260-1AC90E80A0A5}">
      <dgm:prSet/>
      <dgm:spPr/>
      <dgm:t>
        <a:bodyPr/>
        <a:lstStyle/>
        <a:p>
          <a:endParaRPr lang="en-US"/>
        </a:p>
      </dgm:t>
    </dgm:pt>
    <dgm:pt modelId="{37446594-A60D-4894-878D-0331F2281497}" type="sibTrans" cxnId="{4C2D86C5-99AE-43F5-B260-1AC90E80A0A5}">
      <dgm:prSet/>
      <dgm:spPr/>
      <dgm:t>
        <a:bodyPr/>
        <a:lstStyle/>
        <a:p>
          <a:endParaRPr lang="en-US"/>
        </a:p>
      </dgm:t>
    </dgm:pt>
    <dgm:pt modelId="{76A8C40B-DB01-472B-A822-65F214EB307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D0793E-C07C-4181-BBDC-CC0D7DA8522B}" type="sibTrans" cxnId="{2232AA11-EFF8-48F9-A2F8-96304EDBEEBF}">
      <dgm:prSet/>
      <dgm:spPr/>
      <dgm:t>
        <a:bodyPr/>
        <a:lstStyle/>
        <a:p>
          <a:endParaRPr lang="en-US"/>
        </a:p>
      </dgm:t>
    </dgm:pt>
    <dgm:pt modelId="{9547D7AF-702F-4104-B830-976C207E0AFB}" type="parTrans" cxnId="{2232AA11-EFF8-48F9-A2F8-96304EDBEEBF}">
      <dgm:prSet/>
      <dgm:spPr/>
      <dgm:t>
        <a:bodyPr/>
        <a:lstStyle/>
        <a:p>
          <a:endParaRPr lang="en-US"/>
        </a:p>
      </dgm:t>
    </dgm:pt>
    <dgm:pt modelId="{53C5C35F-FAAB-4FB7-8A00-4249D268B80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3004DDB-8C9B-4025-BCBE-1E6D0E827250}" type="sibTrans" cxnId="{1BC67130-719A-4997-8F58-603D6B3F1C81}">
      <dgm:prSet/>
      <dgm:spPr/>
      <dgm:t>
        <a:bodyPr/>
        <a:lstStyle/>
        <a:p>
          <a:endParaRPr lang="en-US"/>
        </a:p>
      </dgm:t>
    </dgm:pt>
    <dgm:pt modelId="{74CC8057-16BD-48D6-84A5-9BE0DF0D4793}" type="parTrans" cxnId="{1BC67130-719A-4997-8F58-603D6B3F1C81}">
      <dgm:prSet/>
      <dgm:spPr/>
      <dgm:t>
        <a:bodyPr/>
        <a:lstStyle/>
        <a:p>
          <a:endParaRPr lang="en-US"/>
        </a:p>
      </dgm:t>
    </dgm:pt>
    <dgm:pt modelId="{EF87AEA8-9612-4681-8CDE-01BBF29182A0}" type="pres">
      <dgm:prSet presAssocID="{5DAC0EA2-C78F-4EF8-9F3C-FEE2E06B2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289F4-D460-485E-AFE3-544D97B3B981}" type="pres">
      <dgm:prSet presAssocID="{5DAC0EA2-C78F-4EF8-9F3C-FEE2E06B2B95}" presName="Name1" presStyleCnt="0"/>
      <dgm:spPr/>
      <dgm:t>
        <a:bodyPr/>
        <a:lstStyle/>
        <a:p>
          <a:endParaRPr lang="en-US"/>
        </a:p>
      </dgm:t>
    </dgm:pt>
    <dgm:pt modelId="{6055BB9F-C1B2-4ED6-A708-2B20DE9EB964}" type="pres">
      <dgm:prSet presAssocID="{5DAC0EA2-C78F-4EF8-9F3C-FEE2E06B2B95}" presName="cycle" presStyleCnt="0"/>
      <dgm:spPr/>
      <dgm:t>
        <a:bodyPr/>
        <a:lstStyle/>
        <a:p>
          <a:endParaRPr lang="en-US"/>
        </a:p>
      </dgm:t>
    </dgm:pt>
    <dgm:pt modelId="{85B7292C-3325-42BF-B4CA-D5189C08A503}" type="pres">
      <dgm:prSet presAssocID="{5DAC0EA2-C78F-4EF8-9F3C-FEE2E06B2B95}" presName="srcNode" presStyleLbl="node1" presStyleIdx="0" presStyleCnt="3"/>
      <dgm:spPr/>
      <dgm:t>
        <a:bodyPr/>
        <a:lstStyle/>
        <a:p>
          <a:endParaRPr lang="en-US"/>
        </a:p>
      </dgm:t>
    </dgm:pt>
    <dgm:pt modelId="{F1527562-3405-4EE4-884F-F8D0D16135F6}" type="pres">
      <dgm:prSet presAssocID="{5DAC0EA2-C78F-4EF8-9F3C-FEE2E06B2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C7FB3F25-043A-4901-913A-A8C2F645127F}" type="pres">
      <dgm:prSet presAssocID="{5DAC0EA2-C78F-4EF8-9F3C-FEE2E06B2B95}" presName="extraNode" presStyleLbl="node1" presStyleIdx="0" presStyleCnt="3"/>
      <dgm:spPr/>
      <dgm:t>
        <a:bodyPr/>
        <a:lstStyle/>
        <a:p>
          <a:endParaRPr lang="en-US"/>
        </a:p>
      </dgm:t>
    </dgm:pt>
    <dgm:pt modelId="{DA3E53BA-8821-4187-B2B6-4A46FB332531}" type="pres">
      <dgm:prSet presAssocID="{5DAC0EA2-C78F-4EF8-9F3C-FEE2E06B2B95}" presName="dstNode" presStyleLbl="node1" presStyleIdx="0" presStyleCnt="3"/>
      <dgm:spPr/>
      <dgm:t>
        <a:bodyPr/>
        <a:lstStyle/>
        <a:p>
          <a:endParaRPr lang="en-US"/>
        </a:p>
      </dgm:t>
    </dgm:pt>
    <dgm:pt modelId="{9BE57029-C1D2-40CF-BC96-BD0D4F12B440}" type="pres">
      <dgm:prSet presAssocID="{E18744F8-BA74-4A0B-9794-0065334888EB}" presName="text_1" presStyleLbl="node1" presStyleIdx="0" presStyleCnt="3" custScaleX="81009" custLinFactNeighborX="-9153" custLinFactNeighborY="3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9EA8-4AB0-4D15-A066-77E89621442C}" type="pres">
      <dgm:prSet presAssocID="{E18744F8-BA74-4A0B-9794-0065334888EB}" presName="accent_1" presStyleCnt="0"/>
      <dgm:spPr/>
      <dgm:t>
        <a:bodyPr/>
        <a:lstStyle/>
        <a:p>
          <a:endParaRPr lang="en-US"/>
        </a:p>
      </dgm:t>
    </dgm:pt>
    <dgm:pt modelId="{0D905BB5-519F-403F-9C7C-2B156DA4FE72}" type="pres">
      <dgm:prSet presAssocID="{E18744F8-BA74-4A0B-9794-0065334888EB}" presName="accentRepeatNode" presStyleLbl="solidFgAcc1" presStyleIdx="0" presStyleCnt="3" custLinFactNeighborX="2209" custLinFactNeighborY="3322"/>
      <dgm:spPr/>
      <dgm:t>
        <a:bodyPr/>
        <a:lstStyle/>
        <a:p>
          <a:endParaRPr lang="en-US"/>
        </a:p>
      </dgm:t>
    </dgm:pt>
    <dgm:pt modelId="{24507076-B5BA-4765-BD98-D6BF39F20DF7}" type="pres">
      <dgm:prSet presAssocID="{53C5C35F-FAAB-4FB7-8A00-4249D268B80E}" presName="text_2" presStyleLbl="node1" presStyleIdx="1" presStyleCnt="3" custScaleX="99162" custLinFactY="49198" custLinFactNeighborX="-57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8A1EE-02DA-46C6-8F1C-5AF3DED79D56}" type="pres">
      <dgm:prSet presAssocID="{53C5C35F-FAAB-4FB7-8A00-4249D268B80E}" presName="accent_2" presStyleCnt="0"/>
      <dgm:spPr/>
      <dgm:t>
        <a:bodyPr/>
        <a:lstStyle/>
        <a:p>
          <a:endParaRPr lang="en-US"/>
        </a:p>
      </dgm:t>
    </dgm:pt>
    <dgm:pt modelId="{80B1062C-7430-4B60-9FFE-572F72EA700C}" type="pres">
      <dgm:prSet presAssocID="{53C5C35F-FAAB-4FB7-8A00-4249D268B80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5E895AD8-A5AF-4EC9-BD60-6BB54363FE2B}" type="pres">
      <dgm:prSet presAssocID="{76A8C40B-DB01-472B-A822-65F214EB307C}" presName="text_3" presStyleLbl="node1" presStyleIdx="2" presStyleCnt="3" custScaleX="90746" custLinFactY="-44973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1AAB5-7FDD-4ED9-A354-002B10B49969}" type="pres">
      <dgm:prSet presAssocID="{76A8C40B-DB01-472B-A822-65F214EB307C}" presName="accent_3" presStyleCnt="0"/>
      <dgm:spPr/>
    </dgm:pt>
    <dgm:pt modelId="{2563ADEA-30D9-4625-B116-933D11617C26}" type="pres">
      <dgm:prSet presAssocID="{76A8C40B-DB01-472B-A822-65F214EB307C}" presName="accentRepeatNode" presStyleLbl="solidFgAcc1" presStyleIdx="2" presStyleCnt="3"/>
      <dgm:spPr/>
    </dgm:pt>
  </dgm:ptLst>
  <dgm:cxnLst>
    <dgm:cxn modelId="{ED5EC974-E5FB-4154-85E5-4434E7A90AF4}" type="presOf" srcId="{E18744F8-BA74-4A0B-9794-0065334888EB}" destId="{9BE57029-C1D2-40CF-BC96-BD0D4F12B440}" srcOrd="0" destOrd="0" presId="urn:microsoft.com/office/officeart/2008/layout/VerticalCurvedList"/>
    <dgm:cxn modelId="{1BC67130-719A-4997-8F58-603D6B3F1C81}" srcId="{5DAC0EA2-C78F-4EF8-9F3C-FEE2E06B2B95}" destId="{53C5C35F-FAAB-4FB7-8A00-4249D268B80E}" srcOrd="1" destOrd="0" parTransId="{74CC8057-16BD-48D6-84A5-9BE0DF0D4793}" sibTransId="{A3004DDB-8C9B-4025-BCBE-1E6D0E827250}"/>
    <dgm:cxn modelId="{4C2D86C5-99AE-43F5-B260-1AC90E80A0A5}" srcId="{5DAC0EA2-C78F-4EF8-9F3C-FEE2E06B2B95}" destId="{E18744F8-BA74-4A0B-9794-0065334888EB}" srcOrd="0" destOrd="0" parTransId="{07FC7A4B-67C2-4874-8ADD-EAB38511DBA0}" sibTransId="{37446594-A60D-4894-878D-0331F2281497}"/>
    <dgm:cxn modelId="{046F6E8A-A340-4322-BAFF-9B3069E6103B}" type="presOf" srcId="{5DAC0EA2-C78F-4EF8-9F3C-FEE2E06B2B95}" destId="{EF87AEA8-9612-4681-8CDE-01BBF29182A0}" srcOrd="0" destOrd="0" presId="urn:microsoft.com/office/officeart/2008/layout/VerticalCurvedList"/>
    <dgm:cxn modelId="{51D4E725-5111-4103-8BAB-A65315F8B258}" type="presOf" srcId="{76A8C40B-DB01-472B-A822-65F214EB307C}" destId="{5E895AD8-A5AF-4EC9-BD60-6BB54363FE2B}" srcOrd="0" destOrd="0" presId="urn:microsoft.com/office/officeart/2008/layout/VerticalCurvedList"/>
    <dgm:cxn modelId="{2232AA11-EFF8-48F9-A2F8-96304EDBEEBF}" srcId="{5DAC0EA2-C78F-4EF8-9F3C-FEE2E06B2B95}" destId="{76A8C40B-DB01-472B-A822-65F214EB307C}" srcOrd="2" destOrd="0" parTransId="{9547D7AF-702F-4104-B830-976C207E0AFB}" sibTransId="{41D0793E-C07C-4181-BBDC-CC0D7DA8522B}"/>
    <dgm:cxn modelId="{B500029F-CAD5-45C3-8CA1-B49B15F65188}" type="presOf" srcId="{53C5C35F-FAAB-4FB7-8A00-4249D268B80E}" destId="{24507076-B5BA-4765-BD98-D6BF39F20DF7}" srcOrd="0" destOrd="0" presId="urn:microsoft.com/office/officeart/2008/layout/VerticalCurvedList"/>
    <dgm:cxn modelId="{80CBCD93-2227-4309-A44D-9EEE1D882C58}" type="presOf" srcId="{37446594-A60D-4894-878D-0331F2281497}" destId="{F1527562-3405-4EE4-884F-F8D0D16135F6}" srcOrd="0" destOrd="0" presId="urn:microsoft.com/office/officeart/2008/layout/VerticalCurvedList"/>
    <dgm:cxn modelId="{37678F99-B910-43F6-BDF0-F84EE06BECE4}" type="presParOf" srcId="{EF87AEA8-9612-4681-8CDE-01BBF29182A0}" destId="{F62289F4-D460-485E-AFE3-544D97B3B981}" srcOrd="0" destOrd="0" presId="urn:microsoft.com/office/officeart/2008/layout/VerticalCurvedList"/>
    <dgm:cxn modelId="{4229A3BB-AB90-4599-BE1A-8D757275EC3E}" type="presParOf" srcId="{F62289F4-D460-485E-AFE3-544D97B3B981}" destId="{6055BB9F-C1B2-4ED6-A708-2B20DE9EB964}" srcOrd="0" destOrd="0" presId="urn:microsoft.com/office/officeart/2008/layout/VerticalCurvedList"/>
    <dgm:cxn modelId="{FDF53004-1E23-4ECA-B50B-73B8284A7CFB}" type="presParOf" srcId="{6055BB9F-C1B2-4ED6-A708-2B20DE9EB964}" destId="{85B7292C-3325-42BF-B4CA-D5189C08A503}" srcOrd="0" destOrd="0" presId="urn:microsoft.com/office/officeart/2008/layout/VerticalCurvedList"/>
    <dgm:cxn modelId="{F97D732C-0FEF-4B4C-82EB-FC08DD108630}" type="presParOf" srcId="{6055BB9F-C1B2-4ED6-A708-2B20DE9EB964}" destId="{F1527562-3405-4EE4-884F-F8D0D16135F6}" srcOrd="1" destOrd="0" presId="urn:microsoft.com/office/officeart/2008/layout/VerticalCurvedList"/>
    <dgm:cxn modelId="{D9DBE8C3-8539-4117-9D91-070450C74D76}" type="presParOf" srcId="{6055BB9F-C1B2-4ED6-A708-2B20DE9EB964}" destId="{C7FB3F25-043A-4901-913A-A8C2F645127F}" srcOrd="2" destOrd="0" presId="urn:microsoft.com/office/officeart/2008/layout/VerticalCurvedList"/>
    <dgm:cxn modelId="{F440EECB-6A50-4001-915A-4C9F23F555A8}" type="presParOf" srcId="{6055BB9F-C1B2-4ED6-A708-2B20DE9EB964}" destId="{DA3E53BA-8821-4187-B2B6-4A46FB332531}" srcOrd="3" destOrd="0" presId="urn:microsoft.com/office/officeart/2008/layout/VerticalCurvedList"/>
    <dgm:cxn modelId="{7846BF39-7E20-4517-B5E7-E501053821DB}" type="presParOf" srcId="{F62289F4-D460-485E-AFE3-544D97B3B981}" destId="{9BE57029-C1D2-40CF-BC96-BD0D4F12B440}" srcOrd="1" destOrd="0" presId="urn:microsoft.com/office/officeart/2008/layout/VerticalCurvedList"/>
    <dgm:cxn modelId="{04AFC016-D7B5-4ABC-97E2-4E7EA8E91522}" type="presParOf" srcId="{F62289F4-D460-485E-AFE3-544D97B3B981}" destId="{9CE49EA8-4AB0-4D15-A066-77E89621442C}" srcOrd="2" destOrd="0" presId="urn:microsoft.com/office/officeart/2008/layout/VerticalCurvedList"/>
    <dgm:cxn modelId="{36A65F69-468B-4BBA-BF41-BFCE235F267C}" type="presParOf" srcId="{9CE49EA8-4AB0-4D15-A066-77E89621442C}" destId="{0D905BB5-519F-403F-9C7C-2B156DA4FE72}" srcOrd="0" destOrd="0" presId="urn:microsoft.com/office/officeart/2008/layout/VerticalCurvedList"/>
    <dgm:cxn modelId="{F735D622-F95C-408E-A6BD-E82450AE3C83}" type="presParOf" srcId="{F62289F4-D460-485E-AFE3-544D97B3B981}" destId="{24507076-B5BA-4765-BD98-D6BF39F20DF7}" srcOrd="3" destOrd="0" presId="urn:microsoft.com/office/officeart/2008/layout/VerticalCurvedList"/>
    <dgm:cxn modelId="{E637CE22-97DB-420E-BFEB-1B5BE594F551}" type="presParOf" srcId="{F62289F4-D460-485E-AFE3-544D97B3B981}" destId="{0738A1EE-02DA-46C6-8F1C-5AF3DED79D56}" srcOrd="4" destOrd="0" presId="urn:microsoft.com/office/officeart/2008/layout/VerticalCurvedList"/>
    <dgm:cxn modelId="{436A4DAD-8C24-4C4C-AFBE-EAC3AD913753}" type="presParOf" srcId="{0738A1EE-02DA-46C6-8F1C-5AF3DED79D56}" destId="{80B1062C-7430-4B60-9FFE-572F72EA700C}" srcOrd="0" destOrd="0" presId="urn:microsoft.com/office/officeart/2008/layout/VerticalCurvedList"/>
    <dgm:cxn modelId="{7FD8471B-BBC3-4FAD-8644-A64D4D2ED9DB}" type="presParOf" srcId="{F62289F4-D460-485E-AFE3-544D97B3B981}" destId="{5E895AD8-A5AF-4EC9-BD60-6BB54363FE2B}" srcOrd="5" destOrd="0" presId="urn:microsoft.com/office/officeart/2008/layout/VerticalCurvedList"/>
    <dgm:cxn modelId="{9839A93F-5E85-42E0-9E57-7998B0A427E7}" type="presParOf" srcId="{F62289F4-D460-485E-AFE3-544D97B3B981}" destId="{4A21AAB5-7FDD-4ED9-A354-002B10B49969}" srcOrd="6" destOrd="0" presId="urn:microsoft.com/office/officeart/2008/layout/VerticalCurvedList"/>
    <dgm:cxn modelId="{C1E2C55D-E064-4AD4-BCB9-FCD78B63AAE8}" type="presParOf" srcId="{4A21AAB5-7FDD-4ED9-A354-002B10B49969}" destId="{2563ADEA-30D9-4625-B116-933D11617C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27562-3405-4EE4-884F-F8D0D16135F6}">
      <dsp:nvSpPr>
        <dsp:cNvPr id="0" name=""/>
        <dsp:cNvSpPr/>
      </dsp:nvSpPr>
      <dsp:spPr>
        <a:xfrm>
          <a:off x="-3124289" y="-484272"/>
          <a:ext cx="3752688" cy="3752688"/>
        </a:xfrm>
        <a:prstGeom prst="blockArc">
          <a:avLst>
            <a:gd name="adj1" fmla="val 18900000"/>
            <a:gd name="adj2" fmla="val 2700000"/>
            <a:gd name="adj3" fmla="val 57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57029-C1D2-40CF-BC96-BD0D4F12B440}">
      <dsp:nvSpPr>
        <dsp:cNvPr id="0" name=""/>
        <dsp:cNvSpPr/>
      </dsp:nvSpPr>
      <dsp:spPr>
        <a:xfrm>
          <a:off x="448651" y="297313"/>
          <a:ext cx="8686165" cy="5568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98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651" y="297313"/>
        <a:ext cx="8686165" cy="556828"/>
      </dsp:txXfrm>
    </dsp:sp>
    <dsp:sp modelId="{0D905BB5-519F-403F-9C7C-2B156DA4FE72}">
      <dsp:nvSpPr>
        <dsp:cNvPr id="0" name=""/>
        <dsp:cNvSpPr/>
      </dsp:nvSpPr>
      <dsp:spPr>
        <a:xfrm>
          <a:off x="79284" y="231933"/>
          <a:ext cx="696035" cy="69603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507076-B5BA-4765-BD98-D6BF39F20DF7}">
      <dsp:nvSpPr>
        <dsp:cNvPr id="0" name=""/>
        <dsp:cNvSpPr/>
      </dsp:nvSpPr>
      <dsp:spPr>
        <a:xfrm>
          <a:off x="597923" y="1944434"/>
          <a:ext cx="10431904" cy="5568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983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597923" y="1944434"/>
        <a:ext cx="10431904" cy="556828"/>
      </dsp:txXfrm>
    </dsp:sp>
    <dsp:sp modelId="{80B1062C-7430-4B60-9FFE-572F72EA700C}">
      <dsp:nvSpPr>
        <dsp:cNvPr id="0" name=""/>
        <dsp:cNvSpPr/>
      </dsp:nvSpPr>
      <dsp:spPr>
        <a:xfrm>
          <a:off x="266316" y="1044053"/>
          <a:ext cx="696035" cy="69603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895AD8-A5AF-4EC9-BD60-6BB54363FE2B}">
      <dsp:nvSpPr>
        <dsp:cNvPr id="0" name=""/>
        <dsp:cNvSpPr/>
      </dsp:nvSpPr>
      <dsp:spPr>
        <a:xfrm>
          <a:off x="966386" y="1141648"/>
          <a:ext cx="9730212" cy="5568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98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6386" y="1141648"/>
        <a:ext cx="9730212" cy="556828"/>
      </dsp:txXfrm>
    </dsp:sp>
    <dsp:sp modelId="{2563ADEA-30D9-4625-B116-933D11617C26}">
      <dsp:nvSpPr>
        <dsp:cNvPr id="0" name=""/>
        <dsp:cNvSpPr/>
      </dsp:nvSpPr>
      <dsp:spPr>
        <a:xfrm>
          <a:off x="63909" y="1879296"/>
          <a:ext cx="696035" cy="696035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7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6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4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BA12-7ACB-4C5A-B4FA-DB77387CB8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4"/>
          <a:stretch/>
        </p:blipFill>
        <p:spPr>
          <a:xfrm>
            <a:off x="609600" y="3763174"/>
            <a:ext cx="1683658" cy="2565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23" y="2322287"/>
            <a:ext cx="4820052" cy="25197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61885" y="1333721"/>
            <a:ext cx="8606972" cy="98856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485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5 -0.56343 L -0.00208 0.13611 L 0.05339 -0.56343 L 0.11315 0.13611 L 0.17266 -0.56343 L 0.22826 0.13611 L 0.28828 -0.56343 L 0.34414 0.13611 L 0.40378 -0.56343 L 0.46328 0.13611 L 0.51901 -0.56343 L 0.57891 0.13611 L 0.63464 -0.56343 L 0.6944 0.13611 L 0.75417 -0.56343 L 0.81016 0.13611 L 0.87005 -0.56343 " pathEditMode="relative" rAng="0" ptsTypes="AAAAAAAAAAAAAAA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89" y="3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69 0.02824 C 0.46719 -0.2169 0.31367 -0.43009 0.10781 -0.44467 C -0.08841 -0.46319 -0.27266 -0.29768 -0.28503 -0.05995 C -0.30026 0.16088 -0.17149 0.36505 0.01276 0.38102 C 0.18138 0.39144 0.34128 0.25556 0.35364 0.05047 C 0.36562 -0.13634 0.25807 -0.31296 0.10182 -0.32754 C -0.04245 -0.33866 -0.17761 -0.22477 -0.18672 -0.05278 C -0.19596 0.10116 -0.11003 0.25301 0.01875 0.25926 C 0.13542 0.27037 0.24609 0.18218 0.25534 0.04283 C 0.26133 -0.08217 0.197 -0.20254 0.09505 -0.21018 C 0.00677 -0.2169 -0.08242 -0.15185 -0.08841 -0.04444 C -0.09479 0.04699 -0.04883 0.13403 0.02513 0.14213 C 0.0862 0.14954 0.15104 0.1088 0.15378 0.03588 C 0.16016 -0.02268 0.13542 -0.08518 0.08932 -0.09305 C 0.05273 -0.09305 0.01588 -0.07801 0.0095 -0.03796 C 0.00677 -0.01227 0.01276 0.01389 0.03112 0.02523 C 0.04023 0.02824 0.04661 0.02824 0.05586 0.02523 " pathEditMode="relative" rAng="0" ptsTypes="AAAAAAAAAAAAAAAAA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8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3" y="1760560"/>
            <a:ext cx="4730372" cy="3275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1760559"/>
            <a:ext cx="4217158" cy="341535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51313" y="5175910"/>
            <a:ext cx="4839554" cy="1255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উপবৃত্তি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731047" y="5499035"/>
            <a:ext cx="4839554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409369" y="531248"/>
            <a:ext cx="761740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3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2" y="1799771"/>
            <a:ext cx="5178644" cy="3545649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17189" y="5521613"/>
            <a:ext cx="5356065" cy="701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315200" y="5485308"/>
            <a:ext cx="3466531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মৃত্যহার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42" y="1669143"/>
            <a:ext cx="5203646" cy="3700021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660176" y="448226"/>
            <a:ext cx="6871648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32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2">
              <a:lumMod val="60000"/>
              <a:lumOff val="4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6" y="1876567"/>
            <a:ext cx="5373806" cy="3070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88" y="1767385"/>
            <a:ext cx="4946180" cy="328911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174129" y="5354632"/>
            <a:ext cx="5389300" cy="701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94687" y="478088"/>
            <a:ext cx="761740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81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1" y="532009"/>
            <a:ext cx="6490420" cy="443462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74845" y="5403108"/>
            <a:ext cx="5891852" cy="6047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আয়বৃদ্ধিমূলক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8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481941" y="456806"/>
            <a:ext cx="761740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" y="1384335"/>
            <a:ext cx="5317808" cy="358390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186542" y="5359235"/>
            <a:ext cx="377952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42" y="1384335"/>
            <a:ext cx="5494497" cy="3583906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816969" y="5166874"/>
            <a:ext cx="4097773" cy="11033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কমিউনিটিভিত্তিক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78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2" y="1639064"/>
            <a:ext cx="5628542" cy="341647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58105" y="5429887"/>
            <a:ext cx="5140498" cy="701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14" y="1703703"/>
            <a:ext cx="5202504" cy="3416474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979194" y="5398880"/>
            <a:ext cx="424907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481941" y="456806"/>
            <a:ext cx="761740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10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5" y="1806977"/>
            <a:ext cx="5715000" cy="3209925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846183" y="5408425"/>
            <a:ext cx="424907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44" y="1595564"/>
            <a:ext cx="4868634" cy="363275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091715" y="5421886"/>
            <a:ext cx="2798904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481941" y="456806"/>
            <a:ext cx="761740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3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84610" y="756279"/>
            <a:ext cx="3022781" cy="861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8823" y="2996686"/>
            <a:ext cx="9763349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79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751524" y="633100"/>
            <a:ext cx="2688952" cy="10318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48518" y="2350042"/>
            <a:ext cx="699112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48518" y="3486020"/>
            <a:ext cx="10249469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8518" y="4621998"/>
            <a:ext cx="10249469" cy="718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9752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69120" y="632010"/>
            <a:ext cx="3008267" cy="94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14207" y="2630503"/>
            <a:ext cx="10518092" cy="1328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>
              <a:buClr>
                <a:srgbClr val="002060"/>
              </a:buClr>
              <a:buSzPct val="108000"/>
            </a:pP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85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22830" y="109182"/>
            <a:ext cx="11928143" cy="6748818"/>
          </a:xfrm>
          <a:prstGeom prst="bevel">
            <a:avLst>
              <a:gd name="adj" fmla="val 2152"/>
            </a:avLst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4" t="10542" r="11636" b="37521"/>
          <a:stretch/>
        </p:blipFill>
        <p:spPr>
          <a:xfrm>
            <a:off x="5315243" y="574431"/>
            <a:ext cx="2700998" cy="1012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552" y="1267057"/>
            <a:ext cx="225361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809" y="4220654"/>
            <a:ext cx="5001207" cy="2466349"/>
          </a:xfrm>
          <a:prstGeom prst="rect">
            <a:avLst/>
          </a:prstGeom>
        </p:spPr>
      </p:pic>
      <p:pic>
        <p:nvPicPr>
          <p:cNvPr id="8" name="Picture 7" descr="9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980" y="2325067"/>
            <a:ext cx="3092437" cy="3723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848" y="2079345"/>
            <a:ext cx="1023799" cy="37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01" y="949655"/>
            <a:ext cx="5992505" cy="4504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690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6677" y="104036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5" y="1064970"/>
            <a:ext cx="5138552" cy="4642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139673" y="418805"/>
            <a:ext cx="4522252" cy="8610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590441" y="5730222"/>
            <a:ext cx="266766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1" y="1137276"/>
            <a:ext cx="4405458" cy="4230806"/>
          </a:xfrm>
          <a:prstGeom prst="ellipse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7974840" y="5372797"/>
            <a:ext cx="3358735" cy="11033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নিয়ন্ত্রণমূলক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377218" y="3252679"/>
            <a:ext cx="2047163" cy="3355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7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6677" y="104036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" y="417802"/>
            <a:ext cx="5090785" cy="491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590440" y="5350820"/>
            <a:ext cx="266766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12756" r="5861" b="10581"/>
          <a:stretch/>
        </p:blipFill>
        <p:spPr>
          <a:xfrm>
            <a:off x="7022718" y="554315"/>
            <a:ext cx="4643897" cy="459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ight Arrow 26"/>
          <p:cNvSpPr/>
          <p:nvPr/>
        </p:nvSpPr>
        <p:spPr>
          <a:xfrm>
            <a:off x="5320197" y="2784805"/>
            <a:ext cx="1702521" cy="3355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626201" y="5297127"/>
            <a:ext cx="3742386" cy="11033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নিয়ন্ত্রণমূলক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82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6677" y="95536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5" y="1544381"/>
            <a:ext cx="4038302" cy="3660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6411" r="297" b="1343"/>
          <a:stretch/>
        </p:blipFill>
        <p:spPr>
          <a:xfrm>
            <a:off x="8054621" y="1790911"/>
            <a:ext cx="3722682" cy="3451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76665" y="428271"/>
            <a:ext cx="11134383" cy="701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404544" y="5464189"/>
            <a:ext cx="2539659" cy="661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993203" y="5464189"/>
            <a:ext cx="2170666" cy="661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565177" y="2866199"/>
            <a:ext cx="3432412" cy="1241778"/>
          </a:xfrm>
          <a:prstGeom prst="leftRight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34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64" y="972793"/>
            <a:ext cx="2890676" cy="1091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198" y="1878853"/>
            <a:ext cx="5071872" cy="1072896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08907963"/>
              </p:ext>
            </p:extLst>
          </p:nvPr>
        </p:nvGraphicFramePr>
        <p:xfrm>
          <a:off x="619913" y="2970494"/>
          <a:ext cx="11147330" cy="278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7037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276823" y="511274"/>
            <a:ext cx="335769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49" y="1672966"/>
            <a:ext cx="3400431" cy="3389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9" t="7363" r="9888"/>
          <a:stretch/>
        </p:blipFill>
        <p:spPr>
          <a:xfrm>
            <a:off x="504967" y="1895231"/>
            <a:ext cx="4592859" cy="297034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04967" y="5245269"/>
            <a:ext cx="11274213" cy="11033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63" y="1895231"/>
            <a:ext cx="2765035" cy="29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74727" y="5375799"/>
            <a:ext cx="3952246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দূরীকরণ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481941" y="456806"/>
            <a:ext cx="761740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157242" y="5355255"/>
            <a:ext cx="5544047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গণশিক্ষাকে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41" y="1617656"/>
            <a:ext cx="5277251" cy="351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9" y="1648308"/>
            <a:ext cx="5632477" cy="35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6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830" y="95534"/>
            <a:ext cx="11900848" cy="6632812"/>
          </a:xfrm>
          <a:prstGeom prst="frame">
            <a:avLst>
              <a:gd name="adj1" fmla="val 2418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95176" y="5053741"/>
            <a:ext cx="4784759" cy="7017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481941" y="456806"/>
            <a:ext cx="761740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01" y="1594491"/>
            <a:ext cx="5280510" cy="3188108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293510" y="5028350"/>
            <a:ext cx="3515517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7" y="1594491"/>
            <a:ext cx="4909272" cy="31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2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239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73</cp:revision>
  <dcterms:created xsi:type="dcterms:W3CDTF">2021-11-03T01:25:22Z</dcterms:created>
  <dcterms:modified xsi:type="dcterms:W3CDTF">2021-12-15T05:53:38Z</dcterms:modified>
</cp:coreProperties>
</file>