
<file path=[Content_Types].xml><?xml version="1.0" encoding="utf-8"?>
<Types xmlns="http://schemas.openxmlformats.org/package/2006/content-types">
  <Default Extension="3gp" ContentType="video/3gpp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72" r:id="rId3"/>
    <p:sldId id="279" r:id="rId4"/>
    <p:sldId id="275" r:id="rId5"/>
    <p:sldId id="274" r:id="rId6"/>
    <p:sldId id="280" r:id="rId7"/>
    <p:sldId id="273" r:id="rId8"/>
    <p:sldId id="271" r:id="rId9"/>
    <p:sldId id="281" r:id="rId10"/>
    <p:sldId id="282" r:id="rId11"/>
    <p:sldId id="284" r:id="rId12"/>
    <p:sldId id="283" r:id="rId13"/>
    <p:sldId id="285" r:id="rId14"/>
    <p:sldId id="286" r:id="rId15"/>
    <p:sldId id="287" r:id="rId16"/>
    <p:sldId id="289" r:id="rId17"/>
    <p:sldId id="294" r:id="rId18"/>
    <p:sldId id="293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99"/>
    <a:srgbClr val="FF0000"/>
    <a:srgbClr val="FFCC00"/>
    <a:srgbClr val="B9B9B9"/>
    <a:srgbClr val="008080"/>
    <a:srgbClr val="00FF00"/>
    <a:srgbClr val="FF3399"/>
    <a:srgbClr val="BD6F45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45" autoAdjust="0"/>
  </p:normalViewPr>
  <p:slideViewPr>
    <p:cSldViewPr snapToGrid="0">
      <p:cViewPr>
        <p:scale>
          <a:sx n="71" d="100"/>
          <a:sy n="71" d="100"/>
        </p:scale>
        <p:origin x="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09F5E-ECD0-4973-B540-D86403AF496C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B431F134-56B9-4DE2-8528-CBB8C9051D72}" type="pres">
      <dgm:prSet presAssocID="{0DB09F5E-ECD0-4973-B540-D86403AF496C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</dgm:ptLst>
  <dgm:cxnLst>
    <dgm:cxn modelId="{9606AEBD-CEA0-4781-AFE8-21844773E1C4}" type="presOf" srcId="{0DB09F5E-ECD0-4973-B540-D86403AF496C}" destId="{B431F134-56B9-4DE2-8528-CBB8C9051D72}" srcOrd="0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A5547-60C7-456C-B2C9-25B8198FC1E7}" type="datetimeFigureOut">
              <a:rPr lang="en-US" smtClean="0"/>
              <a:t>16-Dec-21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D53C5-8556-4805-AEFB-1C0835491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9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D53C5-8556-4805-AEFB-1C0835491F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7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D53C5-8556-4805-AEFB-1C0835491F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657B-0AFE-47AC-AAF9-229140F6D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BF40-0159-4E33-8989-C7012249D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2AA90-A079-4F81-9A1E-2DCE165D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16-Dec-21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D64E2-4EA2-4B97-AAD0-318FEAF4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4D4B6-0290-4207-96E0-CEB4633E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8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FB76-AC2C-48EC-942E-32C7155B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45AF0-AB2A-4B82-940E-5EF4B7783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75554-E24E-4254-8DD3-753B0FF9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16-Dec-21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1ACFA-D3FC-44F3-BBDD-7A274884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CCBB4-10AE-4463-855F-8B71D370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213E1-011B-4F3A-A3E5-C907BD4BA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D08E5-51D0-4F66-9FEB-302A6515B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05A4A-5228-436D-A6E5-5AC08115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16-Dec-21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6F2D4-ED9F-4B04-AD4D-6A87F704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F5DBA-3B2C-4394-9A11-FC945343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9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A279-A8DE-4182-9031-2EC7BD01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E2094-DA34-4BB5-970B-710610E4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58777-1E06-4E19-8BB2-FD7EA176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16-Dec-21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06C8D-A7AF-43B4-A07B-7AC9622F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3327-833D-4AE5-9B67-DCA86FA3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69B0-3B94-42EE-8304-A669ECA4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7B32F-D4A4-42DC-93B9-C6A9C0F9A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E79EE-31C9-486D-8BBB-DE992D9B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16-Dec-21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74327-BC23-4EBB-AACF-7102D26D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BED19-DDB0-4F0F-BA61-7CFCF50C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5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6F56-3817-4570-8565-818C9C8B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8E894-0108-477A-AE4C-C3DF676B7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06C57-6A92-487E-A6AE-BD69D8F0D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94CC6-F172-42E8-AFC0-944A8942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16-Dec-21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F3D80-BFF3-49E1-9DA4-07356BA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B19E3-EDFD-4CAA-B809-22E09F36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9327-AB10-41F8-B72A-51CE90EB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2F9CC-3AC9-4A17-9485-B45E47C4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B552B-FA56-457C-8F21-B1FBC7157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A2EE1-D88E-4678-9865-3E8686990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294D3-FF31-4EAA-AF86-E29192C8C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23FAE-29A8-4CB8-8F41-42DEE070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16-Dec-21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33971-18F6-45E2-9575-6DCC6989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7CF8C-6D4A-4BE4-8478-908E9135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E180-07CB-4ED1-B223-1A1831E3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F0DF8-65B3-4D1A-AFA6-F5033BA6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16-Dec-21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8FCBD-4C43-45D2-B971-31F00D8D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97295-7A62-43A0-933E-7C3998A4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5C9F3-D27C-46AF-9EC6-EA3F91832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16-Dec-21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1B62B-E785-4E6A-A687-77C5E4C1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33EDA-F22B-455E-82E4-03804DB2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27EF-C862-4CFD-BECA-841F1A56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6B4EA-3B1C-4A9D-8147-58474193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E641B-3C7D-4BA2-9A57-470F7A540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9BDC6-1D4C-4B71-B92C-AD5DCF1D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16-Dec-21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DE713-49AC-4292-B02E-BE655850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F6F08-0B67-4F2F-BCAE-49E9FA7E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9AF4-2E3A-4491-A647-FF9EC52A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993EBF-ED3B-45FD-BE9A-E906FDF26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0B06F-81AD-4CCC-B368-31C68D34D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E5323-0EB7-4395-A75E-F6CBA4B2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16-Dec-21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66571-75BA-4289-BB59-75DD44BE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831C5-CEC6-463C-9B76-CAC3461D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7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96EAF-E4CB-4CB1-A72A-99124D8A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B998-C6D0-4B13-A90E-6ADA66F5B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C03A5-798C-4F08-AD6C-A91A74BBF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28EC-663C-4D57-BF43-C3C8410B93CC}" type="datetimeFigureOut">
              <a:rPr lang="en-US" smtClean="0"/>
              <a:t>16-Dec-21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1606-3CF2-4582-B143-EAA693CC0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50A1E-0974-45AB-93A3-1BECD0FF4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5.sv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webp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pexels.com/photo/red-roses-655217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diagramColors" Target="../diagrams/colors1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5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.jpeg"/><Relationship Id="rId9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videoplayback_3.FLV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53" y="53290"/>
            <a:ext cx="5708071" cy="67514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1E24507-9AE0-4817-9A5E-413E61D13E3F}"/>
              </a:ext>
            </a:extLst>
          </p:cNvPr>
          <p:cNvGrpSpPr/>
          <p:nvPr/>
        </p:nvGrpSpPr>
        <p:grpSpPr>
          <a:xfrm>
            <a:off x="5999677" y="147685"/>
            <a:ext cx="580573" cy="386869"/>
            <a:chOff x="5805714" y="609691"/>
            <a:chExt cx="580573" cy="3868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7D2476-C54B-4687-9ED1-78A88688BDF0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C137B024-AF0B-4B2D-96AE-01CC56E4EC64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42605D-48E7-4FEF-A08F-F93E5785505B}"/>
              </a:ext>
            </a:extLst>
          </p:cNvPr>
          <p:cNvGrpSpPr/>
          <p:nvPr/>
        </p:nvGrpSpPr>
        <p:grpSpPr>
          <a:xfrm>
            <a:off x="5956257" y="463639"/>
            <a:ext cx="580573" cy="386869"/>
            <a:chOff x="5805714" y="609691"/>
            <a:chExt cx="580573" cy="3868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45C93F-F130-41CD-8F0C-B8D7344A88B8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E7CE99E7-026C-49B7-835E-B4667C63C852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579A83-B342-4C21-B475-CA941BC21815}"/>
              </a:ext>
            </a:extLst>
          </p:cNvPr>
          <p:cNvGrpSpPr/>
          <p:nvPr/>
        </p:nvGrpSpPr>
        <p:grpSpPr>
          <a:xfrm>
            <a:off x="5971946" y="777018"/>
            <a:ext cx="580573" cy="386869"/>
            <a:chOff x="5805714" y="609691"/>
            <a:chExt cx="580573" cy="38686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DED427-4223-47FB-9749-B84CEB6FF748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DCFB5157-77F8-49F1-8F77-F5699813178F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0A3036-18D1-4625-BEB7-2F367D1EB825}"/>
              </a:ext>
            </a:extLst>
          </p:cNvPr>
          <p:cNvGrpSpPr/>
          <p:nvPr/>
        </p:nvGrpSpPr>
        <p:grpSpPr>
          <a:xfrm>
            <a:off x="5963359" y="1090397"/>
            <a:ext cx="580573" cy="386869"/>
            <a:chOff x="5805714" y="609691"/>
            <a:chExt cx="580573" cy="38686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00C3C8-A2B6-42FD-BB2B-B660407E10DD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21325C9F-C2BD-48B6-8695-3FDC81B874FD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91A7CE-4E27-46D5-8820-2E37FE2708EB}"/>
              </a:ext>
            </a:extLst>
          </p:cNvPr>
          <p:cNvGrpSpPr/>
          <p:nvPr/>
        </p:nvGrpSpPr>
        <p:grpSpPr>
          <a:xfrm>
            <a:off x="5954772" y="1403776"/>
            <a:ext cx="580573" cy="386869"/>
            <a:chOff x="5805714" y="609691"/>
            <a:chExt cx="580573" cy="38686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CC5A82-056D-40A3-9B05-1A598F5FB22C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7BD9E664-0333-47F4-874D-BA3E7D66A722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4886C5-13F5-43E5-9932-056C3654E142}"/>
              </a:ext>
            </a:extLst>
          </p:cNvPr>
          <p:cNvGrpSpPr/>
          <p:nvPr/>
        </p:nvGrpSpPr>
        <p:grpSpPr>
          <a:xfrm>
            <a:off x="5954277" y="1717155"/>
            <a:ext cx="580573" cy="386869"/>
            <a:chOff x="5805714" y="609691"/>
            <a:chExt cx="580573" cy="38686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64C7F0-3BF8-47BA-B468-B62B49E4EA1F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2DC0B19C-0FD0-4B8F-B5D3-81FF898CC7D1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E4D06CE-4607-4541-87E3-12A56DEFEA1F}"/>
              </a:ext>
            </a:extLst>
          </p:cNvPr>
          <p:cNvGrpSpPr/>
          <p:nvPr/>
        </p:nvGrpSpPr>
        <p:grpSpPr>
          <a:xfrm>
            <a:off x="5961874" y="2030534"/>
            <a:ext cx="580573" cy="386869"/>
            <a:chOff x="5805714" y="609691"/>
            <a:chExt cx="580573" cy="38686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83340D1-C3E3-4633-8774-B10303ADD0F4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9C32E350-93D1-4C1B-8B98-EBC81197FFF1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24182F-2B7A-4BB7-9E71-658B0BCC1F8C}"/>
              </a:ext>
            </a:extLst>
          </p:cNvPr>
          <p:cNvGrpSpPr/>
          <p:nvPr/>
        </p:nvGrpSpPr>
        <p:grpSpPr>
          <a:xfrm>
            <a:off x="5953287" y="2343913"/>
            <a:ext cx="580573" cy="386869"/>
            <a:chOff x="5805714" y="609691"/>
            <a:chExt cx="580573" cy="38686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DEF9A5-FBC8-4510-B8C3-E674993C6B5E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B803A0B4-05FC-488C-911A-9707335DBA17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2C7962-4696-4DF8-ABB7-2454D5D8E32B}"/>
              </a:ext>
            </a:extLst>
          </p:cNvPr>
          <p:cNvGrpSpPr/>
          <p:nvPr/>
        </p:nvGrpSpPr>
        <p:grpSpPr>
          <a:xfrm>
            <a:off x="5952792" y="2657292"/>
            <a:ext cx="580573" cy="386869"/>
            <a:chOff x="5805714" y="609691"/>
            <a:chExt cx="580573" cy="38686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1D31716-0F2D-4931-B6F8-157C72C34E0F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5FF8596A-B00B-42FE-AA77-3079B1AC9F0C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3401B65-0E6A-4B82-8DF0-61DCF4EE4C24}"/>
              </a:ext>
            </a:extLst>
          </p:cNvPr>
          <p:cNvGrpSpPr/>
          <p:nvPr/>
        </p:nvGrpSpPr>
        <p:grpSpPr>
          <a:xfrm>
            <a:off x="5952297" y="2970671"/>
            <a:ext cx="580573" cy="386869"/>
            <a:chOff x="5805714" y="609691"/>
            <a:chExt cx="580573" cy="38686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95C1BE9-AE5D-4744-AA45-FD5967A3B4D3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49C15A62-33FD-48AB-B9F4-035572493440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1B6509-0897-4AE0-9B4D-7388EFBB6305}"/>
              </a:ext>
            </a:extLst>
          </p:cNvPr>
          <p:cNvGrpSpPr/>
          <p:nvPr/>
        </p:nvGrpSpPr>
        <p:grpSpPr>
          <a:xfrm>
            <a:off x="5976078" y="3284050"/>
            <a:ext cx="580573" cy="386869"/>
            <a:chOff x="5805714" y="609691"/>
            <a:chExt cx="580573" cy="38686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00D0545-7AFD-438A-82DF-0BCA5B2BAF59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63482747-A945-4A5E-A49F-AA4DFED6BBF4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36F2152-E266-4E6D-A41B-C5B1C12BC96E}"/>
              </a:ext>
            </a:extLst>
          </p:cNvPr>
          <p:cNvGrpSpPr/>
          <p:nvPr/>
        </p:nvGrpSpPr>
        <p:grpSpPr>
          <a:xfrm>
            <a:off x="5951307" y="3597429"/>
            <a:ext cx="580573" cy="386869"/>
            <a:chOff x="5805714" y="609691"/>
            <a:chExt cx="580573" cy="38686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C968047-1D66-4ABB-AE48-64152C1E6847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A24A56EA-C5F2-40C9-8760-2FC41E67D75A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119FB74-99B9-435E-A91A-34875ADF1F6B}"/>
              </a:ext>
            </a:extLst>
          </p:cNvPr>
          <p:cNvGrpSpPr/>
          <p:nvPr/>
        </p:nvGrpSpPr>
        <p:grpSpPr>
          <a:xfrm>
            <a:off x="5958904" y="3910808"/>
            <a:ext cx="580573" cy="386869"/>
            <a:chOff x="5805714" y="609691"/>
            <a:chExt cx="580573" cy="38686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8F78B96-4CEF-4F75-A6A8-5BC7887AB7A5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78A231A6-A275-449C-B28F-A38DE36E5034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931D403-2A9B-4602-B0C8-8C23DEEB4553}"/>
              </a:ext>
            </a:extLst>
          </p:cNvPr>
          <p:cNvGrpSpPr/>
          <p:nvPr/>
        </p:nvGrpSpPr>
        <p:grpSpPr>
          <a:xfrm>
            <a:off x="5958409" y="4224187"/>
            <a:ext cx="580573" cy="386869"/>
            <a:chOff x="5805714" y="609691"/>
            <a:chExt cx="580573" cy="38686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3CCFA36-D048-4DA5-8300-3F609A02C129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0FD691DA-A834-496D-8040-A4B1C0A5B29D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8349659-7A4E-411D-BE58-1A81DB4052A1}"/>
              </a:ext>
            </a:extLst>
          </p:cNvPr>
          <p:cNvGrpSpPr/>
          <p:nvPr/>
        </p:nvGrpSpPr>
        <p:grpSpPr>
          <a:xfrm>
            <a:off x="5966006" y="4537566"/>
            <a:ext cx="580573" cy="386869"/>
            <a:chOff x="5805714" y="609691"/>
            <a:chExt cx="580573" cy="38686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03482EB-89B0-464A-B4FF-B7C9B4BD7661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826ACE38-DFAC-4198-B6F9-F31BD2420712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EEEC06F-AC5A-43FD-A513-F85D69E52DAA}"/>
              </a:ext>
            </a:extLst>
          </p:cNvPr>
          <p:cNvGrpSpPr/>
          <p:nvPr/>
        </p:nvGrpSpPr>
        <p:grpSpPr>
          <a:xfrm>
            <a:off x="5973603" y="4850945"/>
            <a:ext cx="580573" cy="386869"/>
            <a:chOff x="5805714" y="609691"/>
            <a:chExt cx="580573" cy="38686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87B59CD-9758-4267-A256-D82CB7CB3018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96CC2D1B-D200-435E-84ED-6B6C86FFF1F8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5649BDF-3A0D-4FA9-9B02-861FD325440F}"/>
              </a:ext>
            </a:extLst>
          </p:cNvPr>
          <p:cNvGrpSpPr/>
          <p:nvPr/>
        </p:nvGrpSpPr>
        <p:grpSpPr>
          <a:xfrm>
            <a:off x="5932648" y="5164324"/>
            <a:ext cx="580573" cy="386869"/>
            <a:chOff x="5805714" y="609691"/>
            <a:chExt cx="580573" cy="38686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5E49C96-F2CE-4EFF-B066-E205FE6E3392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CFBE6A7F-D687-4ED8-8799-DF9A74A6CDB9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12991A-1F53-4465-A4FC-D7629EB54703}"/>
              </a:ext>
            </a:extLst>
          </p:cNvPr>
          <p:cNvGrpSpPr/>
          <p:nvPr/>
        </p:nvGrpSpPr>
        <p:grpSpPr>
          <a:xfrm>
            <a:off x="5956429" y="5477703"/>
            <a:ext cx="580573" cy="386869"/>
            <a:chOff x="5805714" y="609691"/>
            <a:chExt cx="580573" cy="38686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546CC1-3A1E-42FC-8295-1760E73B0DFD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6C2B856F-75E8-499D-84AB-FFF2DC6EA0F2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746B5F7-F421-4B2D-8EF6-EAB378E0075A}"/>
              </a:ext>
            </a:extLst>
          </p:cNvPr>
          <p:cNvGrpSpPr/>
          <p:nvPr/>
        </p:nvGrpSpPr>
        <p:grpSpPr>
          <a:xfrm>
            <a:off x="5947842" y="5791082"/>
            <a:ext cx="580573" cy="386869"/>
            <a:chOff x="5805714" y="609691"/>
            <a:chExt cx="580573" cy="386869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E6AF507-4515-4E38-9EBF-69E33AB9EBC6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93CF0996-6426-40B3-A973-497067792350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F9415D3-C0D1-469D-B7EE-7FDBC1499302}"/>
              </a:ext>
            </a:extLst>
          </p:cNvPr>
          <p:cNvGrpSpPr/>
          <p:nvPr/>
        </p:nvGrpSpPr>
        <p:grpSpPr>
          <a:xfrm>
            <a:off x="5939255" y="6104461"/>
            <a:ext cx="580573" cy="386869"/>
            <a:chOff x="5805714" y="609691"/>
            <a:chExt cx="580573" cy="386869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0F93F68-6A1F-4BCC-84BB-95E241C322B3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B8EEE72F-7DA4-4D8F-A29F-A539F6F5EF38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E190FCC-8CB5-4D82-8AEC-82FAD07F4935}"/>
              </a:ext>
            </a:extLst>
          </p:cNvPr>
          <p:cNvGrpSpPr/>
          <p:nvPr/>
        </p:nvGrpSpPr>
        <p:grpSpPr>
          <a:xfrm>
            <a:off x="5938760" y="6417840"/>
            <a:ext cx="580573" cy="386869"/>
            <a:chOff x="5805714" y="609691"/>
            <a:chExt cx="580573" cy="386869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2499012-3877-4FA2-9E45-6EC362457693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F034119E-D760-47EC-9728-BD82DEBBD84C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E8A0C8-1095-4CE0-84E0-01B056464615}"/>
              </a:ext>
            </a:extLst>
          </p:cNvPr>
          <p:cNvSpPr txBox="1"/>
          <p:nvPr/>
        </p:nvSpPr>
        <p:spPr>
          <a:xfrm>
            <a:off x="7353316" y="365311"/>
            <a:ext cx="3792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Oswald" panose="02000503000000000000" pitchFamily="2" charset="0"/>
              </a:rPr>
              <a:t>Global Village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20FC5-D67B-4108-BA76-EF4EB567D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20" y="1276982"/>
            <a:ext cx="3111843" cy="30197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CA0411-4FE0-4E6B-B9F6-D3ACA9E89A07}"/>
              </a:ext>
            </a:extLst>
          </p:cNvPr>
          <p:cNvSpPr txBox="1"/>
          <p:nvPr/>
        </p:nvSpPr>
        <p:spPr>
          <a:xfrm>
            <a:off x="6718497" y="4296760"/>
            <a:ext cx="4953550" cy="14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and Of Sean (Demo)" pitchFamily="2" charset="0"/>
              </a:rPr>
              <a:t>By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Hand Of Sean (Demo)" pitchFamily="2" charset="0"/>
              </a:rPr>
              <a:t>Md. </a:t>
            </a:r>
            <a:r>
              <a:rPr lang="en-US" sz="2800" dirty="0" err="1">
                <a:solidFill>
                  <a:schemeClr val="bg1"/>
                </a:solidFill>
                <a:latin typeface="Hand Of Sean (Demo)" pitchFamily="2" charset="0"/>
              </a:rPr>
              <a:t>Obaydur</a:t>
            </a:r>
            <a:r>
              <a:rPr lang="en-US" sz="2800" dirty="0">
                <a:solidFill>
                  <a:schemeClr val="bg1"/>
                </a:solidFill>
                <a:latin typeface="Hand Of Sean (Demo)" pitchFamily="2" charset="0"/>
              </a:rPr>
              <a:t> Rahman</a:t>
            </a:r>
          </a:p>
          <a:p>
            <a:pPr algn="ctr">
              <a:lnSpc>
                <a:spcPct val="200000"/>
              </a:lnSpc>
            </a:pPr>
            <a:r>
              <a:rPr lang="en-US" sz="2000" dirty="0">
                <a:solidFill>
                  <a:schemeClr val="bg1"/>
                </a:solidFill>
                <a:latin typeface="Hand Of Sean (Demo)" pitchFamily="2" charset="0"/>
              </a:rPr>
              <a:t>ICT4E District Ambassador</a:t>
            </a:r>
            <a:endParaRPr lang="en-US" sz="2800" dirty="0">
              <a:solidFill>
                <a:schemeClr val="bg1"/>
              </a:solidFill>
              <a:latin typeface="Hand Of Sean (Demo)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4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32017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58566" y="167492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rgbClr val="FFCC00"/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250134" y="2972335"/>
              <a:ext cx="52539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১৭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884221"/>
            <a:chOff x="11168745" y="2869087"/>
            <a:chExt cx="917029" cy="884221"/>
          </a:xfrm>
          <a:solidFill>
            <a:schemeClr val="accent1"/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23684" y="3102145"/>
              <a:ext cx="544717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১৬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5146180C-A444-4222-8DD6-1A1B27603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6" y="484094"/>
            <a:ext cx="2230557" cy="205897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8B3EE85-2BB0-4426-BA2D-629A729B8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95" y="527519"/>
            <a:ext cx="2088247" cy="12689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69D26FDD-C435-49A1-873B-ADC2535EE5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69" y="2693666"/>
            <a:ext cx="33496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C31799-C96B-47DB-BEEB-85719A10FB46}"/>
              </a:ext>
            </a:extLst>
          </p:cNvPr>
          <p:cNvSpPr/>
          <p:nvPr/>
        </p:nvSpPr>
        <p:spPr>
          <a:xfrm>
            <a:off x="1074272" y="4521119"/>
            <a:ext cx="3698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পারো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0A0987C-2E4D-4FB1-BCB2-C9A9657DCD93}"/>
              </a:ext>
            </a:extLst>
          </p:cNvPr>
          <p:cNvSpPr/>
          <p:nvPr/>
        </p:nvSpPr>
        <p:spPr>
          <a:xfrm>
            <a:off x="841792" y="5169206"/>
            <a:ext cx="46474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হ্যাঁ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এগুলোকে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Software </a:t>
            </a:r>
          </a:p>
        </p:txBody>
      </p:sp>
      <p:pic>
        <p:nvPicPr>
          <p:cNvPr id="110" name="Content Placeholder 3">
            <a:extLst>
              <a:ext uri="{FF2B5EF4-FFF2-40B4-BE49-F238E27FC236}">
                <a16:creationId xmlns:a16="http://schemas.microsoft.com/office/drawing/2014/main" id="{4583DA50-869C-4EF1-BB88-67D806F29C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30" y="447151"/>
            <a:ext cx="1959085" cy="2049024"/>
          </a:xfrm>
          <a:prstGeom prst="rect">
            <a:avLst/>
          </a:prstGeom>
        </p:spPr>
      </p:pic>
      <p:pic>
        <p:nvPicPr>
          <p:cNvPr id="112" name="Content Placeholder 3">
            <a:extLst>
              <a:ext uri="{FF2B5EF4-FFF2-40B4-BE49-F238E27FC236}">
                <a16:creationId xmlns:a16="http://schemas.microsoft.com/office/drawing/2014/main" id="{42F4E592-B4D2-4CA9-9969-E3EBA7E447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79" y="424858"/>
            <a:ext cx="1898567" cy="2897463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F89FAF9F-1147-459F-926F-D1BA711506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9291" y="2744320"/>
            <a:ext cx="2238634" cy="1503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4838228F-F32C-4B5B-A5DD-972C805B3851}"/>
              </a:ext>
            </a:extLst>
          </p:cNvPr>
          <p:cNvSpPr/>
          <p:nvPr/>
        </p:nvSpPr>
        <p:spPr>
          <a:xfrm>
            <a:off x="7029193" y="4340629"/>
            <a:ext cx="3698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পারো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7B8A5BD-B7EC-4845-9903-F773B521041E}"/>
              </a:ext>
            </a:extLst>
          </p:cNvPr>
          <p:cNvSpPr/>
          <p:nvPr/>
        </p:nvSpPr>
        <p:spPr>
          <a:xfrm>
            <a:off x="6655596" y="5236531"/>
            <a:ext cx="49616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হ্যাঁ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এগুলোকে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মিডিয়া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কানেক্টিভিটি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991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9" grpId="0"/>
      <p:bldP spid="114" grpId="0"/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32017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58566" y="167492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itchFamily="34" charset="0"/>
              <a:buChar char="•"/>
            </a:pPr>
            <a:r>
              <a:rPr lang="en-US" sz="180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rgbClr val="FF3399"/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250134" y="2972335"/>
              <a:ext cx="52539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১৯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884221"/>
            <a:chOff x="11168745" y="2869087"/>
            <a:chExt cx="917029" cy="884221"/>
          </a:xfrm>
          <a:solidFill>
            <a:srgbClr val="00CC99"/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23684" y="3102145"/>
              <a:ext cx="544717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১৮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FFAF0E4-E496-4564-B1CE-5E3602516481}"/>
              </a:ext>
            </a:extLst>
          </p:cNvPr>
          <p:cNvSpPr txBox="1"/>
          <p:nvPr/>
        </p:nvSpPr>
        <p:spPr>
          <a:xfrm>
            <a:off x="651510" y="479163"/>
            <a:ext cx="506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বিশ্বায়নের</a:t>
            </a:r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কিভাবে</a:t>
            </a:r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সহায়ক</a:t>
            </a:r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রাখে</a:t>
            </a:r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এবার</a:t>
            </a:r>
            <a:r>
              <a:rPr lang="en-US" sz="2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দেখবঃ</a:t>
            </a:r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B5A844-BBE8-48FC-9C3B-9CCF6CF34887}"/>
              </a:ext>
            </a:extLst>
          </p:cNvPr>
          <p:cNvSpPr/>
          <p:nvPr/>
        </p:nvSpPr>
        <p:spPr>
          <a:xfrm>
            <a:off x="905341" y="1409930"/>
            <a:ext cx="4376519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ব্যবস্থায়ঃ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7" name="Picture 106" descr="CommunicationMainImage1.jpg">
            <a:extLst>
              <a:ext uri="{FF2B5EF4-FFF2-40B4-BE49-F238E27FC236}">
                <a16:creationId xmlns:a16="http://schemas.microsoft.com/office/drawing/2014/main" id="{3000A274-ECCF-4C4A-857B-50D00AFCA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76" y="2625106"/>
            <a:ext cx="2321685" cy="218034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78B322F-BF43-48FF-9AC1-8AD2B77DB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05" y="2645201"/>
            <a:ext cx="2662205" cy="213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B5A2B-E353-4756-8B38-0036A1BA0839}"/>
              </a:ext>
            </a:extLst>
          </p:cNvPr>
          <p:cNvSpPr txBox="1"/>
          <p:nvPr/>
        </p:nvSpPr>
        <p:spPr>
          <a:xfrm>
            <a:off x="7461558" y="457684"/>
            <a:ext cx="2586472" cy="707886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38000">
                <a:srgbClr val="FFCC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কর্মসংস্থানে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0" name="Picture 2" descr="http://learn.org/cimages/multimages/2/computer_job_search.jpg">
            <a:extLst>
              <a:ext uri="{FF2B5EF4-FFF2-40B4-BE49-F238E27FC236}">
                <a16:creationId xmlns:a16="http://schemas.microsoft.com/office/drawing/2014/main" id="{E248AA33-DE00-403C-9F93-A4AA879C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03" y="1269593"/>
            <a:ext cx="2278227" cy="163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C38E3E1-792E-4BA8-AEAC-07DC80A5AE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1350" y="3124075"/>
            <a:ext cx="2751446" cy="18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34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32017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58566" y="167492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250134" y="2972335"/>
              <a:ext cx="52539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২১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884221"/>
            <a:chOff x="11168745" y="2869087"/>
            <a:chExt cx="917029" cy="884221"/>
          </a:xfrm>
          <a:solidFill>
            <a:srgbClr val="00B050"/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23684" y="3102145"/>
              <a:ext cx="544717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২০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D410E0D-01B4-4EFE-B8EC-76CA7331D857}"/>
              </a:ext>
            </a:extLst>
          </p:cNvPr>
          <p:cNvSpPr/>
          <p:nvPr/>
        </p:nvSpPr>
        <p:spPr>
          <a:xfrm>
            <a:off x="1857056" y="582041"/>
            <a:ext cx="274252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শিক্ষা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</p:txBody>
      </p:sp>
      <p:pic>
        <p:nvPicPr>
          <p:cNvPr id="106" name="Picture 105" descr="jkjj.jpg">
            <a:extLst>
              <a:ext uri="{FF2B5EF4-FFF2-40B4-BE49-F238E27FC236}">
                <a16:creationId xmlns:a16="http://schemas.microsoft.com/office/drawing/2014/main" id="{65C7D06B-347E-4E8D-83AB-C54EAB68E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71" y="2111063"/>
            <a:ext cx="5162716" cy="266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8087823D-80A9-446D-AB7A-F21475D63D9F}"/>
              </a:ext>
            </a:extLst>
          </p:cNvPr>
          <p:cNvSpPr/>
          <p:nvPr/>
        </p:nvSpPr>
        <p:spPr>
          <a:xfrm>
            <a:off x="7632512" y="654568"/>
            <a:ext cx="274252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শিক্ষা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</p:txBody>
      </p:sp>
      <p:pic>
        <p:nvPicPr>
          <p:cNvPr id="108" name="Picture 2" descr="http://www.metapercept.com/assets/img/images/Portfolio_Headings/education%29pg.jpg">
            <a:extLst>
              <a:ext uri="{FF2B5EF4-FFF2-40B4-BE49-F238E27FC236}">
                <a16:creationId xmlns:a16="http://schemas.microsoft.com/office/drawing/2014/main" id="{685BBD56-C81C-4DC8-BCA0-4A8F8E83C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35" y="2124960"/>
            <a:ext cx="3953178" cy="26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34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32017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58566" y="167492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250134" y="2972335"/>
              <a:ext cx="52539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২৩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884221"/>
            <a:chOff x="11168745" y="2869087"/>
            <a:chExt cx="917029" cy="88422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23684" y="3102145"/>
              <a:ext cx="544717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২২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C506903-1B07-4340-A438-142889754BA2}"/>
              </a:ext>
            </a:extLst>
          </p:cNvPr>
          <p:cNvSpPr/>
          <p:nvPr/>
        </p:nvSpPr>
        <p:spPr>
          <a:xfrm>
            <a:off x="753494" y="716583"/>
            <a:ext cx="41504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চিকিৎসা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বিজ্ঞানে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7" name="Picture 4" descr="http://cdn2.hubspot.net/hubfs/12846/Misc/Telemedicine_in_emergency_medicine.jpg">
            <a:extLst>
              <a:ext uri="{FF2B5EF4-FFF2-40B4-BE49-F238E27FC236}">
                <a16:creationId xmlns:a16="http://schemas.microsoft.com/office/drawing/2014/main" id="{4302C323-C8A9-4310-8820-5C369686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84" y="358723"/>
            <a:ext cx="5068855" cy="3538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www.nairobibusinessmonthly.com/wp-content/uploads/2015/09/telemedicine.jpg">
            <a:extLst>
              <a:ext uri="{FF2B5EF4-FFF2-40B4-BE49-F238E27FC236}">
                <a16:creationId xmlns:a16="http://schemas.microsoft.com/office/drawing/2014/main" id="{DC4CE703-9F8A-48DF-A441-732BF291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19" y="2034143"/>
            <a:ext cx="4104971" cy="38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A28700E-0C34-4A7C-8C76-86107F5D2C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056" y="4878808"/>
            <a:ext cx="4342299" cy="8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42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32017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58566" y="167492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chemeClr val="accent6">
              <a:lumMod val="75000"/>
            </a:schemeClr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250134" y="2972335"/>
              <a:ext cx="52539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২৫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884221"/>
            <a:chOff x="11168745" y="2869087"/>
            <a:chExt cx="917029" cy="884221"/>
          </a:xfrm>
          <a:solidFill>
            <a:schemeClr val="accent4">
              <a:lumMod val="75000"/>
            </a:schemeClr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23684" y="3102145"/>
              <a:ext cx="544717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২৪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A2848C0-6E0F-4497-87B3-93C8149B210D}"/>
              </a:ext>
            </a:extLst>
          </p:cNvPr>
          <p:cNvSpPr txBox="1"/>
          <p:nvPr/>
        </p:nvSpPr>
        <p:spPr>
          <a:xfrm>
            <a:off x="679269" y="727095"/>
            <a:ext cx="4651803" cy="83099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FF0066"/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 যোগাযো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গে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666350FB-C827-4D57-A9D9-E2A6F3214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531" y="2395378"/>
            <a:ext cx="4519131" cy="3095480"/>
          </a:xfrm>
          <a:prstGeom prst="rect">
            <a:avLst/>
          </a:prstGeom>
        </p:spPr>
      </p:pic>
      <p:pic>
        <p:nvPicPr>
          <p:cNvPr id="107" name="Picture 2" descr="http://www.hostdime.com/images/blog/social-network.jpg">
            <a:extLst>
              <a:ext uri="{FF2B5EF4-FFF2-40B4-BE49-F238E27FC236}">
                <a16:creationId xmlns:a16="http://schemas.microsoft.com/office/drawing/2014/main" id="{909931F5-FC51-4520-AEC7-5ECACD158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06" y="529856"/>
            <a:ext cx="4945914" cy="332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24983A8D-DDC1-4F96-99F2-26A185C7379B}"/>
              </a:ext>
            </a:extLst>
          </p:cNvPr>
          <p:cNvSpPr txBox="1"/>
          <p:nvPr/>
        </p:nvSpPr>
        <p:spPr>
          <a:xfrm>
            <a:off x="6815757" y="4432531"/>
            <a:ext cx="4651803" cy="83099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FF0066"/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 যোগাযো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গে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3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32017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58566" y="167492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rgbClr val="00B050"/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250134" y="2972335"/>
              <a:ext cx="52539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২৭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884221"/>
            <a:chOff x="11168745" y="2869087"/>
            <a:chExt cx="917029" cy="884221"/>
          </a:xfrm>
          <a:solidFill>
            <a:schemeClr val="accent2"/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23684" y="3102145"/>
              <a:ext cx="544717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২৬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6D671F5-6D57-43EA-8789-021E6877D5DE}"/>
              </a:ext>
            </a:extLst>
          </p:cNvPr>
          <p:cNvSpPr/>
          <p:nvPr/>
        </p:nvSpPr>
        <p:spPr>
          <a:xfrm>
            <a:off x="2010598" y="893311"/>
            <a:ext cx="23647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</a:t>
            </a:r>
            <a:r>
              <a:rPr lang="en-US" sz="6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কমার্স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7" name="Picture 2" descr="http://themecraft.net/wwwdata/thumbs/b/bdnews24.com.jpg">
            <a:extLst>
              <a:ext uri="{FF2B5EF4-FFF2-40B4-BE49-F238E27FC236}">
                <a16:creationId xmlns:a16="http://schemas.microsoft.com/office/drawing/2014/main" id="{D71D5F72-7981-4548-AE8E-F9E6E4DAB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53" y="2298082"/>
            <a:ext cx="3731292" cy="279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C1A98AC5-674D-4E8F-8656-3FC21DB13342}"/>
              </a:ext>
            </a:extLst>
          </p:cNvPr>
          <p:cNvSpPr/>
          <p:nvPr/>
        </p:nvSpPr>
        <p:spPr>
          <a:xfrm>
            <a:off x="7538718" y="607971"/>
            <a:ext cx="23262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</a:t>
            </a:r>
            <a:r>
              <a:rPr lang="en-US" sz="6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নিউজ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9" name="Picture 2" descr="https://i.ytimg.com/vi/TwHSHMd0Hz0/maxresdefault.jpg">
            <a:extLst>
              <a:ext uri="{FF2B5EF4-FFF2-40B4-BE49-F238E27FC236}">
                <a16:creationId xmlns:a16="http://schemas.microsoft.com/office/drawing/2014/main" id="{E19CC8BC-067C-4A95-8667-EC644248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056" y="2014100"/>
            <a:ext cx="3598534" cy="20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39202-DB9A-4C46-B5C6-D80A754C87A1}"/>
              </a:ext>
            </a:extLst>
          </p:cNvPr>
          <p:cNvSpPr txBox="1"/>
          <p:nvPr/>
        </p:nvSpPr>
        <p:spPr>
          <a:xfrm>
            <a:off x="6923314" y="4493631"/>
            <a:ext cx="39162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SutonnyMJ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মুহুর্তের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দেশ-বিদেশের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খবর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b="1" dirty="0"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13415-4AE5-43E2-B093-A391D545BCB6}"/>
              </a:ext>
            </a:extLst>
          </p:cNvPr>
          <p:cNvSpPr txBox="1"/>
          <p:nvPr/>
        </p:nvSpPr>
        <p:spPr>
          <a:xfrm>
            <a:off x="942911" y="5374133"/>
            <a:ext cx="4233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পণ্যের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বিজ্ঞাপন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নিমেষেই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পৌঁছানো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06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32017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58566" y="167492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rgbClr val="00B050"/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250134" y="2972335"/>
              <a:ext cx="52539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২৯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884221"/>
            <a:chOff x="11168745" y="2869087"/>
            <a:chExt cx="917029" cy="884221"/>
          </a:xfrm>
          <a:solidFill>
            <a:schemeClr val="accent2"/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23684" y="3102145"/>
              <a:ext cx="544717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২৮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DA70260-106E-4C2B-BF69-95C26924FCA0}"/>
              </a:ext>
            </a:extLst>
          </p:cNvPr>
          <p:cNvGrpSpPr/>
          <p:nvPr/>
        </p:nvGrpSpPr>
        <p:grpSpPr>
          <a:xfrm>
            <a:off x="1184979" y="778396"/>
            <a:ext cx="4404246" cy="1473638"/>
            <a:chOff x="1184979" y="778396"/>
            <a:chExt cx="4404246" cy="1473638"/>
          </a:xfrm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D6733AB2-1B70-4BCE-B49C-6983A90927B5}"/>
                </a:ext>
              </a:extLst>
            </p:cNvPr>
            <p:cNvSpPr/>
            <p:nvPr/>
          </p:nvSpPr>
          <p:spPr>
            <a:xfrm>
              <a:off x="1184979" y="778396"/>
              <a:ext cx="4404246" cy="1473638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B9163C-2A7E-4144-B432-DE2D2AE7C2EB}"/>
                </a:ext>
              </a:extLst>
            </p:cNvPr>
            <p:cNvSpPr/>
            <p:nvPr/>
          </p:nvSpPr>
          <p:spPr>
            <a:xfrm>
              <a:off x="2247020" y="1102864"/>
              <a:ext cx="2526654" cy="9233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একক</a:t>
              </a:r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153405-EE84-414B-9640-0966875F4C95}"/>
              </a:ext>
            </a:extLst>
          </p:cNvPr>
          <p:cNvSpPr txBox="1"/>
          <p:nvPr/>
        </p:nvSpPr>
        <p:spPr>
          <a:xfrm>
            <a:off x="1565524" y="4688878"/>
            <a:ext cx="4109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বিশ্বগ্রাম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রাখে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6D9B32-8B7F-47D6-AAC4-AE80F23F2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46" y="2316595"/>
            <a:ext cx="1914525" cy="2390775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ECC681D-2983-47EB-BC71-9A220D559805}"/>
              </a:ext>
            </a:extLst>
          </p:cNvPr>
          <p:cNvGrpSpPr/>
          <p:nvPr/>
        </p:nvGrpSpPr>
        <p:grpSpPr>
          <a:xfrm>
            <a:off x="6588822" y="492007"/>
            <a:ext cx="4404246" cy="1473638"/>
            <a:chOff x="1184979" y="778396"/>
            <a:chExt cx="4404246" cy="1473638"/>
          </a:xfrm>
          <a:solidFill>
            <a:schemeClr val="accent4"/>
          </a:solidFill>
        </p:grpSpPr>
        <p:sp>
          <p:nvSpPr>
            <p:cNvPr id="119" name="Arrow: Chevron 118">
              <a:extLst>
                <a:ext uri="{FF2B5EF4-FFF2-40B4-BE49-F238E27FC236}">
                  <a16:creationId xmlns:a16="http://schemas.microsoft.com/office/drawing/2014/main" id="{951369FF-89E4-4C0F-AC09-54977653CA35}"/>
                </a:ext>
              </a:extLst>
            </p:cNvPr>
            <p:cNvSpPr/>
            <p:nvPr/>
          </p:nvSpPr>
          <p:spPr>
            <a:xfrm>
              <a:off x="1184979" y="778396"/>
              <a:ext cx="4404246" cy="1473638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3309440-9C6A-43FB-9B60-36FA6DB9E8CC}"/>
                </a:ext>
              </a:extLst>
            </p:cNvPr>
            <p:cNvSpPr/>
            <p:nvPr/>
          </p:nvSpPr>
          <p:spPr>
            <a:xfrm>
              <a:off x="2271868" y="1102864"/>
              <a:ext cx="2476960" cy="92333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দলীয়</a:t>
              </a:r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5895C86-582E-498B-BAA2-850B7F0CE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18" y="2033007"/>
            <a:ext cx="2190750" cy="2085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F01CF3-5B76-4253-9815-555439CA675F}"/>
              </a:ext>
            </a:extLst>
          </p:cNvPr>
          <p:cNvSpPr txBox="1"/>
          <p:nvPr/>
        </p:nvSpPr>
        <p:spPr>
          <a:xfrm>
            <a:off x="6803136" y="4493631"/>
            <a:ext cx="4736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বিশ্বগ্রামে কিভাবে মানুষ একে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অপরের সাথে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সম্পৃক্ত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084046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32017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58566" y="167492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rgbClr val="00B050"/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250134" y="2972335"/>
              <a:ext cx="52539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৩১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884221"/>
            <a:chOff x="11168745" y="2869087"/>
            <a:chExt cx="917029" cy="884221"/>
          </a:xfrm>
          <a:solidFill>
            <a:schemeClr val="accent2"/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23684" y="3102145"/>
              <a:ext cx="544717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৩০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0752DEE-0802-4778-B91A-5E8480D61E66}"/>
              </a:ext>
            </a:extLst>
          </p:cNvPr>
          <p:cNvSpPr txBox="1"/>
          <p:nvPr/>
        </p:nvSpPr>
        <p:spPr>
          <a:xfrm>
            <a:off x="1645727" y="126930"/>
            <a:ext cx="2841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73466-6465-45F2-98DA-C21498B3AE7F}"/>
              </a:ext>
            </a:extLst>
          </p:cNvPr>
          <p:cNvSpPr txBox="1"/>
          <p:nvPr/>
        </p:nvSpPr>
        <p:spPr>
          <a:xfrm>
            <a:off x="7007512" y="3697317"/>
            <a:ext cx="4318928" cy="2308324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আমাদের দেশে কোন কোন ক্ষেত্র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বিশ্বগ্রামের সুবিধা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4476866-6667-49D2-91C4-29601B00BA38}"/>
              </a:ext>
            </a:extLst>
          </p:cNvPr>
          <p:cNvSpPr txBox="1"/>
          <p:nvPr/>
        </p:nvSpPr>
        <p:spPr>
          <a:xfrm>
            <a:off x="1139862" y="3629072"/>
            <a:ext cx="4318928" cy="1754326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 কি?</a:t>
            </a:r>
          </a:p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DFEF2-AA3D-409E-873D-824F6741E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55" y="1325135"/>
            <a:ext cx="2242068" cy="2210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015EC7-3EE6-4A73-A3B8-9CF4A6011B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16" y="487246"/>
            <a:ext cx="2783145" cy="27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66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32017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58566" y="167492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rgbClr val="00B050"/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250134" y="2972335"/>
              <a:ext cx="52539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৩৩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884221"/>
            <a:chOff x="11168745" y="2869087"/>
            <a:chExt cx="917029" cy="884221"/>
          </a:xfrm>
          <a:solidFill>
            <a:schemeClr val="accent2"/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23684" y="3102145"/>
              <a:ext cx="544717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৩২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0974CAE-AC08-436C-8952-09FBFB8612EB}"/>
              </a:ext>
            </a:extLst>
          </p:cNvPr>
          <p:cNvSpPr/>
          <p:nvPr/>
        </p:nvSpPr>
        <p:spPr>
          <a:xfrm>
            <a:off x="1716070" y="584169"/>
            <a:ext cx="26260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0B99F-CA48-49CB-B21F-E4279105C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57" y="2210097"/>
            <a:ext cx="4155478" cy="26532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E2E667-10B6-40BA-B756-ABC1A5820D0F}"/>
              </a:ext>
            </a:extLst>
          </p:cNvPr>
          <p:cNvSpPr/>
          <p:nvPr/>
        </p:nvSpPr>
        <p:spPr>
          <a:xfrm>
            <a:off x="6860585" y="3149158"/>
            <a:ext cx="449956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চিকিৎসা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বিজ্ঞানে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বিশ্বগ্রাম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কিভাবে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রাখছে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বিস্তারিত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আনবে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C5D0D6-EBA2-44D5-BFB2-FA995BFD7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81" y="569618"/>
            <a:ext cx="3646369" cy="21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35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1" y="92182"/>
            <a:ext cx="5708071" cy="67514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CA0411-4FE0-4E6B-B9F6-D3ACA9E89A07}"/>
              </a:ext>
            </a:extLst>
          </p:cNvPr>
          <p:cNvSpPr txBox="1"/>
          <p:nvPr/>
        </p:nvSpPr>
        <p:spPr>
          <a:xfrm>
            <a:off x="6718497" y="4296760"/>
            <a:ext cx="4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and Of Sean (Demo)" pitchFamily="2" charset="0"/>
              </a:rPr>
              <a:t>THANK YOU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746698-E715-41A8-8DD9-E4946B2B649C}"/>
              </a:ext>
            </a:extLst>
          </p:cNvPr>
          <p:cNvGrpSpPr/>
          <p:nvPr/>
        </p:nvGrpSpPr>
        <p:grpSpPr>
          <a:xfrm>
            <a:off x="5459018" y="92182"/>
            <a:ext cx="648366" cy="6697829"/>
            <a:chOff x="5634868" y="92182"/>
            <a:chExt cx="648366" cy="669782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F9415D3-C0D1-469D-B7EE-7FDBC1499302}"/>
                </a:ext>
              </a:extLst>
            </p:cNvPr>
            <p:cNvGrpSpPr/>
            <p:nvPr/>
          </p:nvGrpSpPr>
          <p:grpSpPr>
            <a:xfrm rot="10800000" flipV="1">
              <a:off x="5702172" y="6403142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0F93F68-6A1F-4BCC-84BB-95E241C322B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B8EEE72F-7DA4-4D8F-A29F-A539F6F5EF3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FFB21CD-105F-4D9A-A0FC-86D03B702CF1}"/>
                </a:ext>
              </a:extLst>
            </p:cNvPr>
            <p:cNvGrpSpPr/>
            <p:nvPr/>
          </p:nvGrpSpPr>
          <p:grpSpPr>
            <a:xfrm>
              <a:off x="5634868" y="92182"/>
              <a:ext cx="648366" cy="6356398"/>
              <a:chOff x="5473504" y="249414"/>
              <a:chExt cx="648366" cy="635639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1E24507-9AE0-4817-9A5E-413E61D13E3F}"/>
                  </a:ext>
                </a:extLst>
              </p:cNvPr>
              <p:cNvGrpSpPr/>
              <p:nvPr/>
            </p:nvGrpSpPr>
            <p:grpSpPr>
              <a:xfrm rot="10800000" flipV="1">
                <a:off x="5473504" y="249414"/>
                <a:ext cx="580573" cy="386869"/>
                <a:chOff x="5805714" y="609691"/>
                <a:chExt cx="580573" cy="386869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17D2476-C54B-4687-9ED1-78A88688BDF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Arc 4">
                  <a:extLst>
                    <a:ext uri="{FF2B5EF4-FFF2-40B4-BE49-F238E27FC236}">
                      <a16:creationId xmlns:a16="http://schemas.microsoft.com/office/drawing/2014/main" id="{C137B024-AF0B-4B2D-96AE-01CC56E4EC64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942605D-48E7-4FEF-A08F-F93E5785505B}"/>
                  </a:ext>
                </a:extLst>
              </p:cNvPr>
              <p:cNvGrpSpPr/>
              <p:nvPr/>
            </p:nvGrpSpPr>
            <p:grpSpPr>
              <a:xfrm rot="10800000" flipV="1">
                <a:off x="5516924" y="565368"/>
                <a:ext cx="580573" cy="386869"/>
                <a:chOff x="5805714" y="609691"/>
                <a:chExt cx="580573" cy="386869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145C93F-F130-41CD-8F0C-B8D7344A88B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E7CE99E7-026C-49B7-835E-B4667C63C85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4579A83-B342-4C21-B475-CA941BC21815}"/>
                  </a:ext>
                </a:extLst>
              </p:cNvPr>
              <p:cNvGrpSpPr/>
              <p:nvPr/>
            </p:nvGrpSpPr>
            <p:grpSpPr>
              <a:xfrm rot="10800000" flipV="1">
                <a:off x="5501235" y="878747"/>
                <a:ext cx="580573" cy="386869"/>
                <a:chOff x="5805714" y="609691"/>
                <a:chExt cx="580573" cy="38686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5DED427-4223-47FB-9749-B84CEB6FF74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Arc 31">
                  <a:extLst>
                    <a:ext uri="{FF2B5EF4-FFF2-40B4-BE49-F238E27FC236}">
                      <a16:creationId xmlns:a16="http://schemas.microsoft.com/office/drawing/2014/main" id="{DCFB5157-77F8-49F1-8F77-F5699813178F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80A3036-18D1-4625-BEB7-2F367D1EB825}"/>
                  </a:ext>
                </a:extLst>
              </p:cNvPr>
              <p:cNvGrpSpPr/>
              <p:nvPr/>
            </p:nvGrpSpPr>
            <p:grpSpPr>
              <a:xfrm rot="10800000" flipV="1">
                <a:off x="5509822" y="1192126"/>
                <a:ext cx="580573" cy="386869"/>
                <a:chOff x="5805714" y="609691"/>
                <a:chExt cx="580573" cy="386869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A00C3C8-A2B6-42FD-BB2B-B660407E10DD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Arc 34">
                  <a:extLst>
                    <a:ext uri="{FF2B5EF4-FFF2-40B4-BE49-F238E27FC236}">
                      <a16:creationId xmlns:a16="http://schemas.microsoft.com/office/drawing/2014/main" id="{21325C9F-C2BD-48B6-8695-3FDC81B874F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F91A7CE-4E27-46D5-8820-2E37FE2708EB}"/>
                  </a:ext>
                </a:extLst>
              </p:cNvPr>
              <p:cNvGrpSpPr/>
              <p:nvPr/>
            </p:nvGrpSpPr>
            <p:grpSpPr>
              <a:xfrm rot="10800000" flipV="1">
                <a:off x="5518409" y="1505505"/>
                <a:ext cx="580573" cy="386869"/>
                <a:chOff x="5805714" y="609691"/>
                <a:chExt cx="580573" cy="386869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BCC5A82-056D-40A3-9B05-1A598F5FB22C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Arc 37">
                  <a:extLst>
                    <a:ext uri="{FF2B5EF4-FFF2-40B4-BE49-F238E27FC236}">
                      <a16:creationId xmlns:a16="http://schemas.microsoft.com/office/drawing/2014/main" id="{7BD9E664-0333-47F4-874D-BA3E7D66A72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E4886C5-13F5-43E5-9932-056C3654E142}"/>
                  </a:ext>
                </a:extLst>
              </p:cNvPr>
              <p:cNvGrpSpPr/>
              <p:nvPr/>
            </p:nvGrpSpPr>
            <p:grpSpPr>
              <a:xfrm rot="10800000" flipV="1">
                <a:off x="5518904" y="1818884"/>
                <a:ext cx="580573" cy="386869"/>
                <a:chOff x="5805714" y="609691"/>
                <a:chExt cx="580573" cy="386869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764C7F0-3BF8-47BA-B468-B62B49E4EA1F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Arc 40">
                  <a:extLst>
                    <a:ext uri="{FF2B5EF4-FFF2-40B4-BE49-F238E27FC236}">
                      <a16:creationId xmlns:a16="http://schemas.microsoft.com/office/drawing/2014/main" id="{2DC0B19C-0FD0-4B8F-B5D3-81FF898CC7D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E4D06CE-4607-4541-87E3-12A56DEFEA1F}"/>
                  </a:ext>
                </a:extLst>
              </p:cNvPr>
              <p:cNvGrpSpPr/>
              <p:nvPr/>
            </p:nvGrpSpPr>
            <p:grpSpPr>
              <a:xfrm rot="10800000" flipV="1">
                <a:off x="5511307" y="2132263"/>
                <a:ext cx="580573" cy="386869"/>
                <a:chOff x="5805714" y="609691"/>
                <a:chExt cx="580573" cy="386869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83340D1-C3E3-4633-8774-B10303ADD0F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Arc 43">
                  <a:extLst>
                    <a:ext uri="{FF2B5EF4-FFF2-40B4-BE49-F238E27FC236}">
                      <a16:creationId xmlns:a16="http://schemas.microsoft.com/office/drawing/2014/main" id="{9C32E350-93D1-4C1B-8B98-EBC81197FFF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3D24182F-2B7A-4BB7-9E71-658B0BCC1F8C}"/>
                  </a:ext>
                </a:extLst>
              </p:cNvPr>
              <p:cNvGrpSpPr/>
              <p:nvPr/>
            </p:nvGrpSpPr>
            <p:grpSpPr>
              <a:xfrm rot="10800000" flipV="1">
                <a:off x="5519894" y="2445642"/>
                <a:ext cx="580573" cy="386869"/>
                <a:chOff x="5805714" y="609691"/>
                <a:chExt cx="580573" cy="386869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9DEF9A5-FBC8-4510-B8C3-E674993C6B5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Arc 46">
                  <a:extLst>
                    <a:ext uri="{FF2B5EF4-FFF2-40B4-BE49-F238E27FC236}">
                      <a16:creationId xmlns:a16="http://schemas.microsoft.com/office/drawing/2014/main" id="{B803A0B4-05FC-488C-911A-9707335DBA17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12C7962-4696-4DF8-ABB7-2454D5D8E32B}"/>
                  </a:ext>
                </a:extLst>
              </p:cNvPr>
              <p:cNvGrpSpPr/>
              <p:nvPr/>
            </p:nvGrpSpPr>
            <p:grpSpPr>
              <a:xfrm rot="10800000" flipV="1">
                <a:off x="5520389" y="2759021"/>
                <a:ext cx="580573" cy="386869"/>
                <a:chOff x="5805714" y="609691"/>
                <a:chExt cx="580573" cy="386869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1D31716-0F2D-4931-B6F8-157C72C34E0F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Arc 49">
                  <a:extLst>
                    <a:ext uri="{FF2B5EF4-FFF2-40B4-BE49-F238E27FC236}">
                      <a16:creationId xmlns:a16="http://schemas.microsoft.com/office/drawing/2014/main" id="{5FF8596A-B00B-42FE-AA77-3079B1AC9F0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83401B65-0E6A-4B82-8DF0-61DCF4EE4C24}"/>
                  </a:ext>
                </a:extLst>
              </p:cNvPr>
              <p:cNvGrpSpPr/>
              <p:nvPr/>
            </p:nvGrpSpPr>
            <p:grpSpPr>
              <a:xfrm rot="10800000" flipV="1">
                <a:off x="5520884" y="3072400"/>
                <a:ext cx="580573" cy="386869"/>
                <a:chOff x="5805714" y="609691"/>
                <a:chExt cx="580573" cy="386869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95C1BE9-AE5D-4744-AA45-FD5967A3B4D3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Arc 52">
                  <a:extLst>
                    <a:ext uri="{FF2B5EF4-FFF2-40B4-BE49-F238E27FC236}">
                      <a16:creationId xmlns:a16="http://schemas.microsoft.com/office/drawing/2014/main" id="{49C15A62-33FD-48AB-B9F4-035572493440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D1B6509-0897-4AE0-9B4D-7388EFBB6305}"/>
                  </a:ext>
                </a:extLst>
              </p:cNvPr>
              <p:cNvGrpSpPr/>
              <p:nvPr/>
            </p:nvGrpSpPr>
            <p:grpSpPr>
              <a:xfrm rot="10800000" flipV="1">
                <a:off x="5497103" y="3385779"/>
                <a:ext cx="580573" cy="386869"/>
                <a:chOff x="5805714" y="609691"/>
                <a:chExt cx="580573" cy="386869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00D0545-7AFD-438A-82DF-0BCA5B2BAF59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Arc 55">
                  <a:extLst>
                    <a:ext uri="{FF2B5EF4-FFF2-40B4-BE49-F238E27FC236}">
                      <a16:creationId xmlns:a16="http://schemas.microsoft.com/office/drawing/2014/main" id="{63482747-A945-4A5E-A49F-AA4DFED6BBF4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336F2152-E266-4E6D-A41B-C5B1C12BC96E}"/>
                  </a:ext>
                </a:extLst>
              </p:cNvPr>
              <p:cNvGrpSpPr/>
              <p:nvPr/>
            </p:nvGrpSpPr>
            <p:grpSpPr>
              <a:xfrm rot="10800000" flipV="1">
                <a:off x="5521874" y="3699158"/>
                <a:ext cx="580573" cy="386869"/>
                <a:chOff x="5805714" y="609691"/>
                <a:chExt cx="580573" cy="386869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C968047-1D66-4ABB-AE48-64152C1E6847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id="{A24A56EA-C5F2-40C9-8760-2FC41E67D75A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119FB74-99B9-435E-A91A-34875ADF1F6B}"/>
                  </a:ext>
                </a:extLst>
              </p:cNvPr>
              <p:cNvGrpSpPr/>
              <p:nvPr/>
            </p:nvGrpSpPr>
            <p:grpSpPr>
              <a:xfrm rot="10800000" flipV="1">
                <a:off x="5514277" y="4012537"/>
                <a:ext cx="580573" cy="386869"/>
                <a:chOff x="5805714" y="609691"/>
                <a:chExt cx="580573" cy="386869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8F78B96-4CEF-4F75-A6A8-5BC7887AB7A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Arc 61">
                  <a:extLst>
                    <a:ext uri="{FF2B5EF4-FFF2-40B4-BE49-F238E27FC236}">
                      <a16:creationId xmlns:a16="http://schemas.microsoft.com/office/drawing/2014/main" id="{78A231A6-A275-449C-B28F-A38DE36E5034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9931D403-2A9B-4602-B0C8-8C23DEEB4553}"/>
                  </a:ext>
                </a:extLst>
              </p:cNvPr>
              <p:cNvGrpSpPr/>
              <p:nvPr/>
            </p:nvGrpSpPr>
            <p:grpSpPr>
              <a:xfrm rot="10800000" flipV="1">
                <a:off x="5514772" y="4325916"/>
                <a:ext cx="580573" cy="386869"/>
                <a:chOff x="5805714" y="609691"/>
                <a:chExt cx="580573" cy="386869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63CCFA36-D048-4DA5-8300-3F609A02C129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Arc 64">
                  <a:extLst>
                    <a:ext uri="{FF2B5EF4-FFF2-40B4-BE49-F238E27FC236}">
                      <a16:creationId xmlns:a16="http://schemas.microsoft.com/office/drawing/2014/main" id="{0FD691DA-A834-496D-8040-A4B1C0A5B29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8349659-7A4E-411D-BE58-1A81DB4052A1}"/>
                  </a:ext>
                </a:extLst>
              </p:cNvPr>
              <p:cNvGrpSpPr/>
              <p:nvPr/>
            </p:nvGrpSpPr>
            <p:grpSpPr>
              <a:xfrm rot="10800000" flipV="1">
                <a:off x="5507175" y="4639295"/>
                <a:ext cx="580573" cy="386869"/>
                <a:chOff x="5805714" y="609691"/>
                <a:chExt cx="580573" cy="386869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903482EB-89B0-464A-B4FF-B7C9B4BD7661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Arc 67">
                  <a:extLst>
                    <a:ext uri="{FF2B5EF4-FFF2-40B4-BE49-F238E27FC236}">
                      <a16:creationId xmlns:a16="http://schemas.microsoft.com/office/drawing/2014/main" id="{826ACE38-DFAC-4198-B6F9-F31BD242071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EEEC06F-AC5A-43FD-A513-F85D69E52DAA}"/>
                  </a:ext>
                </a:extLst>
              </p:cNvPr>
              <p:cNvGrpSpPr/>
              <p:nvPr/>
            </p:nvGrpSpPr>
            <p:grpSpPr>
              <a:xfrm rot="10800000" flipV="1">
                <a:off x="5499578" y="4952674"/>
                <a:ext cx="580573" cy="386869"/>
                <a:chOff x="5805714" y="609691"/>
                <a:chExt cx="580573" cy="386869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87B59CD-9758-4267-A256-D82CB7CB301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96CC2D1B-D200-435E-84ED-6B6C86FFF1F8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5649BDF-3A0D-4FA9-9B02-861FD325440F}"/>
                  </a:ext>
                </a:extLst>
              </p:cNvPr>
              <p:cNvGrpSpPr/>
              <p:nvPr/>
            </p:nvGrpSpPr>
            <p:grpSpPr>
              <a:xfrm rot="10800000" flipV="1">
                <a:off x="5540533" y="5266053"/>
                <a:ext cx="580573" cy="386869"/>
                <a:chOff x="5805714" y="609691"/>
                <a:chExt cx="580573" cy="386869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5E49C96-F2CE-4EFF-B066-E205FE6E3392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CFBE6A7F-D687-4ED8-8799-DF9A74A6CDB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212991A-1F53-4465-A4FC-D7629EB54703}"/>
                  </a:ext>
                </a:extLst>
              </p:cNvPr>
              <p:cNvGrpSpPr/>
              <p:nvPr/>
            </p:nvGrpSpPr>
            <p:grpSpPr>
              <a:xfrm rot="10800000" flipV="1">
                <a:off x="5516752" y="5579432"/>
                <a:ext cx="580573" cy="386869"/>
                <a:chOff x="5805714" y="609691"/>
                <a:chExt cx="580573" cy="386869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5A546CC1-3A1E-42FC-8295-1760E73B0DFD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Arc 76">
                  <a:extLst>
                    <a:ext uri="{FF2B5EF4-FFF2-40B4-BE49-F238E27FC236}">
                      <a16:creationId xmlns:a16="http://schemas.microsoft.com/office/drawing/2014/main" id="{6C2B856F-75E8-499D-84AB-FFF2DC6EA0F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1746B5F7-F421-4B2D-8EF6-EAB378E0075A}"/>
                  </a:ext>
                </a:extLst>
              </p:cNvPr>
              <p:cNvGrpSpPr/>
              <p:nvPr/>
            </p:nvGrpSpPr>
            <p:grpSpPr>
              <a:xfrm rot="10800000" flipV="1">
                <a:off x="5525339" y="5892811"/>
                <a:ext cx="580573" cy="386869"/>
                <a:chOff x="5805714" y="609691"/>
                <a:chExt cx="580573" cy="386869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E6AF507-4515-4E38-9EBF-69E33AB9EBC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Arc 79">
                  <a:extLst>
                    <a:ext uri="{FF2B5EF4-FFF2-40B4-BE49-F238E27FC236}">
                      <a16:creationId xmlns:a16="http://schemas.microsoft.com/office/drawing/2014/main" id="{93CF0996-6426-40B3-A973-497067792350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7728CB2-9B8B-49F5-8FEF-58F9D4159C70}"/>
                  </a:ext>
                </a:extLst>
              </p:cNvPr>
              <p:cNvGrpSpPr/>
              <p:nvPr/>
            </p:nvGrpSpPr>
            <p:grpSpPr>
              <a:xfrm rot="10800000" flipV="1">
                <a:off x="5541297" y="6218943"/>
                <a:ext cx="580573" cy="386869"/>
                <a:chOff x="5805714" y="609691"/>
                <a:chExt cx="580573" cy="386869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5FC86A0C-9820-4CC9-833A-A5222B8E2EA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Arc 88">
                  <a:extLst>
                    <a:ext uri="{FF2B5EF4-FFF2-40B4-BE49-F238E27FC236}">
                      <a16:creationId xmlns:a16="http://schemas.microsoft.com/office/drawing/2014/main" id="{C4DB3008-F989-4D79-9418-97530CAEC58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4206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0731B62-0884-4660-A495-9A81A50F5E7C}"/>
              </a:ext>
            </a:extLst>
          </p:cNvPr>
          <p:cNvSpPr txBox="1"/>
          <p:nvPr/>
        </p:nvSpPr>
        <p:spPr>
          <a:xfrm>
            <a:off x="1059649" y="2280063"/>
            <a:ext cx="3882683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7200" dirty="0">
                <a:pattFill prst="lgCheck">
                  <a:fgClr>
                    <a:schemeClr val="accent1"/>
                  </a:fgClr>
                  <a:bgClr>
                    <a:schemeClr val="bg1"/>
                  </a:bgClr>
                </a:pattFill>
                <a:effectLst/>
                <a:latin typeface="Hand Of Sean (Demo)" pitchFamily="2" charset="0"/>
              </a:rPr>
              <a:t>THANK YOU</a:t>
            </a:r>
            <a:endParaRPr lang="en-US" dirty="0"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effectLst/>
              <a:latin typeface="Hand Of Sean (Demo)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8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8" y="89800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17276" y="178301"/>
            <a:ext cx="5543512" cy="654456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cap="none" spc="19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001573-1B66-49E8-9676-E7787FA53642}"/>
              </a:ext>
            </a:extLst>
          </p:cNvPr>
          <p:cNvGrpSpPr/>
          <p:nvPr/>
        </p:nvGrpSpPr>
        <p:grpSpPr>
          <a:xfrm>
            <a:off x="5659071" y="224790"/>
            <a:ext cx="841279" cy="6124064"/>
            <a:chOff x="5659071" y="224790"/>
            <a:chExt cx="841279" cy="612406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0D49FC-AD22-483E-B874-896D1C70A685}"/>
                </a:ext>
              </a:extLst>
            </p:cNvPr>
            <p:cNvGrpSpPr/>
            <p:nvPr/>
          </p:nvGrpSpPr>
          <p:grpSpPr>
            <a:xfrm>
              <a:off x="5677856" y="224790"/>
              <a:ext cx="820707" cy="1322707"/>
              <a:chOff x="5677856" y="224790"/>
              <a:chExt cx="820707" cy="132270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E154AD7-B85D-464C-B58B-8E7636346647}"/>
                  </a:ext>
                </a:extLst>
              </p:cNvPr>
              <p:cNvGrpSpPr/>
              <p:nvPr/>
            </p:nvGrpSpPr>
            <p:grpSpPr>
              <a:xfrm>
                <a:off x="5687296" y="224790"/>
                <a:ext cx="811267" cy="444723"/>
                <a:chOff x="5687296" y="224790"/>
                <a:chExt cx="811267" cy="44472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1E7F552-40A5-4202-AFEA-CC70F6972C2D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E492F5DF-95BA-4E6B-8C89-D7C223FD2823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6" name="Arc 135">
                  <a:extLst>
                    <a:ext uri="{FF2B5EF4-FFF2-40B4-BE49-F238E27FC236}">
                      <a16:creationId xmlns:a16="http://schemas.microsoft.com/office/drawing/2014/main" id="{E3DCE2A0-563A-47E0-A2EF-CA082CB20E92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D40A486A-72D5-4C89-A202-C55B8AC0FFC0}"/>
                  </a:ext>
                </a:extLst>
              </p:cNvPr>
              <p:cNvGrpSpPr/>
              <p:nvPr/>
            </p:nvGrpSpPr>
            <p:grpSpPr>
              <a:xfrm>
                <a:off x="5677856" y="522846"/>
                <a:ext cx="811267" cy="444723"/>
                <a:chOff x="5687296" y="224790"/>
                <a:chExt cx="811267" cy="444723"/>
              </a:xfrm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839AB53B-554A-4754-8D1F-AB68C5A5ED14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D8A3D0D-8882-4391-82D6-2DA16AD32C91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Arc 139">
                  <a:extLst>
                    <a:ext uri="{FF2B5EF4-FFF2-40B4-BE49-F238E27FC236}">
                      <a16:creationId xmlns:a16="http://schemas.microsoft.com/office/drawing/2014/main" id="{1632319F-7480-4DFA-A391-D44604242D43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6DE83E16-D2A3-47CA-98C4-4FADAD72EE12}"/>
                  </a:ext>
                </a:extLst>
              </p:cNvPr>
              <p:cNvGrpSpPr/>
              <p:nvPr/>
            </p:nvGrpSpPr>
            <p:grpSpPr>
              <a:xfrm>
                <a:off x="5684600" y="820902"/>
                <a:ext cx="811267" cy="444723"/>
                <a:chOff x="5687296" y="224790"/>
                <a:chExt cx="811267" cy="444723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8BB9CE3C-FB70-44A4-A768-0B056CC9D02B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9131CDA7-224F-4885-AE12-78FAD89FAB15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Arc 143">
                  <a:extLst>
                    <a:ext uri="{FF2B5EF4-FFF2-40B4-BE49-F238E27FC236}">
                      <a16:creationId xmlns:a16="http://schemas.microsoft.com/office/drawing/2014/main" id="{4B7E43E6-619B-4B82-99E9-57BE44AEDCB3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14361BA2-9BF6-468A-B270-7B8646476C51}"/>
                  </a:ext>
                </a:extLst>
              </p:cNvPr>
              <p:cNvGrpSpPr/>
              <p:nvPr/>
            </p:nvGrpSpPr>
            <p:grpSpPr>
              <a:xfrm>
                <a:off x="5683252" y="1102774"/>
                <a:ext cx="811267" cy="444723"/>
                <a:chOff x="5687296" y="224790"/>
                <a:chExt cx="811267" cy="444723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84CEBCE2-423B-4DB9-92C2-2CE812B5EFCC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2DEF5DE3-161E-44E4-AC46-B0CB96CA5946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Arc 147">
                  <a:extLst>
                    <a:ext uri="{FF2B5EF4-FFF2-40B4-BE49-F238E27FC236}">
                      <a16:creationId xmlns:a16="http://schemas.microsoft.com/office/drawing/2014/main" id="{8CBC9668-5B6E-4464-860A-E9A1E0FAB42E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1A2A35C-C66D-4437-9A9E-2EC34195DF5D}"/>
                </a:ext>
              </a:extLst>
            </p:cNvPr>
            <p:cNvGrpSpPr/>
            <p:nvPr/>
          </p:nvGrpSpPr>
          <p:grpSpPr>
            <a:xfrm>
              <a:off x="5659071" y="1432807"/>
              <a:ext cx="820707" cy="1322707"/>
              <a:chOff x="5677856" y="224790"/>
              <a:chExt cx="820707" cy="1322707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D0D687CE-80F3-4084-8613-040BBB028E79}"/>
                  </a:ext>
                </a:extLst>
              </p:cNvPr>
              <p:cNvGrpSpPr/>
              <p:nvPr/>
            </p:nvGrpSpPr>
            <p:grpSpPr>
              <a:xfrm>
                <a:off x="5687296" y="224790"/>
                <a:ext cx="811267" cy="444723"/>
                <a:chOff x="5687296" y="224790"/>
                <a:chExt cx="811267" cy="444723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C952D560-214F-4029-B576-3CC461F6B359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29D268C6-DF6D-4B0E-B83C-35F9B2E06D8E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Arc 164">
                  <a:extLst>
                    <a:ext uri="{FF2B5EF4-FFF2-40B4-BE49-F238E27FC236}">
                      <a16:creationId xmlns:a16="http://schemas.microsoft.com/office/drawing/2014/main" id="{0D8A049F-65C8-44B4-8195-1A0D8237C72D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85DE963-9039-4959-9AA6-F19DEA1B23D7}"/>
                  </a:ext>
                </a:extLst>
              </p:cNvPr>
              <p:cNvGrpSpPr/>
              <p:nvPr/>
            </p:nvGrpSpPr>
            <p:grpSpPr>
              <a:xfrm>
                <a:off x="5677856" y="522846"/>
                <a:ext cx="811267" cy="444723"/>
                <a:chOff x="5687296" y="224790"/>
                <a:chExt cx="811267" cy="444723"/>
              </a:xfrm>
            </p:grpSpPr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4EA76301-65AD-4697-90B7-9C3F20ED6305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34D21016-8470-41EE-BD68-9467AFC17F95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Arc 161">
                  <a:extLst>
                    <a:ext uri="{FF2B5EF4-FFF2-40B4-BE49-F238E27FC236}">
                      <a16:creationId xmlns:a16="http://schemas.microsoft.com/office/drawing/2014/main" id="{73ED2C18-569D-4206-8A62-DEA83AB8BF3E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54F88840-BF8D-4E40-8C3F-A15C52B55083}"/>
                  </a:ext>
                </a:extLst>
              </p:cNvPr>
              <p:cNvGrpSpPr/>
              <p:nvPr/>
            </p:nvGrpSpPr>
            <p:grpSpPr>
              <a:xfrm>
                <a:off x="5684600" y="820902"/>
                <a:ext cx="811267" cy="444723"/>
                <a:chOff x="5687296" y="224790"/>
                <a:chExt cx="811267" cy="444723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22AEBFEE-EA7C-4F6E-957F-6387306F9ACA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2CC7C254-704F-4B38-A723-756233589AF3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9" name="Arc 158">
                  <a:extLst>
                    <a:ext uri="{FF2B5EF4-FFF2-40B4-BE49-F238E27FC236}">
                      <a16:creationId xmlns:a16="http://schemas.microsoft.com/office/drawing/2014/main" id="{39CFE877-BFA8-48A1-8229-726D41A1D270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D7E40971-C2F3-437C-A6BD-943A0D34B04B}"/>
                  </a:ext>
                </a:extLst>
              </p:cNvPr>
              <p:cNvGrpSpPr/>
              <p:nvPr/>
            </p:nvGrpSpPr>
            <p:grpSpPr>
              <a:xfrm>
                <a:off x="5683252" y="1102774"/>
                <a:ext cx="811267" cy="444723"/>
                <a:chOff x="5687296" y="224790"/>
                <a:chExt cx="811267" cy="444723"/>
              </a:xfrm>
            </p:grpSpPr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DB2F85B4-A8F1-4DFD-8DB2-F0DF565AC622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4E527268-8834-46F1-8CBA-8457FFCC8232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6" name="Arc 155">
                  <a:extLst>
                    <a:ext uri="{FF2B5EF4-FFF2-40B4-BE49-F238E27FC236}">
                      <a16:creationId xmlns:a16="http://schemas.microsoft.com/office/drawing/2014/main" id="{E8A43A0B-1694-4947-9B18-FD7D59AC4431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85F2A3E-8AE4-4A4E-A8C1-DE10481D4A51}"/>
                </a:ext>
              </a:extLst>
            </p:cNvPr>
            <p:cNvGrpSpPr/>
            <p:nvPr/>
          </p:nvGrpSpPr>
          <p:grpSpPr>
            <a:xfrm>
              <a:off x="5675160" y="3838324"/>
              <a:ext cx="820707" cy="1322707"/>
              <a:chOff x="5677856" y="224790"/>
              <a:chExt cx="820707" cy="1322707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96133599-93CB-47BC-8495-5B7FAE7482D0}"/>
                  </a:ext>
                </a:extLst>
              </p:cNvPr>
              <p:cNvGrpSpPr/>
              <p:nvPr/>
            </p:nvGrpSpPr>
            <p:grpSpPr>
              <a:xfrm>
                <a:off x="5687296" y="224790"/>
                <a:ext cx="811267" cy="444723"/>
                <a:chOff x="5687296" y="224790"/>
                <a:chExt cx="811267" cy="444723"/>
              </a:xfrm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E8DDFFFF-CD5D-4B46-BDD0-FBE1979AC9D9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C649F12F-8485-4D5B-A4D3-312061812872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2" name="Arc 181">
                  <a:extLst>
                    <a:ext uri="{FF2B5EF4-FFF2-40B4-BE49-F238E27FC236}">
                      <a16:creationId xmlns:a16="http://schemas.microsoft.com/office/drawing/2014/main" id="{2E55621D-BE89-4C3F-A996-E8B3102BA6F7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0B8666AA-5425-4A1F-9B89-7BFB1E57B34C}"/>
                  </a:ext>
                </a:extLst>
              </p:cNvPr>
              <p:cNvGrpSpPr/>
              <p:nvPr/>
            </p:nvGrpSpPr>
            <p:grpSpPr>
              <a:xfrm>
                <a:off x="5677856" y="522846"/>
                <a:ext cx="811267" cy="444723"/>
                <a:chOff x="5687296" y="224790"/>
                <a:chExt cx="811267" cy="444723"/>
              </a:xfrm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DD6AF783-2F9B-43FF-90C2-BF2B5E103A60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6D78905B-57B8-4702-8F7A-9959C817779B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9" name="Arc 178">
                  <a:extLst>
                    <a:ext uri="{FF2B5EF4-FFF2-40B4-BE49-F238E27FC236}">
                      <a16:creationId xmlns:a16="http://schemas.microsoft.com/office/drawing/2014/main" id="{E733B342-1C31-4634-BD7B-E8D253BEF368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46E78B5E-BE95-4200-B63D-2CAD1A469C89}"/>
                  </a:ext>
                </a:extLst>
              </p:cNvPr>
              <p:cNvGrpSpPr/>
              <p:nvPr/>
            </p:nvGrpSpPr>
            <p:grpSpPr>
              <a:xfrm>
                <a:off x="5684600" y="820902"/>
                <a:ext cx="811267" cy="444723"/>
                <a:chOff x="5687296" y="224790"/>
                <a:chExt cx="811267" cy="444723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D22FDED3-B8B6-408E-8EE4-999C4E3F8AE0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E0E43F02-69E6-4D28-9FFF-87840043959F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6" name="Arc 175">
                  <a:extLst>
                    <a:ext uri="{FF2B5EF4-FFF2-40B4-BE49-F238E27FC236}">
                      <a16:creationId xmlns:a16="http://schemas.microsoft.com/office/drawing/2014/main" id="{4FB26A3D-30B9-43E7-BD7D-942ADBC18ACE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87C2D504-EB1C-4C57-8691-9CC36730BDD2}"/>
                  </a:ext>
                </a:extLst>
              </p:cNvPr>
              <p:cNvGrpSpPr/>
              <p:nvPr/>
            </p:nvGrpSpPr>
            <p:grpSpPr>
              <a:xfrm>
                <a:off x="5683252" y="1102774"/>
                <a:ext cx="811267" cy="444723"/>
                <a:chOff x="5687296" y="224790"/>
                <a:chExt cx="811267" cy="444723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1F10B0A9-8D76-4DE1-B220-21BFFF2A2D01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F8549B75-61B6-483B-92B9-6795A538F1F4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3" name="Arc 172">
                  <a:extLst>
                    <a:ext uri="{FF2B5EF4-FFF2-40B4-BE49-F238E27FC236}">
                      <a16:creationId xmlns:a16="http://schemas.microsoft.com/office/drawing/2014/main" id="{E5019536-3619-4125-8ABB-41E326BBE444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B07E8B1-EF89-4014-BE7A-1A1BCC05B519}"/>
                </a:ext>
              </a:extLst>
            </p:cNvPr>
            <p:cNvGrpSpPr/>
            <p:nvPr/>
          </p:nvGrpSpPr>
          <p:grpSpPr>
            <a:xfrm>
              <a:off x="5673812" y="2615084"/>
              <a:ext cx="820707" cy="1322707"/>
              <a:chOff x="5677856" y="224790"/>
              <a:chExt cx="820707" cy="1322707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3A0ADFB1-1C7D-4B71-8289-8EDEC8E16501}"/>
                  </a:ext>
                </a:extLst>
              </p:cNvPr>
              <p:cNvGrpSpPr/>
              <p:nvPr/>
            </p:nvGrpSpPr>
            <p:grpSpPr>
              <a:xfrm>
                <a:off x="5687296" y="224790"/>
                <a:ext cx="811267" cy="444723"/>
                <a:chOff x="5687296" y="224790"/>
                <a:chExt cx="811267" cy="444723"/>
              </a:xfrm>
            </p:grpSpPr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58421518-E20C-4893-AF20-25CC57DE7A5D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3A359FDF-E292-4EC0-B253-19572DD0A668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Arc 198">
                  <a:extLst>
                    <a:ext uri="{FF2B5EF4-FFF2-40B4-BE49-F238E27FC236}">
                      <a16:creationId xmlns:a16="http://schemas.microsoft.com/office/drawing/2014/main" id="{A84EED89-8C9B-43AD-979E-9D1FA977176D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E572F9A7-DBF7-4271-98A5-54D4FFEE2FA7}"/>
                  </a:ext>
                </a:extLst>
              </p:cNvPr>
              <p:cNvGrpSpPr/>
              <p:nvPr/>
            </p:nvGrpSpPr>
            <p:grpSpPr>
              <a:xfrm>
                <a:off x="5677856" y="522846"/>
                <a:ext cx="811267" cy="444723"/>
                <a:chOff x="5687296" y="224790"/>
                <a:chExt cx="811267" cy="444723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6525CE60-6788-4581-AEDD-8A3F7386079F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69C74E78-A89A-41DD-BD93-1DCF4F1E9ABB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Arc 195">
                  <a:extLst>
                    <a:ext uri="{FF2B5EF4-FFF2-40B4-BE49-F238E27FC236}">
                      <a16:creationId xmlns:a16="http://schemas.microsoft.com/office/drawing/2014/main" id="{7308D1C2-A485-449C-91D7-819318B527D0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377B7559-7A8E-4618-8D1C-6DB3AB3C7CDB}"/>
                  </a:ext>
                </a:extLst>
              </p:cNvPr>
              <p:cNvGrpSpPr/>
              <p:nvPr/>
            </p:nvGrpSpPr>
            <p:grpSpPr>
              <a:xfrm>
                <a:off x="5684600" y="820902"/>
                <a:ext cx="811267" cy="444723"/>
                <a:chOff x="5687296" y="224790"/>
                <a:chExt cx="811267" cy="444723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2932A9-140D-4F30-9D72-546EF610DC78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A289E003-B21C-42C9-92F9-B5C3BE599C70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Arc 192">
                  <a:extLst>
                    <a:ext uri="{FF2B5EF4-FFF2-40B4-BE49-F238E27FC236}">
                      <a16:creationId xmlns:a16="http://schemas.microsoft.com/office/drawing/2014/main" id="{C50D9BC5-8857-465A-83D8-42D6F153D7DE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97B45E72-86D8-4CC1-B895-F30A82BC317D}"/>
                  </a:ext>
                </a:extLst>
              </p:cNvPr>
              <p:cNvGrpSpPr/>
              <p:nvPr/>
            </p:nvGrpSpPr>
            <p:grpSpPr>
              <a:xfrm>
                <a:off x="5683252" y="1102774"/>
                <a:ext cx="811267" cy="444723"/>
                <a:chOff x="5687296" y="224790"/>
                <a:chExt cx="811267" cy="444723"/>
              </a:xfrm>
            </p:grpSpPr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93EFB8CB-619E-4D49-8E42-06CD9316801C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3969BF08-BC84-4DDA-A538-9DE04F1A50BB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Arc 189">
                  <a:extLst>
                    <a:ext uri="{FF2B5EF4-FFF2-40B4-BE49-F238E27FC236}">
                      <a16:creationId xmlns:a16="http://schemas.microsoft.com/office/drawing/2014/main" id="{A6AB2078-69B1-4E15-826E-3E5C1D7E036B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DA83069B-0B73-46A5-B27E-3315FC738759}"/>
                </a:ext>
              </a:extLst>
            </p:cNvPr>
            <p:cNvGrpSpPr/>
            <p:nvPr/>
          </p:nvGrpSpPr>
          <p:grpSpPr>
            <a:xfrm>
              <a:off x="5679643" y="5026147"/>
              <a:ext cx="820707" cy="1322707"/>
              <a:chOff x="5677856" y="224790"/>
              <a:chExt cx="820707" cy="1322707"/>
            </a:xfrm>
          </p:grpSpPr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084B3E15-5B23-4432-8E35-DD1D5E6B4090}"/>
                  </a:ext>
                </a:extLst>
              </p:cNvPr>
              <p:cNvGrpSpPr/>
              <p:nvPr/>
            </p:nvGrpSpPr>
            <p:grpSpPr>
              <a:xfrm>
                <a:off x="5687296" y="224790"/>
                <a:ext cx="811267" cy="444723"/>
                <a:chOff x="5687296" y="224790"/>
                <a:chExt cx="811267" cy="444723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6BDCEA8C-C244-499E-9966-80E9065B1252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145B952B-B70B-4266-838F-4DC6536F7D19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6" name="Arc 215">
                  <a:extLst>
                    <a:ext uri="{FF2B5EF4-FFF2-40B4-BE49-F238E27FC236}">
                      <a16:creationId xmlns:a16="http://schemas.microsoft.com/office/drawing/2014/main" id="{92B4C05D-91C3-4E2F-BAF7-C00C9DD7B5A5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7DD90382-C36B-4928-BCB1-31F20E572CA3}"/>
                  </a:ext>
                </a:extLst>
              </p:cNvPr>
              <p:cNvGrpSpPr/>
              <p:nvPr/>
            </p:nvGrpSpPr>
            <p:grpSpPr>
              <a:xfrm>
                <a:off x="5677856" y="522846"/>
                <a:ext cx="811267" cy="444723"/>
                <a:chOff x="5687296" y="224790"/>
                <a:chExt cx="811267" cy="444723"/>
              </a:xfrm>
            </p:grpSpPr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DF2D716B-BA94-4D59-9C2A-7D5C9058A4BA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B1AE5FE7-7B2C-4AE3-9997-181B2DF22012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Arc 212">
                  <a:extLst>
                    <a:ext uri="{FF2B5EF4-FFF2-40B4-BE49-F238E27FC236}">
                      <a16:creationId xmlns:a16="http://schemas.microsoft.com/office/drawing/2014/main" id="{6CAF9E5D-E9CB-45D3-AC01-B3AB4C5A0C02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667129C-8598-41CB-8A89-8CEB27F8CFAE}"/>
                  </a:ext>
                </a:extLst>
              </p:cNvPr>
              <p:cNvGrpSpPr/>
              <p:nvPr/>
            </p:nvGrpSpPr>
            <p:grpSpPr>
              <a:xfrm>
                <a:off x="5684600" y="820902"/>
                <a:ext cx="811267" cy="444723"/>
                <a:chOff x="5687296" y="224790"/>
                <a:chExt cx="811267" cy="444723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5E414B0B-A910-46DB-B4E1-4792675BD906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1A132914-FCDE-41BE-A163-AF021F7439E4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Arc 209">
                  <a:extLst>
                    <a:ext uri="{FF2B5EF4-FFF2-40B4-BE49-F238E27FC236}">
                      <a16:creationId xmlns:a16="http://schemas.microsoft.com/office/drawing/2014/main" id="{F7292FF4-E4AA-40B5-8E94-F98D7D3CC2A1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39D27D9D-11B8-42C2-93DA-70DC70BBE499}"/>
                  </a:ext>
                </a:extLst>
              </p:cNvPr>
              <p:cNvGrpSpPr/>
              <p:nvPr/>
            </p:nvGrpSpPr>
            <p:grpSpPr>
              <a:xfrm>
                <a:off x="5683252" y="1102774"/>
                <a:ext cx="811267" cy="444723"/>
                <a:chOff x="5687296" y="224790"/>
                <a:chExt cx="811267" cy="444723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D61D7E10-A23D-4EC4-95A9-66E41986A55F}"/>
                    </a:ext>
                  </a:extLst>
                </p:cNvPr>
                <p:cNvSpPr/>
                <p:nvPr/>
              </p:nvSpPr>
              <p:spPr>
                <a:xfrm>
                  <a:off x="6238757" y="283985"/>
                  <a:ext cx="259806" cy="14505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8179CED9-EC1A-4C79-802B-35261129F6C5}"/>
                    </a:ext>
                  </a:extLst>
                </p:cNvPr>
                <p:cNvSpPr/>
                <p:nvPr/>
              </p:nvSpPr>
              <p:spPr>
                <a:xfrm>
                  <a:off x="5687296" y="283985"/>
                  <a:ext cx="259806" cy="1450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Arc 206">
                  <a:extLst>
                    <a:ext uri="{FF2B5EF4-FFF2-40B4-BE49-F238E27FC236}">
                      <a16:creationId xmlns:a16="http://schemas.microsoft.com/office/drawing/2014/main" id="{B9C26943-8E8C-410C-88CD-8214122B7A10}"/>
                    </a:ext>
                  </a:extLst>
                </p:cNvPr>
                <p:cNvSpPr/>
                <p:nvPr/>
              </p:nvSpPr>
              <p:spPr>
                <a:xfrm rot="3151071">
                  <a:off x="5879917" y="224874"/>
                  <a:ext cx="444723" cy="444555"/>
                </a:xfrm>
                <a:prstGeom prst="arc">
                  <a:avLst>
                    <a:gd name="adj1" fmla="val 8249485"/>
                    <a:gd name="adj2" fmla="val 17788219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769100" y="6196646"/>
            <a:ext cx="729380" cy="742779"/>
            <a:chOff x="5677856" y="224790"/>
            <a:chExt cx="729380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687296" y="224790"/>
              <a:ext cx="719940" cy="444723"/>
              <a:chOff x="5687296" y="224790"/>
              <a:chExt cx="719940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47430" y="286046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77856" y="522846"/>
              <a:ext cx="722723" cy="444723"/>
              <a:chOff x="5687296" y="224790"/>
              <a:chExt cx="722723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150213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381014" y="2972335"/>
              <a:ext cx="394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১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0401B11-8C9A-4B82-8E01-FEC1523E3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86" y="1523876"/>
            <a:ext cx="2375367" cy="3223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C8C396-A497-47C5-81C1-927ADA3E4C39}"/>
              </a:ext>
            </a:extLst>
          </p:cNvPr>
          <p:cNvSpPr txBox="1"/>
          <p:nvPr/>
        </p:nvSpPr>
        <p:spPr>
          <a:xfrm>
            <a:off x="6831106" y="4920557"/>
            <a:ext cx="438374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dirty="0" err="1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en-US" sz="2800" dirty="0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শ্রেণির</a:t>
            </a:r>
            <a:r>
              <a:rPr lang="en-US" sz="2800" dirty="0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800" dirty="0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অফিস</a:t>
            </a:r>
            <a:r>
              <a:rPr lang="en-US" sz="2800" dirty="0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অ্যাপ্লিকেশন-২ </a:t>
            </a:r>
            <a:r>
              <a:rPr lang="en-US" sz="2800" dirty="0" err="1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ক্লাশে</a:t>
            </a:r>
            <a:r>
              <a:rPr lang="en-US" sz="2800" dirty="0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800" dirty="0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শিক্ষার্থীকে</a:t>
            </a:r>
            <a:r>
              <a:rPr lang="en-US" sz="2800" dirty="0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জানাই</a:t>
            </a:r>
            <a:r>
              <a:rPr lang="en-US" sz="2800" dirty="0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আন্তরিক</a:t>
            </a:r>
            <a:r>
              <a:rPr lang="en-US" sz="2800" dirty="0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শুভেচ্ছা</a:t>
            </a:r>
            <a:r>
              <a:rPr lang="en-US" sz="2800" dirty="0">
                <a:ln cmpd="tri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96464-4D22-4DF9-9D13-D0D6145F66EC}"/>
              </a:ext>
            </a:extLst>
          </p:cNvPr>
          <p:cNvSpPr txBox="1"/>
          <p:nvPr/>
        </p:nvSpPr>
        <p:spPr>
          <a:xfrm>
            <a:off x="7153359" y="178301"/>
            <a:ext cx="3868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7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72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  <a:srcRect/>
                <a:stretch>
                  <a:fillRect/>
                </a:stretch>
              </a:blip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4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60923" y="199006"/>
            <a:ext cx="5543512" cy="6508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74894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rgbClr val="FF3399"/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381014" y="2972335"/>
              <a:ext cx="394515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" panose="02000000000000000000" pitchFamily="2" charset="0"/>
                  <a:cs typeface="Nikosh" panose="02000000000000000000" pitchFamily="2" charset="0"/>
                </a:rPr>
                <a:t>৩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884221"/>
            <a:chOff x="11168745" y="2869087"/>
            <a:chExt cx="917029" cy="884221"/>
          </a:xfrm>
          <a:solidFill>
            <a:srgbClr val="00CC99"/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72546" y="2955144"/>
              <a:ext cx="340092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" panose="02000000000000000000" pitchFamily="2" charset="0"/>
                  <a:cs typeface="Nikosh" panose="02000000000000000000" pitchFamily="2" charset="0"/>
                </a:rPr>
                <a:t>২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E78C4B-D305-4F1C-8A0E-C5323A73A10C}"/>
              </a:ext>
            </a:extLst>
          </p:cNvPr>
          <p:cNvSpPr/>
          <p:nvPr/>
        </p:nvSpPr>
        <p:spPr>
          <a:xfrm>
            <a:off x="1170058" y="3633587"/>
            <a:ext cx="3947210" cy="21811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37DA953-31BD-4E5B-923C-A0424981E8D3}"/>
              </a:ext>
            </a:extLst>
          </p:cNvPr>
          <p:cNvGrpSpPr/>
          <p:nvPr/>
        </p:nvGrpSpPr>
        <p:grpSpPr>
          <a:xfrm>
            <a:off x="1291385" y="3615129"/>
            <a:ext cx="3668983" cy="2436206"/>
            <a:chOff x="1128096" y="3519157"/>
            <a:chExt cx="3085916" cy="253607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37DB09D-535E-49A9-9E3E-0A9B2F3E04FA}"/>
                </a:ext>
              </a:extLst>
            </p:cNvPr>
            <p:cNvSpPr txBox="1"/>
            <p:nvPr/>
          </p:nvSpPr>
          <p:spPr>
            <a:xfrm>
              <a:off x="1128096" y="3900129"/>
              <a:ext cx="3085916" cy="215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cap="none" spc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মোঃওবায়দুর</a:t>
              </a:r>
              <a:r>
                <a:rPr lang="en-US" sz="2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b="0" cap="none" spc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রহমান</a:t>
              </a:r>
              <a:r>
                <a:rPr lang="en-US" sz="2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b="0" cap="none" spc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সুমন</a:t>
              </a:r>
              <a:r>
                <a:rPr lang="en-US" sz="2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b="0" cap="none" spc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প্রভাষক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(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কম্পিউটার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), </a:t>
              </a:r>
            </a:p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সান্তাহার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টেকনিক্যাল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কলেজ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এবং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ICT4E-জেলা 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অ্যাম্বাসেডর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বগুড়া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মোবাইলঃ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০১৭১৮-২২০২৪২ </a:t>
              </a:r>
              <a:endPara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endParaRPr lang="en-US" sz="20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D0556A4-82B0-46AD-93B9-52785E585D1A}"/>
                </a:ext>
              </a:extLst>
            </p:cNvPr>
            <p:cNvSpPr/>
            <p:nvPr/>
          </p:nvSpPr>
          <p:spPr>
            <a:xfrm>
              <a:off x="1606793" y="3519157"/>
              <a:ext cx="203453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err="1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শিক্ষক</a:t>
              </a:r>
              <a:r>
                <a:rPr lang="en-US" sz="2800" b="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0" cap="none" spc="0" dirty="0" err="1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পরিচিতি</a:t>
              </a:r>
              <a:r>
                <a:rPr lang="en-US" sz="2800" b="0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A78D3EB-CF0A-4BA8-AEA8-383083884C3D}"/>
              </a:ext>
            </a:extLst>
          </p:cNvPr>
          <p:cNvSpPr/>
          <p:nvPr/>
        </p:nvSpPr>
        <p:spPr>
          <a:xfrm>
            <a:off x="7839396" y="4056494"/>
            <a:ext cx="3182546" cy="206999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6F81DA-BA50-4FAF-AD60-2B09B9D56AD3}"/>
              </a:ext>
            </a:extLst>
          </p:cNvPr>
          <p:cNvGrpSpPr/>
          <p:nvPr/>
        </p:nvGrpSpPr>
        <p:grpSpPr>
          <a:xfrm>
            <a:off x="7814699" y="4142901"/>
            <a:ext cx="3085916" cy="1773145"/>
            <a:chOff x="7927951" y="3890923"/>
            <a:chExt cx="3085916" cy="1773145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AA1243A-5F14-490C-8570-5D01D17D3BE7}"/>
                </a:ext>
              </a:extLst>
            </p:cNvPr>
            <p:cNvSpPr/>
            <p:nvPr/>
          </p:nvSpPr>
          <p:spPr>
            <a:xfrm>
              <a:off x="7927951" y="4340629"/>
              <a:ext cx="3085916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দ্বা</a:t>
              </a:r>
              <a:r>
                <a:rPr lang="en-US" sz="2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দশ</a:t>
              </a:r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শ্রেণি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/>
              <a:r>
                <a:rPr lang="en-US" sz="2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এইচএসসি</a:t>
              </a:r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(</a:t>
              </a:r>
              <a:r>
                <a:rPr lang="en-US" sz="2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বিএম</a:t>
              </a:r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)</a:t>
              </a:r>
            </a:p>
            <a:p>
              <a:pPr algn="ctr"/>
              <a:r>
                <a:rPr lang="en-US" sz="2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কম্পিউটার</a:t>
              </a:r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অফিস</a:t>
              </a:r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অ্যাপ্লিকেশন</a:t>
              </a:r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-২</a:t>
              </a:r>
            </a:p>
            <a:p>
              <a:pPr algn="ctr"/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অধ্যায়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-১ 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E3C43C7-06DC-4D77-930D-24097E2A977E}"/>
                </a:ext>
              </a:extLst>
            </p:cNvPr>
            <p:cNvSpPr/>
            <p:nvPr/>
          </p:nvSpPr>
          <p:spPr>
            <a:xfrm>
              <a:off x="8523067" y="3890923"/>
              <a:ext cx="171874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পাঠ</a:t>
              </a:r>
              <a:r>
                <a:rPr lang="en-US" sz="28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0" cap="none" spc="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পরিচিতি</a:t>
              </a:r>
              <a:r>
                <a:rPr lang="en-US" sz="28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66C91FC-3435-4389-9FD9-DD0239FD072C}"/>
              </a:ext>
            </a:extLst>
          </p:cNvPr>
          <p:cNvGrpSpPr/>
          <p:nvPr/>
        </p:nvGrpSpPr>
        <p:grpSpPr>
          <a:xfrm>
            <a:off x="7884414" y="283985"/>
            <a:ext cx="2796745" cy="3777893"/>
            <a:chOff x="8103870" y="283985"/>
            <a:chExt cx="2796745" cy="3777893"/>
          </a:xfrm>
        </p:grpSpPr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98A17182-DB6F-42BD-8B79-01186B179E11}"/>
                </a:ext>
              </a:extLst>
            </p:cNvPr>
            <p:cNvSpPr/>
            <p:nvPr/>
          </p:nvSpPr>
          <p:spPr>
            <a:xfrm>
              <a:off x="8103870" y="283985"/>
              <a:ext cx="2796745" cy="3777893"/>
            </a:xfrm>
            <a:prstGeom prst="bevel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2" descr="সার্টিফিকেট ইন কম্পিউটার অফিস অ্যাপ্লিকেশন: মোঃ কামরুল হাসান - Certificate  in Computer offece application: Md. Kamrul Hasan | Rokomari.com">
              <a:extLst>
                <a:ext uri="{FF2B5EF4-FFF2-40B4-BE49-F238E27FC236}">
                  <a16:creationId xmlns:a16="http://schemas.microsoft.com/office/drawing/2014/main" id="{0B62C783-348F-4E7F-A656-6CDE7E804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511" y="678169"/>
              <a:ext cx="2075461" cy="296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D328504-D054-49E4-97FA-7820C4A7C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41" y="415475"/>
            <a:ext cx="2899415" cy="293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8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32017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58566" y="167492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381014" y="2972335"/>
              <a:ext cx="394515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" panose="02000000000000000000" pitchFamily="2" charset="0"/>
                  <a:cs typeface="Nikosh" panose="02000000000000000000" pitchFamily="2" charset="0"/>
                </a:rPr>
                <a:t>৫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904083"/>
            <a:chOff x="11168745" y="2849225"/>
            <a:chExt cx="917029" cy="904083"/>
          </a:xfrm>
          <a:solidFill>
            <a:schemeClr val="accent3"/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81014" y="2849225"/>
              <a:ext cx="394515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" panose="02000000000000000000" pitchFamily="2" charset="0"/>
                  <a:cs typeface="Nikosh" panose="02000000000000000000" pitchFamily="2" charset="0"/>
                </a:rPr>
                <a:t>৪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454E4026-BC67-45C3-AEC5-6AB64FDC0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9" y="356512"/>
            <a:ext cx="4850836" cy="3287833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227A02A-9A80-4327-8C79-08E14C983EAC}"/>
              </a:ext>
            </a:extLst>
          </p:cNvPr>
          <p:cNvGrpSpPr/>
          <p:nvPr/>
        </p:nvGrpSpPr>
        <p:grpSpPr>
          <a:xfrm>
            <a:off x="886933" y="4284286"/>
            <a:ext cx="4153990" cy="2123658"/>
            <a:chOff x="886933" y="4284286"/>
            <a:chExt cx="4153990" cy="2123658"/>
          </a:xfrm>
        </p:grpSpPr>
        <p:sp>
          <p:nvSpPr>
            <p:cNvPr id="3" name="Rectangle: Diagonal Corners Rounded 2">
              <a:extLst>
                <a:ext uri="{FF2B5EF4-FFF2-40B4-BE49-F238E27FC236}">
                  <a16:creationId xmlns:a16="http://schemas.microsoft.com/office/drawing/2014/main" id="{D686879D-94F1-4117-B3CE-FFDEB6DC461B}"/>
                </a:ext>
              </a:extLst>
            </p:cNvPr>
            <p:cNvSpPr/>
            <p:nvPr/>
          </p:nvSpPr>
          <p:spPr>
            <a:xfrm>
              <a:off x="886933" y="4284286"/>
              <a:ext cx="4153990" cy="146969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 w="82550" cmpd="sng">
              <a:solidFill>
                <a:schemeClr val="accent3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5F15B2-B03D-4A9F-B33B-B8DDD6ADA6DD}"/>
                </a:ext>
              </a:extLst>
            </p:cNvPr>
            <p:cNvSpPr txBox="1"/>
            <p:nvPr/>
          </p:nvSpPr>
          <p:spPr>
            <a:xfrm>
              <a:off x="1472826" y="4284286"/>
              <a:ext cx="3242556" cy="212365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BD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বিশ্ব আজ হাতের মুঠোয়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endParaRPr lang="en-US" sz="4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B47EB070-FF75-4B01-AEFE-80D05BCBF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92" y="454422"/>
            <a:ext cx="3769162" cy="362102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DEFD0C1-975F-4157-B901-B705D4EDB700}"/>
              </a:ext>
            </a:extLst>
          </p:cNvPr>
          <p:cNvGrpSpPr/>
          <p:nvPr/>
        </p:nvGrpSpPr>
        <p:grpSpPr>
          <a:xfrm>
            <a:off x="7119192" y="4195575"/>
            <a:ext cx="4032368" cy="2074285"/>
            <a:chOff x="7119192" y="4195575"/>
            <a:chExt cx="4032368" cy="2074285"/>
          </a:xfrm>
        </p:grpSpPr>
        <p:sp>
          <p:nvSpPr>
            <p:cNvPr id="6" name="Rectangle: Top Corners One Rounded and One Snipped 5">
              <a:extLst>
                <a:ext uri="{FF2B5EF4-FFF2-40B4-BE49-F238E27FC236}">
                  <a16:creationId xmlns:a16="http://schemas.microsoft.com/office/drawing/2014/main" id="{FD692CB5-B6B8-4274-8F0A-B0272E318770}"/>
                </a:ext>
              </a:extLst>
            </p:cNvPr>
            <p:cNvSpPr/>
            <p:nvPr/>
          </p:nvSpPr>
          <p:spPr>
            <a:xfrm>
              <a:off x="7119192" y="4195575"/>
              <a:ext cx="4032368" cy="2060266"/>
            </a:xfrm>
            <a:prstGeom prst="snip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3107D3-59B1-4592-84D4-802FA6809C47}"/>
                </a:ext>
              </a:extLst>
            </p:cNvPr>
            <p:cNvSpPr txBox="1"/>
            <p:nvPr/>
          </p:nvSpPr>
          <p:spPr>
            <a:xfrm>
              <a:off x="7378998" y="4330868"/>
              <a:ext cx="364294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" panose="02000000000000000000" pitchFamily="2" charset="0"/>
                  <a:cs typeface="Nikosh" panose="02000000000000000000" pitchFamily="2" charset="0"/>
                </a:rPr>
                <a:t>ছবিটি</a:t>
              </a:r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দেখে</a:t>
              </a:r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কি</a:t>
              </a:r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কিছু</a:t>
              </a:r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বুঝতে</a:t>
              </a:r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পারছ</a:t>
              </a:r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বা</a:t>
              </a:r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atin typeface="Nikosh" panose="02000000000000000000" pitchFamily="2" charset="0"/>
                  <a:cs typeface="Nikosh" panose="02000000000000000000" pitchFamily="2" charset="0"/>
                </a:rPr>
                <a:t>অনুমান</a:t>
              </a:r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করতে</a:t>
              </a:r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পারছ</a:t>
              </a:r>
              <a:r>
                <a:rPr lang="en-US" sz="4000" dirty="0">
                  <a:latin typeface="Nikosh" panose="02000000000000000000" pitchFamily="2" charset="0"/>
                  <a:cs typeface="Nikosh" panose="02000000000000000000" pitchFamily="2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3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32017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58566" y="167492"/>
            <a:ext cx="5543512" cy="6508359"/>
          </a:xfrm>
          <a:prstGeom prst="rect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54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rgbClr val="92D050"/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381014" y="2972335"/>
              <a:ext cx="394515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" panose="02000000000000000000" pitchFamily="2" charset="0"/>
                  <a:cs typeface="Nikosh" panose="02000000000000000000" pitchFamily="2" charset="0"/>
                </a:rPr>
                <a:t>৭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904083"/>
            <a:chOff x="11168745" y="2849225"/>
            <a:chExt cx="917029" cy="904083"/>
          </a:xfrm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81014" y="2849225"/>
              <a:ext cx="3945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" panose="02000000000000000000" pitchFamily="2" charset="0"/>
                  <a:cs typeface="Nikosh" panose="02000000000000000000" pitchFamily="2" charset="0"/>
                </a:rPr>
                <a:t>৬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3" name="FUTURE OF GLOBAL VILLAGE AND THE SET OF CHARACTERISTICS OF A GLOBAL CITIZEN">
            <a:hlinkClick r:id="" action="ppaction://media"/>
            <a:extLst>
              <a:ext uri="{FF2B5EF4-FFF2-40B4-BE49-F238E27FC236}">
                <a16:creationId xmlns:a16="http://schemas.microsoft.com/office/drawing/2014/main" id="{FE00A45E-A861-4C86-A5E1-72043A4D41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4932" y="1708635"/>
            <a:ext cx="3942016" cy="3512670"/>
          </a:xfrm>
          <a:prstGeom prst="rect">
            <a:avLst/>
          </a:prstGeom>
          <a:ln w="9525" cap="flat">
            <a:solidFill>
              <a:srgbClr val="383838"/>
            </a:solidFill>
          </a:ln>
          <a:effectLst>
            <a:outerShdw blurRad="152400" dist="317500" dir="6000000" sx="105000" sy="105000" algn="tl" rotWithShape="0">
              <a:srgbClr val="000000">
                <a:alpha val="30000"/>
              </a:srgbClr>
            </a:outerShdw>
          </a:effectLst>
          <a:scene3d>
            <a:camera prst="perspectiveRight" fov="2100000">
              <a:rot lat="0" lon="20400000" rev="0"/>
            </a:camera>
            <a:lightRig rig="threePt" dir="t"/>
          </a:scene3d>
          <a:sp3d extrusionH="889000" prstMaterial="matte">
            <a:bevelT prst="relaxedInset"/>
            <a:extrusionClr>
              <a:srgbClr val="777777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4B972C-3825-460A-AC5A-D7C024BF7092}"/>
              </a:ext>
            </a:extLst>
          </p:cNvPr>
          <p:cNvSpPr txBox="1"/>
          <p:nvPr/>
        </p:nvSpPr>
        <p:spPr>
          <a:xfrm>
            <a:off x="1150870" y="556931"/>
            <a:ext cx="39420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CB793A63-579C-4938-890A-6015E3D29A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6407" y="319725"/>
            <a:ext cx="3663825" cy="336045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BA1E0F6-5CE8-412B-AA3D-D2BEF08FEE85}"/>
              </a:ext>
            </a:extLst>
          </p:cNvPr>
          <p:cNvGrpSpPr/>
          <p:nvPr/>
        </p:nvGrpSpPr>
        <p:grpSpPr>
          <a:xfrm>
            <a:off x="7159021" y="4195575"/>
            <a:ext cx="4433689" cy="1911720"/>
            <a:chOff x="7159021" y="4195575"/>
            <a:chExt cx="4433689" cy="19117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04E4E10-207E-43F7-A302-A3D3BF8D6480}"/>
                </a:ext>
              </a:extLst>
            </p:cNvPr>
            <p:cNvSpPr/>
            <p:nvPr/>
          </p:nvSpPr>
          <p:spPr>
            <a:xfrm>
              <a:off x="7159021" y="4195575"/>
              <a:ext cx="4250871" cy="1911720"/>
            </a:xfrm>
            <a:prstGeom prst="roundRect">
              <a:avLst/>
            </a:prstGeom>
            <a:gradFill>
              <a:gsLst>
                <a:gs pos="0">
                  <a:schemeClr val="bg2"/>
                </a:gs>
                <a:gs pos="22000">
                  <a:srgbClr val="FFC000"/>
                </a:gs>
                <a:gs pos="54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6BC83E-F902-4421-878B-DBBC36C68A66}"/>
                </a:ext>
              </a:extLst>
            </p:cNvPr>
            <p:cNvSpPr txBox="1"/>
            <p:nvPr/>
          </p:nvSpPr>
          <p:spPr>
            <a:xfrm>
              <a:off x="7414481" y="4383518"/>
              <a:ext cx="417822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ছবিটির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মাধ্যমেও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গ্লোবাল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ভিলেজকে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দেখানোর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চেষ্টা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করা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E7421C5-1449-40C8-BF67-DFF6CE9B4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74139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3181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2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32017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76029" y="101849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rgbClr val="FF3399"/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250134" y="2972335"/>
              <a:ext cx="52539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৯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884221"/>
            <a:chOff x="11168745" y="2869087"/>
            <a:chExt cx="917029" cy="884221"/>
          </a:xfrm>
          <a:solidFill>
            <a:srgbClr val="00CC99"/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23684" y="3102145"/>
              <a:ext cx="544717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৮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6CD733-7C76-4FC2-AA94-DD9A6361F8F5}"/>
              </a:ext>
            </a:extLst>
          </p:cNvPr>
          <p:cNvGrpSpPr/>
          <p:nvPr/>
        </p:nvGrpSpPr>
        <p:grpSpPr>
          <a:xfrm>
            <a:off x="824548" y="336884"/>
            <a:ext cx="4891547" cy="2488353"/>
            <a:chOff x="824548" y="336884"/>
            <a:chExt cx="4891547" cy="2488353"/>
          </a:xfrm>
        </p:grpSpPr>
        <p:sp>
          <p:nvSpPr>
            <p:cNvPr id="4" name="Rectangle: Single Corner Rounded 3">
              <a:extLst>
                <a:ext uri="{FF2B5EF4-FFF2-40B4-BE49-F238E27FC236}">
                  <a16:creationId xmlns:a16="http://schemas.microsoft.com/office/drawing/2014/main" id="{A0ECA6FC-DE4B-4408-8BAD-9757541216B9}"/>
                </a:ext>
              </a:extLst>
            </p:cNvPr>
            <p:cNvSpPr/>
            <p:nvPr/>
          </p:nvSpPr>
          <p:spPr>
            <a:xfrm>
              <a:off x="824548" y="336884"/>
              <a:ext cx="4698852" cy="2488353"/>
            </a:xfrm>
            <a:prstGeom prst="round1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6396D7B-5AE5-4AA8-AA85-805B260C5DCE}"/>
                </a:ext>
              </a:extLst>
            </p:cNvPr>
            <p:cNvSpPr txBox="1"/>
            <p:nvPr/>
          </p:nvSpPr>
          <p:spPr>
            <a:xfrm>
              <a:off x="890005" y="489886"/>
              <a:ext cx="482609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Nikosh" panose="02000000000000000000" pitchFamily="2" charset="0"/>
                  <a:cs typeface="Nikosh" panose="02000000000000000000" pitchFamily="2" charset="0"/>
                </a:rPr>
                <a:t>হ্যাঁ</a:t>
              </a:r>
              <a:r>
                <a:rPr lang="en-US" sz="4800" dirty="0"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4800" dirty="0" err="1">
                  <a:latin typeface="Nikosh" panose="02000000000000000000" pitchFamily="2" charset="0"/>
                  <a:cs typeface="Nikosh" panose="02000000000000000000" pitchFamily="2" charset="0"/>
                </a:rPr>
                <a:t>ঠিকই</a:t>
              </a:r>
              <a:r>
                <a:rPr lang="en-US" sz="4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800" dirty="0" err="1">
                  <a:latin typeface="Nikosh" panose="02000000000000000000" pitchFamily="2" charset="0"/>
                  <a:cs typeface="Nikosh" panose="02000000000000000000" pitchFamily="2" charset="0"/>
                </a:rPr>
                <a:t>ধরেছো</a:t>
              </a:r>
              <a:r>
                <a:rPr lang="en-US" sz="4800" dirty="0"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4800" dirty="0" err="1">
                  <a:latin typeface="Nikosh" panose="02000000000000000000" pitchFamily="2" charset="0"/>
                  <a:cs typeface="Nikosh" panose="02000000000000000000" pitchFamily="2" charset="0"/>
                </a:rPr>
                <a:t>আমাদের</a:t>
              </a:r>
              <a:r>
                <a:rPr lang="en-US" sz="4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800" dirty="0" err="1">
                  <a:latin typeface="Nikosh" panose="02000000000000000000" pitchFamily="2" charset="0"/>
                  <a:cs typeface="Nikosh" panose="02000000000000000000" pitchFamily="2" charset="0"/>
                </a:rPr>
                <a:t>আজকের</a:t>
              </a:r>
              <a:r>
                <a:rPr lang="en-US" sz="4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8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পাঠ</a:t>
              </a:r>
              <a:endParaRPr lang="en-US" sz="4800" dirty="0"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r>
                <a:rPr lang="en-US" sz="48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বিশ্বগ্রাম</a:t>
              </a:r>
              <a:r>
                <a:rPr lang="en-US" sz="4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sz="48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তার</a:t>
              </a:r>
              <a:r>
                <a:rPr lang="en-US" sz="4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8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উপাদান</a:t>
              </a:r>
              <a:endParaRPr lang="en-US" sz="4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112" name="Picture 111" descr="web-image_2261720b.jpg">
            <a:extLst>
              <a:ext uri="{FF2B5EF4-FFF2-40B4-BE49-F238E27FC236}">
                <a16:creationId xmlns:a16="http://schemas.microsoft.com/office/drawing/2014/main" id="{71CBEC65-1B77-4250-86F5-D9C577902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04" y="3520396"/>
            <a:ext cx="4477726" cy="2114492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12703D7F-E794-4BFF-A61D-0016205C0C61}"/>
              </a:ext>
            </a:extLst>
          </p:cNvPr>
          <p:cNvSpPr txBox="1"/>
          <p:nvPr/>
        </p:nvSpPr>
        <p:spPr>
          <a:xfrm>
            <a:off x="7444378" y="520448"/>
            <a:ext cx="289705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F4865EF-5774-4E0F-AD65-8F721DBF3B97}"/>
              </a:ext>
            </a:extLst>
          </p:cNvPr>
          <p:cNvSpPr txBox="1"/>
          <p:nvPr/>
        </p:nvSpPr>
        <p:spPr>
          <a:xfrm>
            <a:off x="6864225" y="2179209"/>
            <a:ext cx="517712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8F5A9E5-1C58-4E88-B10F-E63170B67988}"/>
              </a:ext>
            </a:extLst>
          </p:cNvPr>
          <p:cNvSpPr/>
          <p:nvPr/>
        </p:nvSpPr>
        <p:spPr>
          <a:xfrm>
            <a:off x="6599046" y="3792271"/>
            <a:ext cx="5543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বিশ্বায়নের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17825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32017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76081" y="332321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rgbClr val="00CC99"/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381014" y="2972335"/>
              <a:ext cx="3945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" panose="02000000000000000000" pitchFamily="2" charset="0"/>
                  <a:cs typeface="Nikosh" panose="02000000000000000000" pitchFamily="2" charset="0"/>
                </a:rPr>
                <a:t>১১</a:t>
              </a:r>
              <a:endParaRPr lang="en-US" sz="1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884221"/>
            <a:chOff x="11168745" y="2869087"/>
            <a:chExt cx="917029" cy="884221"/>
          </a:xfrm>
          <a:solidFill>
            <a:srgbClr val="FF0066"/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77345" y="3319638"/>
              <a:ext cx="39451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" panose="02000000000000000000" pitchFamily="2" charset="0"/>
                  <a:cs typeface="Nikosh" panose="02000000000000000000" pitchFamily="2" charset="0"/>
                </a:rPr>
                <a:t>১০</a:t>
              </a:r>
              <a:endParaRPr lang="en-US" sz="9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107" name="Picture 106">
            <a:hlinkClick r:id="rId6" action="ppaction://hlinkfile"/>
            <a:extLst>
              <a:ext uri="{FF2B5EF4-FFF2-40B4-BE49-F238E27FC236}">
                <a16:creationId xmlns:a16="http://schemas.microsoft.com/office/drawing/2014/main" id="{9ECFAE0E-8BD2-4D57-922C-2383FC5B60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9" y="398588"/>
            <a:ext cx="2526799" cy="3379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E1CE8F4B-490C-4CA4-87E8-7FD69D9A6B73}"/>
              </a:ext>
            </a:extLst>
          </p:cNvPr>
          <p:cNvSpPr txBox="1"/>
          <p:nvPr/>
        </p:nvSpPr>
        <p:spPr>
          <a:xfrm>
            <a:off x="3460660" y="522506"/>
            <a:ext cx="1682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97BF82A-E321-4B7C-AD1A-46B0E44B128E}"/>
              </a:ext>
            </a:extLst>
          </p:cNvPr>
          <p:cNvSpPr/>
          <p:nvPr/>
        </p:nvSpPr>
        <p:spPr>
          <a:xfrm>
            <a:off x="665444" y="4119125"/>
            <a:ext cx="450857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মার্শাল ম্যাকলুহান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854C163-6E4E-4AEC-B2B8-0368935F45C8}"/>
              </a:ext>
            </a:extLst>
          </p:cNvPr>
          <p:cNvSpPr txBox="1"/>
          <p:nvPr/>
        </p:nvSpPr>
        <p:spPr>
          <a:xfrm>
            <a:off x="901232" y="5085342"/>
            <a:ext cx="379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ইনি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হচ্ছেন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জনক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4C40D49-839C-42EC-B83F-D1C85259EB43}"/>
              </a:ext>
            </a:extLst>
          </p:cNvPr>
          <p:cNvSpPr txBox="1"/>
          <p:nvPr/>
        </p:nvSpPr>
        <p:spPr>
          <a:xfrm>
            <a:off x="6780042" y="522506"/>
            <a:ext cx="471861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মিডিয়ার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EF65E6-4F8D-41A4-81F1-8488CF4314CF}"/>
              </a:ext>
            </a:extLst>
          </p:cNvPr>
          <p:cNvGrpSpPr/>
          <p:nvPr/>
        </p:nvGrpSpPr>
        <p:grpSpPr>
          <a:xfrm>
            <a:off x="6589287" y="2947279"/>
            <a:ext cx="5195780" cy="3487678"/>
            <a:chOff x="6589287" y="2947279"/>
            <a:chExt cx="5195780" cy="3487678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15ACE4B-4D7A-4CA9-A222-6EFF9CE75F3F}"/>
                </a:ext>
              </a:extLst>
            </p:cNvPr>
            <p:cNvGrpSpPr/>
            <p:nvPr/>
          </p:nvGrpSpPr>
          <p:grpSpPr>
            <a:xfrm>
              <a:off x="6589287" y="2947279"/>
              <a:ext cx="5137377" cy="3487678"/>
              <a:chOff x="898508" y="4370284"/>
              <a:chExt cx="4153990" cy="1469695"/>
            </a:xfrm>
          </p:grpSpPr>
          <p:sp>
            <p:nvSpPr>
              <p:cNvPr id="114" name="Rectangle: Diagonal Corners Rounded 113">
                <a:extLst>
                  <a:ext uri="{FF2B5EF4-FFF2-40B4-BE49-F238E27FC236}">
                    <a16:creationId xmlns:a16="http://schemas.microsoft.com/office/drawing/2014/main" id="{03D59109-C5DE-47CA-BAA1-173B0E84B544}"/>
                  </a:ext>
                </a:extLst>
              </p:cNvPr>
              <p:cNvSpPr/>
              <p:nvPr/>
            </p:nvSpPr>
            <p:spPr>
              <a:xfrm>
                <a:off x="898508" y="4370284"/>
                <a:ext cx="4153990" cy="1469695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  <a:ln w="82550" cmpd="sng">
                <a:solidFill>
                  <a:schemeClr val="accent3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AB48120-9029-46A0-8BA3-E9EF3418BFF3}"/>
                  </a:ext>
                </a:extLst>
              </p:cNvPr>
              <p:cNvSpPr txBox="1"/>
              <p:nvPr/>
            </p:nvSpPr>
            <p:spPr>
              <a:xfrm>
                <a:off x="1492164" y="4381210"/>
                <a:ext cx="3242556" cy="113877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4400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BFCDDE3-7BE7-4B3B-9FFA-718CE1928A37}"/>
                </a:ext>
              </a:extLst>
            </p:cNvPr>
            <p:cNvSpPr txBox="1"/>
            <p:nvPr/>
          </p:nvSpPr>
          <p:spPr>
            <a:xfrm>
              <a:off x="6837643" y="3433256"/>
              <a:ext cx="4947424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   </a:t>
              </a:r>
              <a:r>
                <a:rPr lang="as-IN" sz="2400" b="1" dirty="0">
                  <a:latin typeface="Nikosh" panose="02000000000000000000" pitchFamily="2" charset="0"/>
                  <a:cs typeface="Nikosh" panose="02000000000000000000" pitchFamily="2" charset="0"/>
                </a:rPr>
                <a:t>বিশ্ব গ্রাম</a:t>
              </a:r>
              <a:r>
                <a:rPr lang="as-IN" sz="2400" dirty="0">
                  <a:latin typeface="Nikosh" panose="02000000000000000000" pitchFamily="2" charset="0"/>
                  <a:cs typeface="Nikosh" panose="02000000000000000000" pitchFamily="2" charset="0"/>
                </a:rPr>
                <a:t> হ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লো</a:t>
              </a:r>
              <a:r>
                <a:rPr lang="as-IN" sz="2400" dirty="0">
                  <a:latin typeface="Nikosh" panose="02000000000000000000" pitchFamily="2" charset="0"/>
                  <a:cs typeface="Nikosh" panose="02000000000000000000" pitchFamily="2" charset="0"/>
                </a:rPr>
                <a:t> এমন একটি সমাজিক ব্যবস্থা যেখানে পৃথিবীর সকল প্রান্তের মানুষ পরস্পর একই সমাজ ব্যবস্থা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য় </a:t>
              </a:r>
              <a:r>
                <a:rPr lang="as-IN" sz="2400" dirty="0">
                  <a:latin typeface="Nikosh" panose="02000000000000000000" pitchFamily="2" charset="0"/>
                  <a:cs typeface="Nikosh" panose="02000000000000000000" pitchFamily="2" charset="0"/>
                </a:rPr>
                <a:t>বসবাস করবে এবং প্রযুক্তি ব্যবহারের মাধ্যমে একে অন্যের সাথে যোগাযোগ করতে পার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বে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as-IN" sz="2400" dirty="0">
                  <a:latin typeface="Nikosh" panose="02000000000000000000" pitchFamily="2" charset="0"/>
                  <a:cs typeface="Nikosh" panose="02000000000000000000" pitchFamily="2" charset="0"/>
                </a:rPr>
                <a:t> এবং প্রত্যেকে প্রত্যেকের চিন্তা-ভাবনা,সংস্কৃতি-কৃষ্টি জানতে পার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বে</a:t>
              </a:r>
              <a:r>
                <a:rPr lang="as-IN" sz="2400" dirty="0">
                  <a:latin typeface="Nikosh" panose="02000000000000000000" pitchFamily="2" charset="0"/>
                  <a:cs typeface="Nikosh" panose="02000000000000000000" pitchFamily="2" charset="0"/>
                </a:rPr>
                <a:t> ও পরস্পরকে সহযোগিতা করতে পারবে।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603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32017" y="199006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58566" y="167492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250134" y="2972335"/>
              <a:ext cx="52539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১৩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82173" y="2686442"/>
            <a:ext cx="917029" cy="884221"/>
            <a:chOff x="11168745" y="2869087"/>
            <a:chExt cx="917029" cy="884221"/>
          </a:xfrm>
          <a:solidFill>
            <a:srgbClr val="FFCC00"/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23684" y="3102145"/>
              <a:ext cx="544717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১২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4A61809-4541-4812-97CF-8220A2CBDBA0}"/>
              </a:ext>
            </a:extLst>
          </p:cNvPr>
          <p:cNvGrpSpPr/>
          <p:nvPr/>
        </p:nvGrpSpPr>
        <p:grpSpPr>
          <a:xfrm>
            <a:off x="1154991" y="394694"/>
            <a:ext cx="3901595" cy="767276"/>
            <a:chOff x="1154991" y="394694"/>
            <a:chExt cx="3901595" cy="767276"/>
          </a:xfrm>
          <a:solidFill>
            <a:schemeClr val="accent2"/>
          </a:solidFill>
        </p:grpSpPr>
        <p:sp>
          <p:nvSpPr>
            <p:cNvPr id="105" name="AutoShape 8">
              <a:extLst>
                <a:ext uri="{FF2B5EF4-FFF2-40B4-BE49-F238E27FC236}">
                  <a16:creationId xmlns:a16="http://schemas.microsoft.com/office/drawing/2014/main" id="{760DEC5C-66BE-4E2D-9773-51962D73D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991" y="394694"/>
              <a:ext cx="3901595" cy="767276"/>
            </a:xfrm>
            <a:prstGeom prst="chevron">
              <a:avLst>
                <a:gd name="adj" fmla="val 396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60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endParaRPr lang="bn-BD" sz="6000" b="1" dirty="0"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72DEB4-89B9-48A7-9CBE-F025FEB0DBAB}"/>
                </a:ext>
              </a:extLst>
            </p:cNvPr>
            <p:cNvSpPr txBox="1"/>
            <p:nvPr/>
          </p:nvSpPr>
          <p:spPr>
            <a:xfrm>
              <a:off x="1778386" y="538545"/>
              <a:ext cx="254215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বিশ্ব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গ্রামের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উপাদান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108" name="Content Placeholder 4">
            <a:extLst>
              <a:ext uri="{FF2B5EF4-FFF2-40B4-BE49-F238E27FC236}">
                <a16:creationId xmlns:a16="http://schemas.microsoft.com/office/drawing/2014/main" id="{DAEC15C6-7EE6-42DB-A326-2DFAC1BB66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00" y="1558434"/>
            <a:ext cx="2530710" cy="253071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5FFC81-9F89-4EDF-AE7B-54B7015008A8}"/>
              </a:ext>
            </a:extLst>
          </p:cNvPr>
          <p:cNvGrpSpPr/>
          <p:nvPr/>
        </p:nvGrpSpPr>
        <p:grpSpPr>
          <a:xfrm>
            <a:off x="605852" y="4539604"/>
            <a:ext cx="4087705" cy="1365376"/>
            <a:chOff x="605852" y="4539604"/>
            <a:chExt cx="4087705" cy="1365376"/>
          </a:xfrm>
        </p:grpSpPr>
        <p:sp>
          <p:nvSpPr>
            <p:cNvPr id="6" name="Arrow: Striped Right 5">
              <a:extLst>
                <a:ext uri="{FF2B5EF4-FFF2-40B4-BE49-F238E27FC236}">
                  <a16:creationId xmlns:a16="http://schemas.microsoft.com/office/drawing/2014/main" id="{C6519360-721E-4DED-880E-AABE5C71D345}"/>
                </a:ext>
              </a:extLst>
            </p:cNvPr>
            <p:cNvSpPr/>
            <p:nvPr/>
          </p:nvSpPr>
          <p:spPr>
            <a:xfrm>
              <a:off x="605852" y="5311015"/>
              <a:ext cx="1085050" cy="43487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row: Striped Right 111">
              <a:extLst>
                <a:ext uri="{FF2B5EF4-FFF2-40B4-BE49-F238E27FC236}">
                  <a16:creationId xmlns:a16="http://schemas.microsoft.com/office/drawing/2014/main" id="{012A8FBC-2392-4E05-9981-0D6C7DAB8252}"/>
                </a:ext>
              </a:extLst>
            </p:cNvPr>
            <p:cNvSpPr/>
            <p:nvPr/>
          </p:nvSpPr>
          <p:spPr>
            <a:xfrm rot="16200000">
              <a:off x="3933595" y="4864692"/>
              <a:ext cx="1085050" cy="43487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3E47C8-1D8C-4B23-968E-5080A185C98D}"/>
                </a:ext>
              </a:extLst>
            </p:cNvPr>
            <p:cNvSpPr/>
            <p:nvPr/>
          </p:nvSpPr>
          <p:spPr>
            <a:xfrm>
              <a:off x="1775489" y="4981650"/>
              <a:ext cx="24737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কম্পিউটার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9C750AA-70C6-4DC2-8C43-128C5D55AD1E}"/>
              </a:ext>
            </a:extLst>
          </p:cNvPr>
          <p:cNvGrpSpPr/>
          <p:nvPr/>
        </p:nvGrpSpPr>
        <p:grpSpPr>
          <a:xfrm>
            <a:off x="7098965" y="394693"/>
            <a:ext cx="3901595" cy="767276"/>
            <a:chOff x="1154991" y="394694"/>
            <a:chExt cx="3901595" cy="767276"/>
          </a:xfrm>
        </p:grpSpPr>
        <p:sp>
          <p:nvSpPr>
            <p:cNvPr id="115" name="AutoShape 8">
              <a:extLst>
                <a:ext uri="{FF2B5EF4-FFF2-40B4-BE49-F238E27FC236}">
                  <a16:creationId xmlns:a16="http://schemas.microsoft.com/office/drawing/2014/main" id="{8FE843C7-3DF1-4495-96E6-A8205C7C0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991" y="394694"/>
              <a:ext cx="3901595" cy="767276"/>
            </a:xfrm>
            <a:prstGeom prst="chevron">
              <a:avLst>
                <a:gd name="adj" fmla="val 396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60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endParaRPr lang="bn-BD" sz="6000" b="1" dirty="0"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33D8785-E350-4F32-B2CD-81DEE70B5341}"/>
                </a:ext>
              </a:extLst>
            </p:cNvPr>
            <p:cNvSpPr txBox="1"/>
            <p:nvPr/>
          </p:nvSpPr>
          <p:spPr>
            <a:xfrm>
              <a:off x="1778386" y="538545"/>
              <a:ext cx="25421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বিশ্ব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গ্রামের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উপাদান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117" name="Picture 116">
            <a:extLst>
              <a:ext uri="{FF2B5EF4-FFF2-40B4-BE49-F238E27FC236}">
                <a16:creationId xmlns:a16="http://schemas.microsoft.com/office/drawing/2014/main" id="{6F60239E-2255-431E-BA2B-211C1E6A4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91" y="1790058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C44F073-E00F-4D8E-AAAE-B029723DCBAC}"/>
              </a:ext>
            </a:extLst>
          </p:cNvPr>
          <p:cNvGrpSpPr/>
          <p:nvPr/>
        </p:nvGrpSpPr>
        <p:grpSpPr>
          <a:xfrm>
            <a:off x="6872590" y="4340628"/>
            <a:ext cx="3184794" cy="1719276"/>
            <a:chOff x="6872590" y="4340628"/>
            <a:chExt cx="3184794" cy="1719276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FA5BAFF6-E1E0-4B93-901A-4C8974D25FCF}"/>
                </a:ext>
              </a:extLst>
            </p:cNvPr>
            <p:cNvSpPr/>
            <p:nvPr/>
          </p:nvSpPr>
          <p:spPr>
            <a:xfrm>
              <a:off x="6872590" y="5681454"/>
              <a:ext cx="759193" cy="378450"/>
            </a:xfrm>
            <a:prstGeom prst="chevr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Arrow: Chevron 118">
              <a:extLst>
                <a:ext uri="{FF2B5EF4-FFF2-40B4-BE49-F238E27FC236}">
                  <a16:creationId xmlns:a16="http://schemas.microsoft.com/office/drawing/2014/main" id="{01DE6E7A-29A5-40A5-8BED-F0B233892C3B}"/>
                </a:ext>
              </a:extLst>
            </p:cNvPr>
            <p:cNvSpPr/>
            <p:nvPr/>
          </p:nvSpPr>
          <p:spPr>
            <a:xfrm>
              <a:off x="7711709" y="5681454"/>
              <a:ext cx="759193" cy="378450"/>
            </a:xfrm>
            <a:prstGeom prst="chevr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" name="Arrow: Chevron 119">
              <a:extLst>
                <a:ext uri="{FF2B5EF4-FFF2-40B4-BE49-F238E27FC236}">
                  <a16:creationId xmlns:a16="http://schemas.microsoft.com/office/drawing/2014/main" id="{E2079BA9-A637-4F13-A95D-81B96F747891}"/>
                </a:ext>
              </a:extLst>
            </p:cNvPr>
            <p:cNvSpPr/>
            <p:nvPr/>
          </p:nvSpPr>
          <p:spPr>
            <a:xfrm>
              <a:off x="8604545" y="5681454"/>
              <a:ext cx="759193" cy="378450"/>
            </a:xfrm>
            <a:prstGeom prst="chevr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Arrow: Chevron 120">
              <a:extLst>
                <a:ext uri="{FF2B5EF4-FFF2-40B4-BE49-F238E27FC236}">
                  <a16:creationId xmlns:a16="http://schemas.microsoft.com/office/drawing/2014/main" id="{6B028766-BA5E-4F3C-9B37-93814DB220FB}"/>
                </a:ext>
              </a:extLst>
            </p:cNvPr>
            <p:cNvSpPr/>
            <p:nvPr/>
          </p:nvSpPr>
          <p:spPr>
            <a:xfrm rot="16200000">
              <a:off x="9488562" y="5491082"/>
              <a:ext cx="759193" cy="37845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Arrow: Chevron 121">
              <a:extLst>
                <a:ext uri="{FF2B5EF4-FFF2-40B4-BE49-F238E27FC236}">
                  <a16:creationId xmlns:a16="http://schemas.microsoft.com/office/drawing/2014/main" id="{90CDA114-4C9E-4F9D-B149-F7893DF366A3}"/>
                </a:ext>
              </a:extLst>
            </p:cNvPr>
            <p:cNvSpPr/>
            <p:nvPr/>
          </p:nvSpPr>
          <p:spPr>
            <a:xfrm rot="16200000">
              <a:off x="9422598" y="4531000"/>
              <a:ext cx="759193" cy="378450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41B763-4DC0-49F0-88E8-57695B04527D}"/>
                </a:ext>
              </a:extLst>
            </p:cNvPr>
            <p:cNvSpPr/>
            <p:nvPr/>
          </p:nvSpPr>
          <p:spPr>
            <a:xfrm>
              <a:off x="7039173" y="4584065"/>
              <a:ext cx="221887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মোবাইল</a:t>
              </a:r>
              <a:r>
                <a:rPr 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ফোন</a:t>
              </a:r>
              <a:endPara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062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8D6F-0573-4406-A368-2F815F8D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11" y="89261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7005C8-AF14-4228-8F72-FA1882C4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0" y="69742"/>
            <a:ext cx="5708071" cy="675141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8166D-E5DD-47C7-805F-A8E2A968CAA9}"/>
              </a:ext>
            </a:extLst>
          </p:cNvPr>
          <p:cNvSpPr/>
          <p:nvPr/>
        </p:nvSpPr>
        <p:spPr>
          <a:xfrm>
            <a:off x="6258690" y="150580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6BD208-9A45-4984-92F6-DF688ADA8D19}"/>
              </a:ext>
            </a:extLst>
          </p:cNvPr>
          <p:cNvSpPr/>
          <p:nvPr/>
        </p:nvSpPr>
        <p:spPr>
          <a:xfrm>
            <a:off x="423396" y="167492"/>
            <a:ext cx="5543512" cy="65083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54AD7-B85D-464C-B58B-8E7636346647}"/>
              </a:ext>
            </a:extLst>
          </p:cNvPr>
          <p:cNvGrpSpPr/>
          <p:nvPr/>
        </p:nvGrpSpPr>
        <p:grpSpPr>
          <a:xfrm>
            <a:off x="5687296" y="224790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1E7F552-40A5-4202-AFEA-CC70F6972C2D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492F5DF-95BA-4E6B-8C89-D7C223FD2823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E3DCE2A0-563A-47E0-A2EF-CA082CB20E92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0A486A-72D5-4C89-A202-C55B8AC0FFC0}"/>
              </a:ext>
            </a:extLst>
          </p:cNvPr>
          <p:cNvGrpSpPr/>
          <p:nvPr/>
        </p:nvGrpSpPr>
        <p:grpSpPr>
          <a:xfrm>
            <a:off x="5677856" y="522846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9AB53B-554A-4754-8D1F-AB68C5A5ED14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8A3D0D-8882-4391-82D6-2DA16AD32C91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632319F-7480-4DFA-A391-D44604242D4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E83E16-D2A3-47CA-98C4-4FADAD72EE12}"/>
              </a:ext>
            </a:extLst>
          </p:cNvPr>
          <p:cNvGrpSpPr/>
          <p:nvPr/>
        </p:nvGrpSpPr>
        <p:grpSpPr>
          <a:xfrm>
            <a:off x="5684600" y="820902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BB9CE3C-FB70-44A4-A768-0B056CC9D02B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31CDA7-224F-4885-AE12-78FAD89FAB15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4B7E43E6-619B-4B82-99E9-57BE44AEDCB3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4361BA2-9BF6-468A-B270-7B8646476C51}"/>
              </a:ext>
            </a:extLst>
          </p:cNvPr>
          <p:cNvGrpSpPr/>
          <p:nvPr/>
        </p:nvGrpSpPr>
        <p:grpSpPr>
          <a:xfrm>
            <a:off x="5683252" y="1102774"/>
            <a:ext cx="811267" cy="444723"/>
            <a:chOff x="5687296" y="224790"/>
            <a:chExt cx="811267" cy="444723"/>
          </a:xfrm>
          <a:solidFill>
            <a:schemeClr val="accent5">
              <a:lumMod val="75000"/>
            </a:schemeClr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CEBCE2-423B-4DB9-92C2-2CE812B5EFCC}"/>
                </a:ext>
              </a:extLst>
            </p:cNvPr>
            <p:cNvSpPr/>
            <p:nvPr/>
          </p:nvSpPr>
          <p:spPr>
            <a:xfrm>
              <a:off x="6238757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EF5DE3-161E-44E4-AC46-B0CB96CA5946}"/>
                </a:ext>
              </a:extLst>
            </p:cNvPr>
            <p:cNvSpPr/>
            <p:nvPr/>
          </p:nvSpPr>
          <p:spPr>
            <a:xfrm>
              <a:off x="5687296" y="283985"/>
              <a:ext cx="259806" cy="145054"/>
            </a:xfrm>
            <a:prstGeom prst="rect">
              <a:avLst/>
            </a:prstGeom>
            <a:grpFill/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8CBC9668-5B6E-4464-860A-E9A1E0FAB42E}"/>
                </a:ext>
              </a:extLst>
            </p:cNvPr>
            <p:cNvSpPr/>
            <p:nvPr/>
          </p:nvSpPr>
          <p:spPr>
            <a:xfrm rot="3151071">
              <a:off x="5879917" y="224874"/>
              <a:ext cx="444723" cy="444555"/>
            </a:xfrm>
            <a:prstGeom prst="arc">
              <a:avLst>
                <a:gd name="adj1" fmla="val 8249485"/>
                <a:gd name="adj2" fmla="val 17788219"/>
              </a:avLst>
            </a:prstGeom>
            <a:noFill/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A2A35C-C66D-4437-9A9E-2EC34195DF5D}"/>
              </a:ext>
            </a:extLst>
          </p:cNvPr>
          <p:cNvGrpSpPr/>
          <p:nvPr/>
        </p:nvGrpSpPr>
        <p:grpSpPr>
          <a:xfrm>
            <a:off x="5659071" y="143280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0D687CE-80F3-4084-8613-040BBB028E79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952D560-214F-4029-B576-3CC461F6B35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9D268C6-DF6D-4B0E-B83C-35F9B2E06D8E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0D8A049F-65C8-44B4-8195-1A0D8237C72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85DE963-9039-4959-9AA6-F19DEA1B23D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EA76301-65AD-4697-90B7-9C3F20ED6305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4D21016-8470-41EE-BD68-9467AFC17F9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73ED2C18-569D-4206-8A62-DEA83AB8BF3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4F88840-BF8D-4E40-8C3F-A15C52B55083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2AEBFEE-EA7C-4F6E-957F-6387306F9AC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CC7C254-704F-4B38-A723-756233589AF3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39CFE877-BFA8-48A1-8229-726D41A1D27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7E40971-C2F3-437C-A6BD-943A0D34B04B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F85B4-A8F1-4DFD-8DB2-F0DF565AC62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E527268-8834-46F1-8CBA-8457FFCC823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E8A43A0B-1694-4947-9B18-FD7D59AC443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5F2A3E-8AE4-4A4E-A8C1-DE10481D4A51}"/>
              </a:ext>
            </a:extLst>
          </p:cNvPr>
          <p:cNvGrpSpPr/>
          <p:nvPr/>
        </p:nvGrpSpPr>
        <p:grpSpPr>
          <a:xfrm>
            <a:off x="5675160" y="383832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133599-93CB-47BC-8495-5B7FAE7482D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8DDFFFF-CD5D-4B46-BDD0-FBE1979AC9D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649F12F-8485-4D5B-A4D3-31206181287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Arc 181">
                <a:extLst>
                  <a:ext uri="{FF2B5EF4-FFF2-40B4-BE49-F238E27FC236}">
                    <a16:creationId xmlns:a16="http://schemas.microsoft.com/office/drawing/2014/main" id="{2E55621D-BE89-4C3F-A996-E8B3102BA6F7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8666AA-5425-4A1F-9B89-7BFB1E57B34C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D6AF783-2F9B-43FF-90C2-BF2B5E103A6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78905B-57B8-4702-8F7A-9959C817779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E733B342-1C31-4634-BD7B-E8D253BEF368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6E78B5E-BE95-4200-B63D-2CAD1A469C89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22FDED3-B8B6-408E-8EE4-999C4E3F8AE0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E43F02-69E6-4D28-9FFF-87840043959F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c 175">
                <a:extLst>
                  <a:ext uri="{FF2B5EF4-FFF2-40B4-BE49-F238E27FC236}">
                    <a16:creationId xmlns:a16="http://schemas.microsoft.com/office/drawing/2014/main" id="{4FB26A3D-30B9-43E7-BD7D-942ADBC18AC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7C2D504-EB1C-4C57-8691-9CC36730BDD2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F10B0A9-8D76-4DE1-B220-21BFFF2A2D01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549B75-61B6-483B-92B9-6795A538F1F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id="{E5019536-3619-4125-8ABB-41E326BBE444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B07E8B1-EF89-4014-BE7A-1A1BCC05B519}"/>
              </a:ext>
            </a:extLst>
          </p:cNvPr>
          <p:cNvGrpSpPr/>
          <p:nvPr/>
        </p:nvGrpSpPr>
        <p:grpSpPr>
          <a:xfrm>
            <a:off x="5673812" y="2615084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0ADFB1-1C7D-4B71-8289-8EDEC8E16501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8421518-E20C-4893-AF20-25CC57DE7A5D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A359FDF-E292-4EC0-B253-19572DD0A668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A84EED89-8C9B-43AD-979E-9D1FA977176D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572F9A7-DBF7-4271-98A5-54D4FFEE2FA7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525CE60-6788-4581-AEDD-8A3F7386079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C74E78-A89A-41DD-BD93-1DCF4F1E9A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7308D1C2-A485-449C-91D7-819318B527D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77B7559-7A8E-4618-8D1C-6DB3AB3C7CDB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92932A9-140D-4F30-9D72-546EF610DC78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289E003-B21C-42C9-92F9-B5C3BE599C70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Arc 192">
                <a:extLst>
                  <a:ext uri="{FF2B5EF4-FFF2-40B4-BE49-F238E27FC236}">
                    <a16:creationId xmlns:a16="http://schemas.microsoft.com/office/drawing/2014/main" id="{C50D9BC5-8857-465A-83D8-42D6F153D7DE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7B45E72-86D8-4CC1-B895-F30A82BC317D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3EFB8CB-619E-4D49-8E42-06CD9316801C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969BF08-BC84-4DDA-A538-9DE04F1A50BB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Arc 189">
                <a:extLst>
                  <a:ext uri="{FF2B5EF4-FFF2-40B4-BE49-F238E27FC236}">
                    <a16:creationId xmlns:a16="http://schemas.microsoft.com/office/drawing/2014/main" id="{A6AB2078-69B1-4E15-826E-3E5C1D7E036B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A83069B-0B73-46A5-B27E-3315FC738759}"/>
              </a:ext>
            </a:extLst>
          </p:cNvPr>
          <p:cNvGrpSpPr/>
          <p:nvPr/>
        </p:nvGrpSpPr>
        <p:grpSpPr>
          <a:xfrm>
            <a:off x="5679643" y="5026147"/>
            <a:ext cx="820707" cy="1322707"/>
            <a:chOff x="5677856" y="224790"/>
            <a:chExt cx="820707" cy="1322707"/>
          </a:xfrm>
          <a:solidFill>
            <a:schemeClr val="accent5">
              <a:lumMod val="75000"/>
            </a:schemeClr>
          </a:solidFill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84B3E15-5B23-4432-8E35-DD1D5E6B4090}"/>
                </a:ext>
              </a:extLst>
            </p:cNvPr>
            <p:cNvGrpSpPr/>
            <p:nvPr/>
          </p:nvGrpSpPr>
          <p:grpSpPr>
            <a:xfrm>
              <a:off x="5687296" y="224790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DCEA8C-C244-499E-9966-80E9065B1252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45B952B-B70B-4266-838F-4DC6536F7D19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92B4C05D-91C3-4E2F-BAF7-C00C9DD7B5A5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DD90382-C36B-4928-BCB1-31F20E572CA3}"/>
                </a:ext>
              </a:extLst>
            </p:cNvPr>
            <p:cNvGrpSpPr/>
            <p:nvPr/>
          </p:nvGrpSpPr>
          <p:grpSpPr>
            <a:xfrm>
              <a:off x="5677856" y="522846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2D716B-BA94-4D59-9C2A-7D5C9058A4BA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1AE5FE7-7B2C-4AE3-9997-181B2DF22012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CAF9E5D-E9CB-45D3-AC01-B3AB4C5A0C02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667129C-8598-41CB-8A89-8CEB27F8CFAE}"/>
                </a:ext>
              </a:extLst>
            </p:cNvPr>
            <p:cNvGrpSpPr/>
            <p:nvPr/>
          </p:nvGrpSpPr>
          <p:grpSpPr>
            <a:xfrm>
              <a:off x="5684600" y="820902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E414B0B-A910-46DB-B4E1-4792675BD906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A132914-FCDE-41BE-A163-AF021F7439E4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Arc 209">
                <a:extLst>
                  <a:ext uri="{FF2B5EF4-FFF2-40B4-BE49-F238E27FC236}">
                    <a16:creationId xmlns:a16="http://schemas.microsoft.com/office/drawing/2014/main" id="{F7292FF4-E4AA-40B5-8E94-F98D7D3CC2A1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9D27D9D-11B8-42C2-93DA-70DC70BBE499}"/>
                </a:ext>
              </a:extLst>
            </p:cNvPr>
            <p:cNvGrpSpPr/>
            <p:nvPr/>
          </p:nvGrpSpPr>
          <p:grpSpPr>
            <a:xfrm>
              <a:off x="5683252" y="1102774"/>
              <a:ext cx="811267" cy="444723"/>
              <a:chOff x="5687296" y="224790"/>
              <a:chExt cx="811267" cy="444723"/>
            </a:xfrm>
            <a:grpFill/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61D7E10-A23D-4EC4-95A9-66E41986A55F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179CED9-EC1A-4C79-802B-35261129F6C5}"/>
                  </a:ext>
                </a:extLst>
              </p:cNvPr>
              <p:cNvSpPr/>
              <p:nvPr/>
            </p:nvSpPr>
            <p:spPr>
              <a:xfrm>
                <a:off x="5687296" y="283985"/>
                <a:ext cx="259806" cy="145054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9C26943-8E8C-410C-88CD-8214122B7A10}"/>
                  </a:ext>
                </a:extLst>
              </p:cNvPr>
              <p:cNvSpPr/>
              <p:nvPr/>
            </p:nvSpPr>
            <p:spPr>
              <a:xfrm rot="3151071">
                <a:off x="5879917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noFill/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84EB9AC-51E4-46A6-86EF-C0FB6CC08EB0}"/>
              </a:ext>
            </a:extLst>
          </p:cNvPr>
          <p:cNvGrpSpPr/>
          <p:nvPr/>
        </p:nvGrpSpPr>
        <p:grpSpPr>
          <a:xfrm>
            <a:off x="5689528" y="6196646"/>
            <a:ext cx="890839" cy="742779"/>
            <a:chOff x="5598284" y="224790"/>
            <a:chExt cx="890839" cy="74277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1E8007CC-9242-43DF-9233-076F13A64CA0}"/>
                </a:ext>
              </a:extLst>
            </p:cNvPr>
            <p:cNvGrpSpPr/>
            <p:nvPr/>
          </p:nvGrpSpPr>
          <p:grpSpPr>
            <a:xfrm>
              <a:off x="5598284" y="224790"/>
              <a:ext cx="859819" cy="444723"/>
              <a:chOff x="5598284" y="224790"/>
              <a:chExt cx="859819" cy="444723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3224D08-AC6E-4385-BB8D-9DA14470E209}"/>
                  </a:ext>
                </a:extLst>
              </p:cNvPr>
              <p:cNvSpPr/>
              <p:nvPr/>
            </p:nvSpPr>
            <p:spPr>
              <a:xfrm>
                <a:off x="6198297" y="283985"/>
                <a:ext cx="259806" cy="1450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1025FB2-073D-4BEE-AEAC-D2B95FC929B6}"/>
                  </a:ext>
                </a:extLst>
              </p:cNvPr>
              <p:cNvSpPr/>
              <p:nvPr/>
            </p:nvSpPr>
            <p:spPr>
              <a:xfrm>
                <a:off x="5598284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Arc 249">
                <a:extLst>
                  <a:ext uri="{FF2B5EF4-FFF2-40B4-BE49-F238E27FC236}">
                    <a16:creationId xmlns:a16="http://schemas.microsoft.com/office/drawing/2014/main" id="{4D4A1A55-1698-45A3-A00E-D4EA8D0E834E}"/>
                  </a:ext>
                </a:extLst>
              </p:cNvPr>
              <p:cNvSpPr/>
              <p:nvPr/>
            </p:nvSpPr>
            <p:spPr>
              <a:xfrm rot="3151071">
                <a:off x="5790905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4E4314-6990-45B2-87A8-BD1DC1113FD2}"/>
                </a:ext>
              </a:extLst>
            </p:cNvPr>
            <p:cNvGrpSpPr/>
            <p:nvPr/>
          </p:nvGrpSpPr>
          <p:grpSpPr>
            <a:xfrm>
              <a:off x="5621212" y="522846"/>
              <a:ext cx="867911" cy="444723"/>
              <a:chOff x="5630652" y="224790"/>
              <a:chExt cx="867911" cy="444723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04B9E3-943C-4AC1-A1E5-7C4996FAF899}"/>
                  </a:ext>
                </a:extLst>
              </p:cNvPr>
              <p:cNvSpPr/>
              <p:nvPr/>
            </p:nvSpPr>
            <p:spPr>
              <a:xfrm>
                <a:off x="6238757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E3C6EA1-7971-484D-A209-D4A1D7F188AE}"/>
                  </a:ext>
                </a:extLst>
              </p:cNvPr>
              <p:cNvSpPr/>
              <p:nvPr/>
            </p:nvSpPr>
            <p:spPr>
              <a:xfrm>
                <a:off x="5630652" y="283985"/>
                <a:ext cx="259806" cy="14505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Arc 246">
                <a:extLst>
                  <a:ext uri="{FF2B5EF4-FFF2-40B4-BE49-F238E27FC236}">
                    <a16:creationId xmlns:a16="http://schemas.microsoft.com/office/drawing/2014/main" id="{BCBE85D6-5C46-4E76-8CB8-7ED4ADA0B592}"/>
                  </a:ext>
                </a:extLst>
              </p:cNvPr>
              <p:cNvSpPr/>
              <p:nvPr/>
            </p:nvSpPr>
            <p:spPr>
              <a:xfrm rot="3151071">
                <a:off x="5815181" y="224874"/>
                <a:ext cx="444723" cy="444555"/>
              </a:xfrm>
              <a:prstGeom prst="arc">
                <a:avLst>
                  <a:gd name="adj1" fmla="val 8249485"/>
                  <a:gd name="adj2" fmla="val 17788219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82A128-94B1-4F4A-AB33-420AB35A9E6C}"/>
              </a:ext>
            </a:extLst>
          </p:cNvPr>
          <p:cNvGrpSpPr/>
          <p:nvPr/>
        </p:nvGrpSpPr>
        <p:grpSpPr>
          <a:xfrm>
            <a:off x="11158697" y="2869087"/>
            <a:ext cx="917029" cy="884221"/>
            <a:chOff x="11168745" y="2869087"/>
            <a:chExt cx="917029" cy="884221"/>
          </a:xfrm>
          <a:solidFill>
            <a:srgbClr val="FF3399"/>
          </a:solidFill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D16ACA17-61E9-4969-9425-353EE65B75BC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1B5D9F3-3628-40F4-A295-D0EB6E960E8E}"/>
                </a:ext>
              </a:extLst>
            </p:cNvPr>
            <p:cNvSpPr txBox="1"/>
            <p:nvPr/>
          </p:nvSpPr>
          <p:spPr>
            <a:xfrm>
              <a:off x="11250134" y="2972335"/>
              <a:ext cx="52539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১৫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874B17E-8544-46E7-9F90-716AE45D7587}"/>
              </a:ext>
            </a:extLst>
          </p:cNvPr>
          <p:cNvGrpSpPr/>
          <p:nvPr/>
        </p:nvGrpSpPr>
        <p:grpSpPr>
          <a:xfrm rot="10800000">
            <a:off x="163885" y="2686442"/>
            <a:ext cx="917029" cy="884221"/>
            <a:chOff x="11168745" y="2869087"/>
            <a:chExt cx="917029" cy="884221"/>
          </a:xfrm>
          <a:solidFill>
            <a:srgbClr val="00CC99"/>
          </a:solidFill>
        </p:grpSpPr>
        <p:sp>
          <p:nvSpPr>
            <p:cNvPr id="264" name="Chord 263">
              <a:extLst>
                <a:ext uri="{FF2B5EF4-FFF2-40B4-BE49-F238E27FC236}">
                  <a16:creationId xmlns:a16="http://schemas.microsoft.com/office/drawing/2014/main" id="{43ACCA03-E9ED-456F-99E7-F5E6A23163E6}"/>
                </a:ext>
              </a:extLst>
            </p:cNvPr>
            <p:cNvSpPr/>
            <p:nvPr/>
          </p:nvSpPr>
          <p:spPr>
            <a:xfrm rot="1386927">
              <a:off x="11168745" y="2869087"/>
              <a:ext cx="917029" cy="884221"/>
            </a:xfrm>
            <a:prstGeom prst="chor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25834EE-298E-4CD0-A377-0EE8E96E3998}"/>
                </a:ext>
              </a:extLst>
            </p:cNvPr>
            <p:cNvSpPr txBox="1"/>
            <p:nvPr/>
          </p:nvSpPr>
          <p:spPr>
            <a:xfrm rot="10800000">
              <a:off x="11323684" y="3102145"/>
              <a:ext cx="544717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১৪</a:t>
              </a:r>
              <a:endParaRPr lang="en-US" sz="11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CA48A93-385B-447F-8910-5760ACAE63E4}"/>
              </a:ext>
            </a:extLst>
          </p:cNvPr>
          <p:cNvGrpSpPr/>
          <p:nvPr/>
        </p:nvGrpSpPr>
        <p:grpSpPr>
          <a:xfrm>
            <a:off x="1154991" y="394694"/>
            <a:ext cx="3901595" cy="767276"/>
            <a:chOff x="1154991" y="394694"/>
            <a:chExt cx="3901595" cy="767276"/>
          </a:xfrm>
          <a:solidFill>
            <a:schemeClr val="accent6">
              <a:lumMod val="75000"/>
            </a:schemeClr>
          </a:solidFill>
        </p:grpSpPr>
        <p:sp>
          <p:nvSpPr>
            <p:cNvPr id="106" name="AutoShape 8">
              <a:extLst>
                <a:ext uri="{FF2B5EF4-FFF2-40B4-BE49-F238E27FC236}">
                  <a16:creationId xmlns:a16="http://schemas.microsoft.com/office/drawing/2014/main" id="{28064B92-C305-405C-AFDF-F15B62A7B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991" y="394694"/>
              <a:ext cx="3901595" cy="767276"/>
            </a:xfrm>
            <a:prstGeom prst="chevron">
              <a:avLst>
                <a:gd name="adj" fmla="val 396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60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endParaRPr lang="bn-BD" sz="6000" b="1" dirty="0"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946B8ED-C623-45A6-9477-353B19D8098C}"/>
                </a:ext>
              </a:extLst>
            </p:cNvPr>
            <p:cNvSpPr txBox="1"/>
            <p:nvPr/>
          </p:nvSpPr>
          <p:spPr>
            <a:xfrm>
              <a:off x="1778386" y="538545"/>
              <a:ext cx="254215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বিশ্ব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গ্রামের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উপাদান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108" name="Content Placeholder 3">
            <a:extLst>
              <a:ext uri="{FF2B5EF4-FFF2-40B4-BE49-F238E27FC236}">
                <a16:creationId xmlns:a16="http://schemas.microsoft.com/office/drawing/2014/main" id="{10BC1F68-0AC2-4D1A-8E4A-4D6E9D778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57" y="1622675"/>
            <a:ext cx="2229887" cy="23603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870139-9027-4BE3-AED0-84780B124863}"/>
              </a:ext>
            </a:extLst>
          </p:cNvPr>
          <p:cNvSpPr/>
          <p:nvPr/>
        </p:nvSpPr>
        <p:spPr>
          <a:xfrm>
            <a:off x="2028815" y="4352824"/>
            <a:ext cx="2273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টেলিফোন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1890216-579D-46C8-B786-7644350AF266}"/>
              </a:ext>
            </a:extLst>
          </p:cNvPr>
          <p:cNvGrpSpPr/>
          <p:nvPr/>
        </p:nvGrpSpPr>
        <p:grpSpPr>
          <a:xfrm>
            <a:off x="6888187" y="481708"/>
            <a:ext cx="3901595" cy="767276"/>
            <a:chOff x="1154991" y="394694"/>
            <a:chExt cx="3901595" cy="767276"/>
          </a:xfrm>
          <a:solidFill>
            <a:srgbClr val="FFC000"/>
          </a:solidFill>
        </p:grpSpPr>
        <p:sp>
          <p:nvSpPr>
            <p:cNvPr id="112" name="AutoShape 8">
              <a:extLst>
                <a:ext uri="{FF2B5EF4-FFF2-40B4-BE49-F238E27FC236}">
                  <a16:creationId xmlns:a16="http://schemas.microsoft.com/office/drawing/2014/main" id="{5DCBE95F-3F07-40B5-B82E-648DB665F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991" y="394694"/>
              <a:ext cx="3901595" cy="767276"/>
            </a:xfrm>
            <a:prstGeom prst="chevron">
              <a:avLst>
                <a:gd name="adj" fmla="val 396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60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endParaRPr lang="bn-BD" sz="6000" b="1" dirty="0"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F5E309E-B666-470A-98BF-23179FF24D5B}"/>
                </a:ext>
              </a:extLst>
            </p:cNvPr>
            <p:cNvSpPr txBox="1"/>
            <p:nvPr/>
          </p:nvSpPr>
          <p:spPr>
            <a:xfrm>
              <a:off x="1778386" y="538545"/>
              <a:ext cx="254215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বিশ্ব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গ্রামের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উপাদান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7E2CFC5-FDAF-49BD-A6AF-2050E693A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803" y="1604589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84903D-3CF8-4AAC-A69E-0E4284956BDB}"/>
              </a:ext>
            </a:extLst>
          </p:cNvPr>
          <p:cNvSpPr/>
          <p:nvPr/>
        </p:nvSpPr>
        <p:spPr>
          <a:xfrm>
            <a:off x="7190248" y="4568208"/>
            <a:ext cx="37385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ক্যামেরা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903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407</Words>
  <Application>Microsoft Office PowerPoint</Application>
  <PresentationFormat>Widescreen</PresentationFormat>
  <Paragraphs>115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Hand Of Sean (Demo)</vt:lpstr>
      <vt:lpstr>Nikosh</vt:lpstr>
      <vt:lpstr>NikoshBAN</vt:lpstr>
      <vt:lpstr>Oswald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Village দ্বাদশ শ্রেণি</dc:title>
  <dc:subject> Computer Office Application-2</dc:subject>
  <dc:creator>মোঃ ওবায়দুর রহমান</dc:creator>
  <cp:lastModifiedBy>মোঃ ওবায়দুর রহমান</cp:lastModifiedBy>
  <cp:revision>62</cp:revision>
  <dcterms:created xsi:type="dcterms:W3CDTF">2021-12-12T13:01:23Z</dcterms:created>
  <dcterms:modified xsi:type="dcterms:W3CDTF">2021-12-16T07:15:23Z</dcterms:modified>
  <cp:category>HSC (BM)</cp:category>
</cp:coreProperties>
</file>