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1" r:id="rId2"/>
    <p:sldId id="275" r:id="rId3"/>
    <p:sldId id="258" r:id="rId4"/>
    <p:sldId id="282" r:id="rId5"/>
    <p:sldId id="278" r:id="rId6"/>
    <p:sldId id="260" r:id="rId7"/>
    <p:sldId id="287" r:id="rId8"/>
    <p:sldId id="284" r:id="rId9"/>
    <p:sldId id="286" r:id="rId10"/>
    <p:sldId id="285" r:id="rId11"/>
    <p:sldId id="268" r:id="rId12"/>
    <p:sldId id="269" r:id="rId13"/>
    <p:sldId id="271" r:id="rId14"/>
    <p:sldId id="270" r:id="rId15"/>
    <p:sldId id="262" r:id="rId16"/>
    <p:sldId id="263" r:id="rId17"/>
    <p:sldId id="283" r:id="rId18"/>
    <p:sldId id="259" r:id="rId19"/>
    <p:sldId id="288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BC3AA-E2BF-41AA-9863-986941B533A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3A8FEA-D7DC-4573-A569-A67FCDCE7DB9}">
      <dgm:prSet phldrT="[Text]" custT="1"/>
      <dgm:spPr>
        <a:ln w="57150"/>
      </dgm:spPr>
      <dgm:t>
        <a:bodyPr/>
        <a:lstStyle/>
        <a:p>
          <a:r>
            <a:rPr lang="en-US" sz="2800" b="1" dirty="0"/>
            <a:t>shapes</a:t>
          </a:r>
        </a:p>
      </dgm:t>
    </dgm:pt>
    <dgm:pt modelId="{0EF2C389-3299-473E-8256-6E96DB60495A}" type="parTrans" cxnId="{69B02DF1-176D-4DCB-99A1-9E8F89B1D2B1}">
      <dgm:prSet/>
      <dgm:spPr/>
      <dgm:t>
        <a:bodyPr/>
        <a:lstStyle/>
        <a:p>
          <a:endParaRPr lang="en-US"/>
        </a:p>
      </dgm:t>
    </dgm:pt>
    <dgm:pt modelId="{0C3686DB-E5FF-4C06-9EF2-EED83CB91BC2}" type="sibTrans" cxnId="{69B02DF1-176D-4DCB-99A1-9E8F89B1D2B1}">
      <dgm:prSet/>
      <dgm:spPr/>
      <dgm:t>
        <a:bodyPr/>
        <a:lstStyle/>
        <a:p>
          <a:endParaRPr lang="en-US"/>
        </a:p>
      </dgm:t>
    </dgm:pt>
    <dgm:pt modelId="{F2FBE700-5996-4FB7-AD59-AD75BAD3CBD3}">
      <dgm:prSet phldrT="[Text]" phldr="1"/>
      <dgm:spPr/>
      <dgm:t>
        <a:bodyPr/>
        <a:lstStyle/>
        <a:p>
          <a:endParaRPr lang="en-US" dirty="0"/>
        </a:p>
      </dgm:t>
    </dgm:pt>
    <dgm:pt modelId="{C93CD4D3-EE08-4368-8A0B-24D5091183B5}" type="parTrans" cxnId="{3B286D4E-FB9E-452A-9BD1-EFF143C2AA7F}">
      <dgm:prSet/>
      <dgm:spPr/>
      <dgm:t>
        <a:bodyPr/>
        <a:lstStyle/>
        <a:p>
          <a:endParaRPr lang="en-US"/>
        </a:p>
      </dgm:t>
    </dgm:pt>
    <dgm:pt modelId="{4E5CE6AA-7BAC-4A8E-A291-589487BEE7DF}" type="sibTrans" cxnId="{3B286D4E-FB9E-452A-9BD1-EFF143C2AA7F}">
      <dgm:prSet/>
      <dgm:spPr/>
      <dgm:t>
        <a:bodyPr/>
        <a:lstStyle/>
        <a:p>
          <a:endParaRPr lang="en-US"/>
        </a:p>
      </dgm:t>
    </dgm:pt>
    <dgm:pt modelId="{F3560C08-135A-4503-BDCF-7D53B1C59413}">
      <dgm:prSet phldrT="[Text]" phldr="1"/>
      <dgm:spPr/>
      <dgm:t>
        <a:bodyPr/>
        <a:lstStyle/>
        <a:p>
          <a:endParaRPr lang="en-US" dirty="0"/>
        </a:p>
      </dgm:t>
    </dgm:pt>
    <dgm:pt modelId="{2137F060-ABA9-407F-9956-A0E0920E33FA}" type="parTrans" cxnId="{5B5228F9-7485-4B97-9CFA-B577AB702CA3}">
      <dgm:prSet/>
      <dgm:spPr/>
      <dgm:t>
        <a:bodyPr/>
        <a:lstStyle/>
        <a:p>
          <a:endParaRPr lang="en-US"/>
        </a:p>
      </dgm:t>
    </dgm:pt>
    <dgm:pt modelId="{2B1C17C5-5626-4407-AB12-C8E1BC37DE21}" type="sibTrans" cxnId="{5B5228F9-7485-4B97-9CFA-B577AB702CA3}">
      <dgm:prSet/>
      <dgm:spPr/>
      <dgm:t>
        <a:bodyPr/>
        <a:lstStyle/>
        <a:p>
          <a:endParaRPr lang="en-US"/>
        </a:p>
      </dgm:t>
    </dgm:pt>
    <dgm:pt modelId="{635DE10A-BC07-4F1F-9C5A-8ED74BC8A1BD}">
      <dgm:prSet phldrT="[Text]" phldr="1"/>
      <dgm:spPr/>
      <dgm:t>
        <a:bodyPr/>
        <a:lstStyle/>
        <a:p>
          <a:endParaRPr lang="en-US" dirty="0"/>
        </a:p>
      </dgm:t>
    </dgm:pt>
    <dgm:pt modelId="{3C6C5D69-1C52-41E6-B5A4-CD1C8D0053D3}" type="parTrans" cxnId="{C33304D3-3DE2-405A-A58E-7345F2A45048}">
      <dgm:prSet/>
      <dgm:spPr/>
      <dgm:t>
        <a:bodyPr/>
        <a:lstStyle/>
        <a:p>
          <a:endParaRPr lang="en-US"/>
        </a:p>
      </dgm:t>
    </dgm:pt>
    <dgm:pt modelId="{0AC55652-0F1E-4983-9A40-8A24C1493F46}" type="sibTrans" cxnId="{C33304D3-3DE2-405A-A58E-7345F2A45048}">
      <dgm:prSet/>
      <dgm:spPr/>
      <dgm:t>
        <a:bodyPr/>
        <a:lstStyle/>
        <a:p>
          <a:endParaRPr lang="en-US"/>
        </a:p>
      </dgm:t>
    </dgm:pt>
    <dgm:pt modelId="{3A816761-7D63-4CB8-925F-7B61038B6994}">
      <dgm:prSet phldrT="[Text]" phldr="1"/>
      <dgm:spPr/>
      <dgm:t>
        <a:bodyPr/>
        <a:lstStyle/>
        <a:p>
          <a:endParaRPr lang="en-US" dirty="0"/>
        </a:p>
      </dgm:t>
    </dgm:pt>
    <dgm:pt modelId="{8BE322E9-549F-480A-A564-56575026E49F}" type="parTrans" cxnId="{9DBD4DC2-1B50-442D-85B4-0D39FE508EE8}">
      <dgm:prSet/>
      <dgm:spPr/>
      <dgm:t>
        <a:bodyPr/>
        <a:lstStyle/>
        <a:p>
          <a:endParaRPr lang="en-US"/>
        </a:p>
      </dgm:t>
    </dgm:pt>
    <dgm:pt modelId="{4D14F6B2-27FD-47EC-904C-94A33A0D5D63}" type="sibTrans" cxnId="{9DBD4DC2-1B50-442D-85B4-0D39FE508EE8}">
      <dgm:prSet/>
      <dgm:spPr/>
      <dgm:t>
        <a:bodyPr/>
        <a:lstStyle/>
        <a:p>
          <a:endParaRPr lang="en-US"/>
        </a:p>
      </dgm:t>
    </dgm:pt>
    <dgm:pt modelId="{55507CBF-BF62-4F9D-A262-71FE6FD8F70F}" type="pres">
      <dgm:prSet presAssocID="{6E7BC3AA-E2BF-41AA-9863-986941B533A5}" presName="composite" presStyleCnt="0">
        <dgm:presLayoutVars>
          <dgm:chMax val="1"/>
          <dgm:dir/>
          <dgm:resizeHandles val="exact"/>
        </dgm:presLayoutVars>
      </dgm:prSet>
      <dgm:spPr/>
    </dgm:pt>
    <dgm:pt modelId="{645E66F3-6513-4F23-B680-1A379FC72E89}" type="pres">
      <dgm:prSet presAssocID="{6E7BC3AA-E2BF-41AA-9863-986941B533A5}" presName="radial" presStyleCnt="0">
        <dgm:presLayoutVars>
          <dgm:animLvl val="ctr"/>
        </dgm:presLayoutVars>
      </dgm:prSet>
      <dgm:spPr/>
    </dgm:pt>
    <dgm:pt modelId="{F7620F36-F476-4573-BAEC-0D0B8F4600C7}" type="pres">
      <dgm:prSet presAssocID="{CB3A8FEA-D7DC-4573-A569-A67FCDCE7DB9}" presName="centerShape" presStyleLbl="vennNode1" presStyleIdx="0" presStyleCnt="5" custScaleX="61148" custScaleY="48812"/>
      <dgm:spPr/>
    </dgm:pt>
    <dgm:pt modelId="{5E1D94DE-46E4-4E8C-A686-21ADABC655DF}" type="pres">
      <dgm:prSet presAssocID="{F2FBE700-5996-4FB7-AD59-AD75BAD3CBD3}" presName="node" presStyleLbl="vennNode1" presStyleIdx="1" presStyleCnt="5">
        <dgm:presLayoutVars>
          <dgm:bulletEnabled val="1"/>
        </dgm:presLayoutVars>
      </dgm:prSet>
      <dgm:spPr/>
    </dgm:pt>
    <dgm:pt modelId="{15FCA17C-10C2-4A63-899E-439FCAF4DD2B}" type="pres">
      <dgm:prSet presAssocID="{F3560C08-135A-4503-BDCF-7D53B1C59413}" presName="node" presStyleLbl="vennNode1" presStyleIdx="2" presStyleCnt="5">
        <dgm:presLayoutVars>
          <dgm:bulletEnabled val="1"/>
        </dgm:presLayoutVars>
      </dgm:prSet>
      <dgm:spPr/>
    </dgm:pt>
    <dgm:pt modelId="{D8F3B5CF-D1E5-43DD-9085-AD1659B05A1A}" type="pres">
      <dgm:prSet presAssocID="{635DE10A-BC07-4F1F-9C5A-8ED74BC8A1BD}" presName="node" presStyleLbl="vennNode1" presStyleIdx="3" presStyleCnt="5">
        <dgm:presLayoutVars>
          <dgm:bulletEnabled val="1"/>
        </dgm:presLayoutVars>
      </dgm:prSet>
      <dgm:spPr/>
    </dgm:pt>
    <dgm:pt modelId="{5CC71274-CF69-4F68-844E-41B9B2641313}" type="pres">
      <dgm:prSet presAssocID="{3A816761-7D63-4CB8-925F-7B61038B6994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8081FF16-2A56-4A0D-BF49-DC5C6CA6EB65}" type="presOf" srcId="{3A816761-7D63-4CB8-925F-7B61038B6994}" destId="{5CC71274-CF69-4F68-844E-41B9B2641313}" srcOrd="0" destOrd="0" presId="urn:microsoft.com/office/officeart/2005/8/layout/radial3"/>
    <dgm:cxn modelId="{A6E0FC2D-DFA6-4F3B-B1C7-3FA34C5FB31D}" type="presOf" srcId="{F3560C08-135A-4503-BDCF-7D53B1C59413}" destId="{15FCA17C-10C2-4A63-899E-439FCAF4DD2B}" srcOrd="0" destOrd="0" presId="urn:microsoft.com/office/officeart/2005/8/layout/radial3"/>
    <dgm:cxn modelId="{3B286D4E-FB9E-452A-9BD1-EFF143C2AA7F}" srcId="{CB3A8FEA-D7DC-4573-A569-A67FCDCE7DB9}" destId="{F2FBE700-5996-4FB7-AD59-AD75BAD3CBD3}" srcOrd="0" destOrd="0" parTransId="{C93CD4D3-EE08-4368-8A0B-24D5091183B5}" sibTransId="{4E5CE6AA-7BAC-4A8E-A291-589487BEE7DF}"/>
    <dgm:cxn modelId="{23C4CF71-E030-4716-BE3B-160D866A7DD4}" type="presOf" srcId="{CB3A8FEA-D7DC-4573-A569-A67FCDCE7DB9}" destId="{F7620F36-F476-4573-BAEC-0D0B8F4600C7}" srcOrd="0" destOrd="0" presId="urn:microsoft.com/office/officeart/2005/8/layout/radial3"/>
    <dgm:cxn modelId="{0DDEF49C-BD62-4C79-BDBC-3B1CAA1929B0}" type="presOf" srcId="{635DE10A-BC07-4F1F-9C5A-8ED74BC8A1BD}" destId="{D8F3B5CF-D1E5-43DD-9085-AD1659B05A1A}" srcOrd="0" destOrd="0" presId="urn:microsoft.com/office/officeart/2005/8/layout/radial3"/>
    <dgm:cxn modelId="{DB26EEA3-5696-4588-8ACA-CDC8208A1886}" type="presOf" srcId="{F2FBE700-5996-4FB7-AD59-AD75BAD3CBD3}" destId="{5E1D94DE-46E4-4E8C-A686-21ADABC655DF}" srcOrd="0" destOrd="0" presId="urn:microsoft.com/office/officeart/2005/8/layout/radial3"/>
    <dgm:cxn modelId="{9DBD4DC2-1B50-442D-85B4-0D39FE508EE8}" srcId="{CB3A8FEA-D7DC-4573-A569-A67FCDCE7DB9}" destId="{3A816761-7D63-4CB8-925F-7B61038B6994}" srcOrd="3" destOrd="0" parTransId="{8BE322E9-549F-480A-A564-56575026E49F}" sibTransId="{4D14F6B2-27FD-47EC-904C-94A33A0D5D63}"/>
    <dgm:cxn modelId="{C33304D3-3DE2-405A-A58E-7345F2A45048}" srcId="{CB3A8FEA-D7DC-4573-A569-A67FCDCE7DB9}" destId="{635DE10A-BC07-4F1F-9C5A-8ED74BC8A1BD}" srcOrd="2" destOrd="0" parTransId="{3C6C5D69-1C52-41E6-B5A4-CD1C8D0053D3}" sibTransId="{0AC55652-0F1E-4983-9A40-8A24C1493F46}"/>
    <dgm:cxn modelId="{2B3751F0-7526-4380-8F17-8A098C6D8B0C}" type="presOf" srcId="{6E7BC3AA-E2BF-41AA-9863-986941B533A5}" destId="{55507CBF-BF62-4F9D-A262-71FE6FD8F70F}" srcOrd="0" destOrd="0" presId="urn:microsoft.com/office/officeart/2005/8/layout/radial3"/>
    <dgm:cxn modelId="{69B02DF1-176D-4DCB-99A1-9E8F89B1D2B1}" srcId="{6E7BC3AA-E2BF-41AA-9863-986941B533A5}" destId="{CB3A8FEA-D7DC-4573-A569-A67FCDCE7DB9}" srcOrd="0" destOrd="0" parTransId="{0EF2C389-3299-473E-8256-6E96DB60495A}" sibTransId="{0C3686DB-E5FF-4C06-9EF2-EED83CB91BC2}"/>
    <dgm:cxn modelId="{5B5228F9-7485-4B97-9CFA-B577AB702CA3}" srcId="{CB3A8FEA-D7DC-4573-A569-A67FCDCE7DB9}" destId="{F3560C08-135A-4503-BDCF-7D53B1C59413}" srcOrd="1" destOrd="0" parTransId="{2137F060-ABA9-407F-9956-A0E0920E33FA}" sibTransId="{2B1C17C5-5626-4407-AB12-C8E1BC37DE21}"/>
    <dgm:cxn modelId="{45CAA074-D523-42FF-8696-315ECF2356AB}" type="presParOf" srcId="{55507CBF-BF62-4F9D-A262-71FE6FD8F70F}" destId="{645E66F3-6513-4F23-B680-1A379FC72E89}" srcOrd="0" destOrd="0" presId="urn:microsoft.com/office/officeart/2005/8/layout/radial3"/>
    <dgm:cxn modelId="{6FFB2059-C318-4BFF-84D9-2ADE9833C499}" type="presParOf" srcId="{645E66F3-6513-4F23-B680-1A379FC72E89}" destId="{F7620F36-F476-4573-BAEC-0D0B8F4600C7}" srcOrd="0" destOrd="0" presId="urn:microsoft.com/office/officeart/2005/8/layout/radial3"/>
    <dgm:cxn modelId="{931DB1D9-B13C-4631-8FC3-2EE5F586BBCF}" type="presParOf" srcId="{645E66F3-6513-4F23-B680-1A379FC72E89}" destId="{5E1D94DE-46E4-4E8C-A686-21ADABC655DF}" srcOrd="1" destOrd="0" presId="urn:microsoft.com/office/officeart/2005/8/layout/radial3"/>
    <dgm:cxn modelId="{E56EF6BE-4A3F-4639-826E-6302F969B350}" type="presParOf" srcId="{645E66F3-6513-4F23-B680-1A379FC72E89}" destId="{15FCA17C-10C2-4A63-899E-439FCAF4DD2B}" srcOrd="2" destOrd="0" presId="urn:microsoft.com/office/officeart/2005/8/layout/radial3"/>
    <dgm:cxn modelId="{7EBD97C8-3014-4195-95E7-92C7CFBBF20B}" type="presParOf" srcId="{645E66F3-6513-4F23-B680-1A379FC72E89}" destId="{D8F3B5CF-D1E5-43DD-9085-AD1659B05A1A}" srcOrd="3" destOrd="0" presId="urn:microsoft.com/office/officeart/2005/8/layout/radial3"/>
    <dgm:cxn modelId="{E2C8209E-445B-4CE9-9A2F-8508F3DD4118}" type="presParOf" srcId="{645E66F3-6513-4F23-B680-1A379FC72E89}" destId="{5CC71274-CF69-4F68-844E-41B9B264131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20F36-F476-4573-BAEC-0D0B8F4600C7}">
      <dsp:nvSpPr>
        <dsp:cNvPr id="0" name=""/>
        <dsp:cNvSpPr/>
      </dsp:nvSpPr>
      <dsp:spPr>
        <a:xfrm>
          <a:off x="3145047" y="1975770"/>
          <a:ext cx="1837905" cy="14671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715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shapes</a:t>
          </a:r>
        </a:p>
      </dsp:txBody>
      <dsp:txXfrm>
        <a:off x="3414202" y="2190626"/>
        <a:ext cx="1299595" cy="1037414"/>
      </dsp:txXfrm>
    </dsp:sp>
    <dsp:sp modelId="{5E1D94DE-46E4-4E8C-A686-21ADABC655DF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3532668" y="220621"/>
        <a:ext cx="1062663" cy="1062663"/>
      </dsp:txXfrm>
    </dsp:sp>
    <dsp:sp modelId="{15FCA17C-10C2-4A63-899E-439FCAF4DD2B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5490048" y="2178001"/>
        <a:ext cx="1062663" cy="1062663"/>
      </dsp:txXfrm>
    </dsp:sp>
    <dsp:sp modelId="{D8F3B5CF-D1E5-43DD-9085-AD1659B05A1A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3532668" y="4135382"/>
        <a:ext cx="1062663" cy="1062663"/>
      </dsp:txXfrm>
    </dsp:sp>
    <dsp:sp modelId="{5CC71274-CF69-4F68-844E-41B9B2641313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1575287" y="2178001"/>
        <a:ext cx="1062663" cy="106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7A034-6F70-4D62-B21A-6B70951DC2D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C3B2C-24BA-47B4-84FB-199E85E6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6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3B2C-24BA-47B4-84FB-199E85E666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3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6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3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98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170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84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66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2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8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3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9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94CA-9A77-474A-A041-6B5265641C30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605BB1-7358-4EE8-A00C-A9C8F340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6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tm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mp"/><Relationship Id="rId3" Type="http://schemas.openxmlformats.org/officeDocument/2006/relationships/image" Target="../media/image32.tmp"/><Relationship Id="rId7" Type="http://schemas.openxmlformats.org/officeDocument/2006/relationships/image" Target="../media/image36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mp"/><Relationship Id="rId5" Type="http://schemas.openxmlformats.org/officeDocument/2006/relationships/image" Target="../media/image34.tmp"/><Relationship Id="rId10" Type="http://schemas.openxmlformats.org/officeDocument/2006/relationships/image" Target="../media/image39.tmp"/><Relationship Id="rId4" Type="http://schemas.openxmlformats.org/officeDocument/2006/relationships/image" Target="../media/image33.tmp"/><Relationship Id="rId9" Type="http://schemas.openxmlformats.org/officeDocument/2006/relationships/image" Target="../media/image38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8.tmp"/><Relationship Id="rId7" Type="http://schemas.openxmlformats.org/officeDocument/2006/relationships/image" Target="../media/image12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Tulip Flower, Rs 850 /bunch Black Tulip Flowers International | ID:  21621166255">
            <a:extLst>
              <a:ext uri="{FF2B5EF4-FFF2-40B4-BE49-F238E27FC236}">
                <a16:creationId xmlns:a16="http://schemas.microsoft.com/office/drawing/2014/main" id="{D75227A2-BA78-4612-8557-FEB7CEF84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859" y="1458638"/>
            <a:ext cx="8941266" cy="476925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D772CD-D1FF-462F-A8A3-FD3C9E581C8F}"/>
              </a:ext>
            </a:extLst>
          </p:cNvPr>
          <p:cNvSpPr txBox="1"/>
          <p:nvPr/>
        </p:nvSpPr>
        <p:spPr>
          <a:xfrm>
            <a:off x="3211759" y="484331"/>
            <a:ext cx="4803981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      Welcome to all </a:t>
            </a:r>
          </a:p>
        </p:txBody>
      </p:sp>
    </p:spTree>
    <p:extLst>
      <p:ext uri="{BB962C8B-B14F-4D97-AF65-F5344CB8AC3E}">
        <p14:creationId xmlns:p14="http://schemas.microsoft.com/office/powerpoint/2010/main" val="8211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DD89A12E-7947-4EBA-952C-32A4C1AC3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01" y="3192108"/>
            <a:ext cx="1682646" cy="914272"/>
          </a:xfrm>
          <a:prstGeom prst="rect">
            <a:avLst/>
          </a:prstGeom>
        </p:spPr>
      </p:pic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D3F6AB83-76C7-4CAC-AE44-B41C543CD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12" y="3136612"/>
            <a:ext cx="1843654" cy="1313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DA0017-DD6C-4358-A90C-209B6B98AFBE}"/>
              </a:ext>
            </a:extLst>
          </p:cNvPr>
          <p:cNvSpPr txBox="1"/>
          <p:nvPr/>
        </p:nvSpPr>
        <p:spPr>
          <a:xfrm>
            <a:off x="4463226" y="2844225"/>
            <a:ext cx="2706199" cy="5847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Rectangle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5B7E82-7D08-4417-B9A9-4F965E1F0D4E}"/>
              </a:ext>
            </a:extLst>
          </p:cNvPr>
          <p:cNvSpPr/>
          <p:nvPr/>
        </p:nvSpPr>
        <p:spPr>
          <a:xfrm>
            <a:off x="4800506" y="1199054"/>
            <a:ext cx="1843790" cy="7644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16F4E-D80C-480D-8B77-7DD89359BD22}"/>
              </a:ext>
            </a:extLst>
          </p:cNvPr>
          <p:cNvSpPr txBox="1"/>
          <p:nvPr/>
        </p:nvSpPr>
        <p:spPr>
          <a:xfrm>
            <a:off x="2763624" y="4888160"/>
            <a:ext cx="7354737" cy="95410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    These objects has also four sides .but</a:t>
            </a:r>
          </a:p>
          <a:p>
            <a:r>
              <a:rPr lang="en-US" sz="2800" b="1" dirty="0"/>
              <a:t>        two are long and two are </a:t>
            </a:r>
            <a:r>
              <a:rPr lang="en-US" sz="2800" b="1" dirty="0" err="1"/>
              <a:t>shost</a:t>
            </a:r>
            <a:r>
              <a:rPr lang="en-US" sz="2800" b="1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65762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65" y="2198194"/>
            <a:ext cx="3286152" cy="3573834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17" y="2198194"/>
            <a:ext cx="2956442" cy="3573834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</p:pic>
      <p:sp>
        <p:nvSpPr>
          <p:cNvPr id="2" name="TextBox 1"/>
          <p:cNvSpPr txBox="1"/>
          <p:nvPr/>
        </p:nvSpPr>
        <p:spPr>
          <a:xfrm>
            <a:off x="3294860" y="1282812"/>
            <a:ext cx="446641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Book Connected </a:t>
            </a:r>
          </a:p>
        </p:txBody>
      </p:sp>
    </p:spTree>
    <p:extLst>
      <p:ext uri="{BB962C8B-B14F-4D97-AF65-F5344CB8AC3E}">
        <p14:creationId xmlns:p14="http://schemas.microsoft.com/office/powerpoint/2010/main" val="3120991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57" y="2503967"/>
            <a:ext cx="8190095" cy="209108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01458" y="1186684"/>
            <a:ext cx="819009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    Dear Students Look, Listen and say with me </a:t>
            </a:r>
          </a:p>
        </p:txBody>
      </p:sp>
    </p:spTree>
    <p:extLst>
      <p:ext uri="{BB962C8B-B14F-4D97-AF65-F5344CB8AC3E}">
        <p14:creationId xmlns:p14="http://schemas.microsoft.com/office/powerpoint/2010/main" val="1916780174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13933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42" y="2971735"/>
            <a:ext cx="1162212" cy="97168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94" y="1001568"/>
            <a:ext cx="981212" cy="87642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28" y="2971735"/>
            <a:ext cx="1038370" cy="9145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4" y="5018115"/>
            <a:ext cx="1219370" cy="8002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7C8498-AA4E-44A0-91DF-E7233BCF8CC8}"/>
              </a:ext>
            </a:extLst>
          </p:cNvPr>
          <p:cNvSpPr txBox="1"/>
          <p:nvPr/>
        </p:nvSpPr>
        <p:spPr>
          <a:xfrm>
            <a:off x="402457" y="488833"/>
            <a:ext cx="4684173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    Look ,listen and say again </a:t>
            </a:r>
          </a:p>
        </p:txBody>
      </p:sp>
    </p:spTree>
    <p:extLst>
      <p:ext uri="{BB962C8B-B14F-4D97-AF65-F5344CB8AC3E}">
        <p14:creationId xmlns:p14="http://schemas.microsoft.com/office/powerpoint/2010/main" val="21929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0725" y="513312"/>
            <a:ext cx="2798684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    Pair work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42" y="1804375"/>
            <a:ext cx="1985036" cy="28413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" y="1676039"/>
            <a:ext cx="1957135" cy="284783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740725" y="2603228"/>
            <a:ext cx="1612233" cy="70788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  It is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604084" y="1507958"/>
            <a:ext cx="2310064" cy="1347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48464" y="2957171"/>
            <a:ext cx="2165684" cy="941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957011" y="2711116"/>
            <a:ext cx="1957137" cy="144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04084" y="3228293"/>
            <a:ext cx="2310064" cy="1552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3DA50B2-DBEA-451A-8A85-05DD756CA1D6}"/>
              </a:ext>
            </a:extLst>
          </p:cNvPr>
          <p:cNvSpPr/>
          <p:nvPr/>
        </p:nvSpPr>
        <p:spPr>
          <a:xfrm>
            <a:off x="7319679" y="1032748"/>
            <a:ext cx="1049622" cy="771627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3FBFBF-15F0-4B36-ACC2-AB67CFA4A6F4}"/>
              </a:ext>
            </a:extLst>
          </p:cNvPr>
          <p:cNvSpPr/>
          <p:nvPr/>
        </p:nvSpPr>
        <p:spPr>
          <a:xfrm>
            <a:off x="7556500" y="2374900"/>
            <a:ext cx="812801" cy="582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F2B6AB3-F54A-409D-8FFD-6B5B17CFDDC2}"/>
              </a:ext>
            </a:extLst>
          </p:cNvPr>
          <p:cNvSpPr/>
          <p:nvPr/>
        </p:nvSpPr>
        <p:spPr>
          <a:xfrm>
            <a:off x="7513923" y="3457021"/>
            <a:ext cx="1049622" cy="582271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3A1A2F-D5A5-414A-BA1E-42DB2D8B6811}"/>
              </a:ext>
            </a:extLst>
          </p:cNvPr>
          <p:cNvSpPr/>
          <p:nvPr/>
        </p:nvSpPr>
        <p:spPr>
          <a:xfrm>
            <a:off x="7422383" y="4540948"/>
            <a:ext cx="1370330" cy="42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2A51729-D9C8-415B-BC8B-0D03F9A8B09E}"/>
              </a:ext>
            </a:extLst>
          </p:cNvPr>
          <p:cNvSpPr/>
          <p:nvPr/>
        </p:nvSpPr>
        <p:spPr>
          <a:xfrm>
            <a:off x="4108173" y="1091128"/>
            <a:ext cx="306075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5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 animBg="1"/>
      <p:bldP spid="3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910" y="1249388"/>
            <a:ext cx="3641459" cy="715889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 game</a:t>
            </a:r>
          </a:p>
        </p:txBody>
      </p:sp>
      <p:pic>
        <p:nvPicPr>
          <p:cNvPr id="11" name="Content Placeholder 10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48" y="2835525"/>
            <a:ext cx="1794779" cy="1463757"/>
          </a:xfrm>
          <a:solidFill>
            <a:schemeClr val="tx1"/>
          </a:solidFill>
          <a:ln w="38100">
            <a:solidFill>
              <a:schemeClr val="tx1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95" y="2835525"/>
            <a:ext cx="1794779" cy="13582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4503"/>
            <a:ext cx="1794779" cy="145408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90" y="2754503"/>
            <a:ext cx="2454442" cy="13992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654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1998" y="378471"/>
            <a:ext cx="7162376" cy="681888"/>
          </a:xfrm>
          <a:solidFill>
            <a:srgbClr val="00B0F0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   matching coloum A and coloum B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51" y="1943796"/>
            <a:ext cx="1009791" cy="85737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36" y="3309919"/>
            <a:ext cx="943107" cy="89547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100341"/>
            <a:ext cx="28579" cy="65731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04" y="4433218"/>
            <a:ext cx="1095528" cy="99073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45" y="5651779"/>
            <a:ext cx="1267002" cy="88594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9" y="1802679"/>
            <a:ext cx="1664689" cy="69988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96" y="2966668"/>
            <a:ext cx="1430214" cy="68650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96" y="4349752"/>
            <a:ext cx="1989317" cy="605445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3" y="5604842"/>
            <a:ext cx="2007925" cy="621008"/>
          </a:xfrm>
          <a:prstGeom prst="rect">
            <a:avLst/>
          </a:prstGeom>
        </p:spPr>
      </p:pic>
      <p:cxnSp>
        <p:nvCxnSpPr>
          <p:cNvPr id="15" name="Straight Connector 14"/>
          <p:cNvCxnSpPr>
            <a:endCxn id="11" idx="1"/>
          </p:cNvCxnSpPr>
          <p:nvPr/>
        </p:nvCxnSpPr>
        <p:spPr>
          <a:xfrm>
            <a:off x="3467532" y="2538765"/>
            <a:ext cx="3339264" cy="771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0" idx="1"/>
          </p:cNvCxnSpPr>
          <p:nvPr/>
        </p:nvCxnSpPr>
        <p:spPr>
          <a:xfrm flipV="1">
            <a:off x="3940525" y="2152624"/>
            <a:ext cx="2749034" cy="150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40525" y="4812632"/>
            <a:ext cx="2749034" cy="1282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3" idx="1"/>
          </p:cNvCxnSpPr>
          <p:nvPr/>
        </p:nvCxnSpPr>
        <p:spPr>
          <a:xfrm>
            <a:off x="3522940" y="4765696"/>
            <a:ext cx="3373153" cy="1149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06477" y="1305445"/>
            <a:ext cx="205713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   Coloum 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6208" y="1245886"/>
            <a:ext cx="189080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   Coloum B</a:t>
            </a:r>
          </a:p>
        </p:txBody>
      </p:sp>
    </p:spTree>
    <p:extLst>
      <p:ext uri="{BB962C8B-B14F-4D97-AF65-F5344CB8AC3E}">
        <p14:creationId xmlns:p14="http://schemas.microsoft.com/office/powerpoint/2010/main" val="7461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EE23B72B-4586-4DBF-B88F-300E1BF8A00F}"/>
              </a:ext>
            </a:extLst>
          </p:cNvPr>
          <p:cNvSpPr/>
          <p:nvPr/>
        </p:nvSpPr>
        <p:spPr>
          <a:xfrm>
            <a:off x="2667000" y="1600200"/>
            <a:ext cx="1790700" cy="1219200"/>
          </a:xfrm>
          <a:prstGeom prst="triangle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33070C51-8A8E-401E-A43E-E5D796777180}"/>
              </a:ext>
            </a:extLst>
          </p:cNvPr>
          <p:cNvSpPr/>
          <p:nvPr/>
        </p:nvSpPr>
        <p:spPr>
          <a:xfrm>
            <a:off x="6413502" y="1504950"/>
            <a:ext cx="1549402" cy="1409700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53066-0C45-45BA-940E-0F4DE4D21BA2}"/>
              </a:ext>
            </a:extLst>
          </p:cNvPr>
          <p:cNvSpPr/>
          <p:nvPr/>
        </p:nvSpPr>
        <p:spPr>
          <a:xfrm>
            <a:off x="2622550" y="3809999"/>
            <a:ext cx="2019300" cy="8128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976A4F-4BEA-4753-8E3C-06C11E1753E1}"/>
              </a:ext>
            </a:extLst>
          </p:cNvPr>
          <p:cNvSpPr/>
          <p:nvPr/>
        </p:nvSpPr>
        <p:spPr>
          <a:xfrm>
            <a:off x="6508337" y="3843100"/>
            <a:ext cx="1428753" cy="90170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0E944-33DB-4265-A0AB-868E38FF4B14}"/>
              </a:ext>
            </a:extLst>
          </p:cNvPr>
          <p:cNvSpPr txBox="1"/>
          <p:nvPr/>
        </p:nvSpPr>
        <p:spPr>
          <a:xfrm>
            <a:off x="3841646" y="507249"/>
            <a:ext cx="348854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    Look and say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DD1D2-E5EB-4D41-A348-2AABA537DD80}"/>
              </a:ext>
            </a:extLst>
          </p:cNvPr>
          <p:cNvSpPr txBox="1"/>
          <p:nvPr/>
        </p:nvSpPr>
        <p:spPr>
          <a:xfrm>
            <a:off x="6505369" y="4969009"/>
            <a:ext cx="14605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 Square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CC159-2E86-46D8-B0CC-1FA05577C7D4}"/>
              </a:ext>
            </a:extLst>
          </p:cNvPr>
          <p:cNvSpPr txBox="1"/>
          <p:nvPr/>
        </p:nvSpPr>
        <p:spPr>
          <a:xfrm>
            <a:off x="6534151" y="3020960"/>
            <a:ext cx="1549402" cy="52322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 circle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9E8C0-3109-4B29-8CF3-6FDF0B9F9E82}"/>
              </a:ext>
            </a:extLst>
          </p:cNvPr>
          <p:cNvSpPr txBox="1"/>
          <p:nvPr/>
        </p:nvSpPr>
        <p:spPr>
          <a:xfrm>
            <a:off x="2667000" y="2967335"/>
            <a:ext cx="18923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 Triangle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F8443-A051-4EDF-BDB1-A51FAD006FDF}"/>
              </a:ext>
            </a:extLst>
          </p:cNvPr>
          <p:cNvSpPr txBox="1"/>
          <p:nvPr/>
        </p:nvSpPr>
        <p:spPr>
          <a:xfrm>
            <a:off x="2736850" y="4878352"/>
            <a:ext cx="1905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 Rectangle </a:t>
            </a:r>
          </a:p>
        </p:txBody>
      </p:sp>
    </p:spTree>
    <p:extLst>
      <p:ext uri="{BB962C8B-B14F-4D97-AF65-F5344CB8AC3E}">
        <p14:creationId xmlns:p14="http://schemas.microsoft.com/office/powerpoint/2010/main" val="20924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5298" y="607302"/>
            <a:ext cx="3811923" cy="798993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Evalutions 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05" y="3414710"/>
            <a:ext cx="104790" cy="28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6F1418-AE54-4A46-AFBC-4437586064AE}"/>
              </a:ext>
            </a:extLst>
          </p:cNvPr>
          <p:cNvSpPr txBox="1"/>
          <p:nvPr/>
        </p:nvSpPr>
        <p:spPr>
          <a:xfrm>
            <a:off x="2819532" y="1625672"/>
            <a:ext cx="5913248" cy="52322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     Answers the questions orally 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B18D1-3688-41EA-BD1E-477E0DE9DC3C}"/>
              </a:ext>
            </a:extLst>
          </p:cNvPr>
          <p:cNvSpPr txBox="1"/>
          <p:nvPr/>
        </p:nvSpPr>
        <p:spPr>
          <a:xfrm>
            <a:off x="670438" y="2836530"/>
            <a:ext cx="5577566" cy="52322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   Whats shape has three sides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467CA-7906-45AB-BC01-9B0E135161CE}"/>
              </a:ext>
            </a:extLst>
          </p:cNvPr>
          <p:cNvSpPr txBox="1"/>
          <p:nvPr/>
        </p:nvSpPr>
        <p:spPr>
          <a:xfrm>
            <a:off x="702987" y="4469560"/>
            <a:ext cx="5330253" cy="52322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n-US" sz="2800" dirty="0" err="1"/>
              <a:t>Whats</a:t>
            </a:r>
            <a:r>
              <a:rPr lang="en-US" sz="2800" dirty="0"/>
              <a:t> shape has four sides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2DD0C-5E32-4029-ACB8-CC013A38EB80}"/>
              </a:ext>
            </a:extLst>
          </p:cNvPr>
          <p:cNvSpPr txBox="1"/>
          <p:nvPr/>
        </p:nvSpPr>
        <p:spPr>
          <a:xfrm>
            <a:off x="670438" y="3676321"/>
            <a:ext cx="4595734" cy="52322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    Whats shape is rounds?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B1001-3DCF-4BDE-85E1-CBD0EB1E9EA3}"/>
              </a:ext>
            </a:extLst>
          </p:cNvPr>
          <p:cNvSpPr txBox="1"/>
          <p:nvPr/>
        </p:nvSpPr>
        <p:spPr>
          <a:xfrm>
            <a:off x="757993" y="5493938"/>
            <a:ext cx="5729854" cy="52322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Whats shape has straight sides?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8A67A-4B14-498A-A7B1-F1B6BCAF48A9}"/>
              </a:ext>
            </a:extLst>
          </p:cNvPr>
          <p:cNvSpPr txBox="1"/>
          <p:nvPr/>
        </p:nvSpPr>
        <p:spPr>
          <a:xfrm>
            <a:off x="6692830" y="2850882"/>
            <a:ext cx="1963398" cy="5232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 triangle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F0F0A8-6D71-4FFE-9E7D-86A44FECA0D1}"/>
              </a:ext>
            </a:extLst>
          </p:cNvPr>
          <p:cNvSpPr txBox="1"/>
          <p:nvPr/>
        </p:nvSpPr>
        <p:spPr>
          <a:xfrm>
            <a:off x="6775204" y="3799186"/>
            <a:ext cx="1621893" cy="5232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 circle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19B76D-4116-4775-84BA-6E29CA27900F}"/>
              </a:ext>
            </a:extLst>
          </p:cNvPr>
          <p:cNvSpPr txBox="1"/>
          <p:nvPr/>
        </p:nvSpPr>
        <p:spPr>
          <a:xfrm>
            <a:off x="6743702" y="4570608"/>
            <a:ext cx="1653396" cy="5232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square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D22A4C-9DD6-4C6B-B500-A5C5EF5231AB}"/>
              </a:ext>
            </a:extLst>
          </p:cNvPr>
          <p:cNvSpPr txBox="1"/>
          <p:nvPr/>
        </p:nvSpPr>
        <p:spPr>
          <a:xfrm>
            <a:off x="6769382" y="5493938"/>
            <a:ext cx="1963398" cy="523220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rectangle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DED94BC-991F-4064-B266-85ACD945E18A}"/>
              </a:ext>
            </a:extLst>
          </p:cNvPr>
          <p:cNvSpPr/>
          <p:nvPr/>
        </p:nvSpPr>
        <p:spPr>
          <a:xfrm>
            <a:off x="8732780" y="2515836"/>
            <a:ext cx="1469036" cy="73287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933998-1C5D-4701-8D52-778E347DEEDE}"/>
              </a:ext>
            </a:extLst>
          </p:cNvPr>
          <p:cNvSpPr/>
          <p:nvPr/>
        </p:nvSpPr>
        <p:spPr>
          <a:xfrm>
            <a:off x="8904158" y="3443289"/>
            <a:ext cx="1169233" cy="843405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6003C307-E345-4500-AACB-07EE26C4E47A}"/>
              </a:ext>
            </a:extLst>
          </p:cNvPr>
          <p:cNvSpPr/>
          <p:nvPr/>
        </p:nvSpPr>
        <p:spPr>
          <a:xfrm>
            <a:off x="9084039" y="4516060"/>
            <a:ext cx="989352" cy="672763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F2B896-3287-4BC9-ACFE-4D6E93F3AB5F}"/>
              </a:ext>
            </a:extLst>
          </p:cNvPr>
          <p:cNvSpPr/>
          <p:nvPr/>
        </p:nvSpPr>
        <p:spPr>
          <a:xfrm>
            <a:off x="9097403" y="5493938"/>
            <a:ext cx="1469036" cy="523220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" grpId="0" animBg="1"/>
      <p:bldP spid="7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7609F0-576E-4CD2-9365-93D83B122B50}"/>
              </a:ext>
            </a:extLst>
          </p:cNvPr>
          <p:cNvSpPr txBox="1"/>
          <p:nvPr/>
        </p:nvSpPr>
        <p:spPr>
          <a:xfrm>
            <a:off x="3039571" y="1077977"/>
            <a:ext cx="3747541" cy="58477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/>
              <a:t>      Home work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38F56-8183-477A-B53B-28018AC00819}"/>
              </a:ext>
            </a:extLst>
          </p:cNvPr>
          <p:cNvSpPr txBox="1"/>
          <p:nvPr/>
        </p:nvSpPr>
        <p:spPr>
          <a:xfrm>
            <a:off x="1772500" y="1909516"/>
            <a:ext cx="8122170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  Dear students draw a square and colour it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DCD0F-B47A-4567-9249-90299D129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99" y="2679501"/>
            <a:ext cx="4194784" cy="310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8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rgbClr val="7030A0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06" y="3042000"/>
            <a:ext cx="5593167" cy="2019696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Name: Mosa Amina khatun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Assistant teacher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Karaggram govt primary school .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Raninagar , Naogaon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6527" y="1086679"/>
            <a:ext cx="4058115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Engravers MT" panose="02090707080505020304" pitchFamily="18" charset="0"/>
              </a:rPr>
              <a:t>   Identity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48601" y="2814927"/>
            <a:ext cx="4672001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/>
              <a:t>              Class: Two</a:t>
            </a:r>
          </a:p>
          <a:p>
            <a:r>
              <a:rPr lang="en-US" sz="2800" b="1" i="1" dirty="0"/>
              <a:t>             Sub: English</a:t>
            </a:r>
          </a:p>
          <a:p>
            <a:r>
              <a:rPr lang="en-US" sz="2800" b="1" i="1" dirty="0"/>
              <a:t>              Unit: 19</a:t>
            </a:r>
          </a:p>
          <a:p>
            <a:r>
              <a:rPr lang="en-US" sz="2800" b="1" i="1" dirty="0"/>
              <a:t>             Activity:A</a:t>
            </a:r>
          </a:p>
          <a:p>
            <a:r>
              <a:rPr lang="en-US" sz="2800" b="1" i="1" dirty="0"/>
              <a:t>          Date:16.12.2021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5858"/>
            <a:ext cx="752601" cy="2425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EEAA30-19BF-43F7-AE05-B83BE71DD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34" y="365330"/>
            <a:ext cx="2595240" cy="2652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D1C28F-42CF-43E0-AF24-0084DA735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61" y="689113"/>
            <a:ext cx="1938644" cy="208309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60332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4497" y="604520"/>
            <a:ext cx="518300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ahnschrift SemiBold" panose="020B0502040204020203" pitchFamily="34" charset="0"/>
              </a:rPr>
              <a:t>       That’s all for today  </a:t>
            </a:r>
          </a:p>
        </p:txBody>
      </p:sp>
      <p:sp>
        <p:nvSpPr>
          <p:cNvPr id="3" name="Rectangle 2"/>
          <p:cNvSpPr/>
          <p:nvPr/>
        </p:nvSpPr>
        <p:spPr>
          <a:xfrm>
            <a:off x="8519160" y="73152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86" y="1724527"/>
            <a:ext cx="4732421" cy="47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84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156" y="2299372"/>
            <a:ext cx="10032642" cy="3494115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Listening 1.1.1:become familiar with English sounds by  listening to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common English words 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Speaking 1.1.1:Repeat after the teacher simple words and phrases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with proper sounds and stress 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1.1.2:say simple words and phrases with proper sounds and stress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1D67D-B4F9-4D55-9DBE-2E451EB4B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30" y="360607"/>
            <a:ext cx="4140200" cy="15325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2BE673E-2309-40B8-A7F7-1B113A21A6A4}"/>
              </a:ext>
            </a:extLst>
          </p:cNvPr>
          <p:cNvSpPr txBox="1">
            <a:spLocks/>
          </p:cNvSpPr>
          <p:nvPr/>
        </p:nvSpPr>
        <p:spPr>
          <a:xfrm>
            <a:off x="3835728" y="562393"/>
            <a:ext cx="4140200" cy="9962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Learning outcomes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85A961-8C10-4B4A-A724-5CC57B7FFC3A}"/>
              </a:ext>
            </a:extLst>
          </p:cNvPr>
          <p:cNvCxnSpPr/>
          <p:nvPr/>
        </p:nvCxnSpPr>
        <p:spPr>
          <a:xfrm>
            <a:off x="3835730" y="628757"/>
            <a:ext cx="0" cy="996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60577E-7485-4A40-88EB-73CAE2586561}"/>
              </a:ext>
            </a:extLst>
          </p:cNvPr>
          <p:cNvCxnSpPr>
            <a:cxnSpLocks/>
          </p:cNvCxnSpPr>
          <p:nvPr/>
        </p:nvCxnSpPr>
        <p:spPr>
          <a:xfrm>
            <a:off x="7975930" y="628756"/>
            <a:ext cx="0" cy="996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08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B8189C-5C2C-4A38-AB7E-49E53C635121}"/>
              </a:ext>
            </a:extLst>
          </p:cNvPr>
          <p:cNvSpPr txBox="1"/>
          <p:nvPr/>
        </p:nvSpPr>
        <p:spPr>
          <a:xfrm>
            <a:off x="2584156" y="933853"/>
            <a:ext cx="53671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Now we enjoy a video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C1FA22C4-C2AD-45BA-BE8D-7632BB1FF0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790418"/>
              </p:ext>
            </p:extLst>
          </p:nvPr>
        </p:nvGraphicFramePr>
        <p:xfrm>
          <a:off x="3338681" y="2693090"/>
          <a:ext cx="3605458" cy="619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ackager Shell Object" showAsIcon="1" r:id="rId3" imgW="3135240" imgH="437760" progId="Package">
                  <p:embed/>
                </p:oleObj>
              </mc:Choice>
              <mc:Fallback>
                <p:oleObj name="Packager Shell Object" showAsIcon="1" r:id="rId3" imgW="31352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8681" y="2693090"/>
                        <a:ext cx="3605458" cy="619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24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05" y="3319447"/>
            <a:ext cx="285790" cy="21910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04" y="2275999"/>
            <a:ext cx="1414536" cy="91427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82" y="5552042"/>
            <a:ext cx="1682646" cy="119912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80" y="4278349"/>
            <a:ext cx="1184266" cy="10603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084AA7-8787-4180-A640-8EB16E22475A}"/>
              </a:ext>
            </a:extLst>
          </p:cNvPr>
          <p:cNvSpPr txBox="1"/>
          <p:nvPr/>
        </p:nvSpPr>
        <p:spPr>
          <a:xfrm>
            <a:off x="166072" y="553370"/>
            <a:ext cx="923528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 Dear Students Look at the pictures,Thinks and Say What it is 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444660-B383-444D-88D6-7C4F80233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31" y="1988696"/>
            <a:ext cx="1645964" cy="1181909"/>
          </a:xfrm>
          <a:prstGeom prst="rect">
            <a:avLst/>
          </a:prstGeo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CFED5FF2-795E-4B1A-A1DA-6DCE21E95C1A}"/>
              </a:ext>
            </a:extLst>
          </p:cNvPr>
          <p:cNvSpPr/>
          <p:nvPr/>
        </p:nvSpPr>
        <p:spPr>
          <a:xfrm rot="19188842">
            <a:off x="4685350" y="3447244"/>
            <a:ext cx="1870765" cy="12997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4AC90-C261-49A8-BDCF-C3DA9DBAA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65" y="1305958"/>
            <a:ext cx="1277840" cy="11819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FC65C4E-A443-4209-8426-F6B735A6D6F1}"/>
              </a:ext>
            </a:extLst>
          </p:cNvPr>
          <p:cNvSpPr/>
          <p:nvPr/>
        </p:nvSpPr>
        <p:spPr>
          <a:xfrm rot="796730">
            <a:off x="6644086" y="4329090"/>
            <a:ext cx="665022" cy="249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D7D01CF-2AC6-4454-B53A-7EF67D444A2D}"/>
              </a:ext>
            </a:extLst>
          </p:cNvPr>
          <p:cNvSpPr/>
          <p:nvPr/>
        </p:nvSpPr>
        <p:spPr>
          <a:xfrm rot="21081613">
            <a:off x="5619137" y="5029194"/>
            <a:ext cx="261519" cy="508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DD18F1E3-37B2-4981-AF2A-09E96874AB04}"/>
              </a:ext>
            </a:extLst>
          </p:cNvPr>
          <p:cNvSpPr/>
          <p:nvPr/>
        </p:nvSpPr>
        <p:spPr>
          <a:xfrm rot="2224208">
            <a:off x="4631535" y="3166784"/>
            <a:ext cx="530459" cy="3066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E3F20894-9169-4F93-88D0-C2E6E598FF41}"/>
              </a:ext>
            </a:extLst>
          </p:cNvPr>
          <p:cNvSpPr/>
          <p:nvPr/>
        </p:nvSpPr>
        <p:spPr>
          <a:xfrm rot="14511489" flipV="1">
            <a:off x="6652396" y="2981866"/>
            <a:ext cx="270243" cy="663111"/>
          </a:xfrm>
          <a:prstGeom prst="upArrow">
            <a:avLst>
              <a:gd name="adj1" fmla="val 50000"/>
              <a:gd name="adj2" fmla="val 57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5E50C6DE-3E4F-4A03-BA78-0D3E20982D61}"/>
              </a:ext>
            </a:extLst>
          </p:cNvPr>
          <p:cNvSpPr/>
          <p:nvPr/>
        </p:nvSpPr>
        <p:spPr>
          <a:xfrm rot="20418814">
            <a:off x="4100091" y="4603511"/>
            <a:ext cx="662699" cy="2392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974DFCA-0331-4F56-BC57-A36EB5D2A3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64" y="4656787"/>
            <a:ext cx="1092281" cy="108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606" y="984074"/>
            <a:ext cx="3272692" cy="1008499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8630" y="2133378"/>
            <a:ext cx="2315329" cy="707886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   shapes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54102" y="3129048"/>
            <a:ext cx="2784383" cy="16367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547394" y="3324711"/>
            <a:ext cx="1797795" cy="124545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4801854" y="3376463"/>
            <a:ext cx="1288876" cy="7612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5224693" y="3701239"/>
            <a:ext cx="443196" cy="380649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D427302C-0C0B-4705-8AC9-4DBE5DDE3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56" y="3160417"/>
            <a:ext cx="1184874" cy="11530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FE697-1BFB-4D47-900F-60A0427641CE}"/>
              </a:ext>
            </a:extLst>
          </p:cNvPr>
          <p:cNvSpPr txBox="1"/>
          <p:nvPr/>
        </p:nvSpPr>
        <p:spPr>
          <a:xfrm>
            <a:off x="7674964" y="3144886"/>
            <a:ext cx="1135372" cy="11530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AFBD7505-0BFA-4CE7-A7AE-06062B9C9326}"/>
              </a:ext>
            </a:extLst>
          </p:cNvPr>
          <p:cNvSpPr/>
          <p:nvPr/>
        </p:nvSpPr>
        <p:spPr>
          <a:xfrm>
            <a:off x="4824333" y="1067935"/>
            <a:ext cx="1963712" cy="149901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9EDDF-A35C-4C0F-AC74-75027D0CB2FB}"/>
              </a:ext>
            </a:extLst>
          </p:cNvPr>
          <p:cNvSpPr txBox="1"/>
          <p:nvPr/>
        </p:nvSpPr>
        <p:spPr>
          <a:xfrm>
            <a:off x="4824333" y="3429000"/>
            <a:ext cx="1831300" cy="584775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  Square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E0E1C-A977-431E-899B-C3C73CA44DE9}"/>
              </a:ext>
            </a:extLst>
          </p:cNvPr>
          <p:cNvSpPr txBox="1"/>
          <p:nvPr/>
        </p:nvSpPr>
        <p:spPr>
          <a:xfrm>
            <a:off x="3222883" y="4875823"/>
            <a:ext cx="5868108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/>
              <a:t>    These objects has four sides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972C2-4F19-4856-99DF-C3EAC7069FBC}"/>
              </a:ext>
            </a:extLst>
          </p:cNvPr>
          <p:cNvSpPr txBox="1"/>
          <p:nvPr/>
        </p:nvSpPr>
        <p:spPr>
          <a:xfrm>
            <a:off x="891915" y="375301"/>
            <a:ext cx="492579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Lets see some objects</a:t>
            </a:r>
          </a:p>
        </p:txBody>
      </p:sp>
    </p:spTree>
    <p:extLst>
      <p:ext uri="{BB962C8B-B14F-4D97-AF65-F5344CB8AC3E}">
        <p14:creationId xmlns:p14="http://schemas.microsoft.com/office/powerpoint/2010/main" val="298997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390098-1E94-4541-8A73-EF9D40F16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63" y="3575524"/>
            <a:ext cx="1645964" cy="1648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6BF724-E847-4CC9-A964-CA11D50B3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73" y="3807499"/>
            <a:ext cx="1437002" cy="1184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E64FFC-F1D6-4A02-A739-99D156401200}"/>
              </a:ext>
            </a:extLst>
          </p:cNvPr>
          <p:cNvSpPr txBox="1"/>
          <p:nvPr/>
        </p:nvSpPr>
        <p:spPr>
          <a:xfrm>
            <a:off x="5076547" y="3493448"/>
            <a:ext cx="1822903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   Circle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23A3D-E600-4B5C-9887-1EB1937C5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18" y="1583588"/>
            <a:ext cx="1645964" cy="1124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AA9F48-22C9-48A4-83C8-8D2102D9CF22}"/>
              </a:ext>
            </a:extLst>
          </p:cNvPr>
          <p:cNvSpPr txBox="1"/>
          <p:nvPr/>
        </p:nvSpPr>
        <p:spPr>
          <a:xfrm>
            <a:off x="674557" y="529228"/>
            <a:ext cx="6017791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Lets go to the another objects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A2FBC-A351-4D98-883F-857F942E3B2A}"/>
              </a:ext>
            </a:extLst>
          </p:cNvPr>
          <p:cNvSpPr txBox="1"/>
          <p:nvPr/>
        </p:nvSpPr>
        <p:spPr>
          <a:xfrm>
            <a:off x="3572078" y="5320812"/>
            <a:ext cx="495186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These objects are rounds </a:t>
            </a:r>
          </a:p>
        </p:txBody>
      </p:sp>
    </p:spTree>
    <p:extLst>
      <p:ext uri="{BB962C8B-B14F-4D97-AF65-F5344CB8AC3E}">
        <p14:creationId xmlns:p14="http://schemas.microsoft.com/office/powerpoint/2010/main" val="31352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AEB6CEEF-24EE-48F2-9413-AF0654521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56" y="3557319"/>
            <a:ext cx="1585783" cy="1474533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C91D60D-6B35-4834-B467-34EF0565FAE0}"/>
              </a:ext>
            </a:extLst>
          </p:cNvPr>
          <p:cNvSpPr/>
          <p:nvPr/>
        </p:nvSpPr>
        <p:spPr>
          <a:xfrm>
            <a:off x="8382909" y="3708134"/>
            <a:ext cx="1723869" cy="1185065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EFF16AC-A731-45B1-ACC1-8F3B8126B3F2}"/>
              </a:ext>
            </a:extLst>
          </p:cNvPr>
          <p:cNvSpPr/>
          <p:nvPr/>
        </p:nvSpPr>
        <p:spPr>
          <a:xfrm>
            <a:off x="8495845" y="4053823"/>
            <a:ext cx="1528998" cy="11992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27BAA-FEFC-4043-869C-55D4F2561EE4}"/>
              </a:ext>
            </a:extLst>
          </p:cNvPr>
          <p:cNvSpPr txBox="1"/>
          <p:nvPr/>
        </p:nvSpPr>
        <p:spPr>
          <a:xfrm>
            <a:off x="5054183" y="4040606"/>
            <a:ext cx="2164622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  Triangle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D26AA7-C09E-4E49-AB80-842A661FE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36" y="1536687"/>
            <a:ext cx="1723869" cy="158683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67D0BD-52B1-467D-A1AD-CD5348D4C8E5}"/>
              </a:ext>
            </a:extLst>
          </p:cNvPr>
          <p:cNvCxnSpPr/>
          <p:nvPr/>
        </p:nvCxnSpPr>
        <p:spPr>
          <a:xfrm flipH="1" flipV="1">
            <a:off x="9078887" y="4678760"/>
            <a:ext cx="166595" cy="213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353F829-62D0-4308-9E2D-896BB1F73542}"/>
              </a:ext>
            </a:extLst>
          </p:cNvPr>
          <p:cNvSpPr/>
          <p:nvPr/>
        </p:nvSpPr>
        <p:spPr>
          <a:xfrm>
            <a:off x="9313420" y="4412841"/>
            <a:ext cx="45719" cy="9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F61208-B672-4A6A-9AF8-2AE23D250D9E}"/>
              </a:ext>
            </a:extLst>
          </p:cNvPr>
          <p:cNvSpPr/>
          <p:nvPr/>
        </p:nvSpPr>
        <p:spPr>
          <a:xfrm>
            <a:off x="9429557" y="4625381"/>
            <a:ext cx="56556" cy="106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43B4987-2237-4952-9349-9A87121E8B47}"/>
              </a:ext>
            </a:extLst>
          </p:cNvPr>
          <p:cNvSpPr/>
          <p:nvPr/>
        </p:nvSpPr>
        <p:spPr>
          <a:xfrm>
            <a:off x="9533744" y="4800509"/>
            <a:ext cx="45719" cy="92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50B0E1-BF05-4FA2-AC61-DD0A1F8A31F3}"/>
              </a:ext>
            </a:extLst>
          </p:cNvPr>
          <p:cNvSpPr/>
          <p:nvPr/>
        </p:nvSpPr>
        <p:spPr>
          <a:xfrm flipH="1" flipV="1">
            <a:off x="9533743" y="4958244"/>
            <a:ext cx="9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5D38A6-EBBA-4348-A546-590F8FC3F264}"/>
              </a:ext>
            </a:extLst>
          </p:cNvPr>
          <p:cNvSpPr/>
          <p:nvPr/>
        </p:nvSpPr>
        <p:spPr>
          <a:xfrm>
            <a:off x="9290561" y="5160345"/>
            <a:ext cx="45719" cy="92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B61C400-D630-449D-8C3F-52BAFB11F342}"/>
              </a:ext>
            </a:extLst>
          </p:cNvPr>
          <p:cNvSpPr/>
          <p:nvPr/>
        </p:nvSpPr>
        <p:spPr>
          <a:xfrm>
            <a:off x="8949128" y="5096656"/>
            <a:ext cx="45719" cy="129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EA4EC9-1C37-4FDD-B092-482010AF2F41}"/>
              </a:ext>
            </a:extLst>
          </p:cNvPr>
          <p:cNvSpPr/>
          <p:nvPr/>
        </p:nvSpPr>
        <p:spPr>
          <a:xfrm flipH="1">
            <a:off x="8873970" y="4893199"/>
            <a:ext cx="75158" cy="88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2FEDC13-32A9-4AF0-9BC7-CD91C66B7A51}"/>
              </a:ext>
            </a:extLst>
          </p:cNvPr>
          <p:cNvSpPr/>
          <p:nvPr/>
        </p:nvSpPr>
        <p:spPr>
          <a:xfrm flipH="1">
            <a:off x="8919689" y="4693750"/>
            <a:ext cx="75157" cy="88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C9A5B05-0AB5-4F4D-AD6E-9F7827DB7AD2}"/>
              </a:ext>
            </a:extLst>
          </p:cNvPr>
          <p:cNvSpPr/>
          <p:nvPr/>
        </p:nvSpPr>
        <p:spPr>
          <a:xfrm>
            <a:off x="8973690" y="4541271"/>
            <a:ext cx="45719" cy="597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C7CF903-B938-48FF-BC4F-4D31B5DC6FBB}"/>
              </a:ext>
            </a:extLst>
          </p:cNvPr>
          <p:cNvSpPr/>
          <p:nvPr/>
        </p:nvSpPr>
        <p:spPr>
          <a:xfrm>
            <a:off x="9191761" y="4248867"/>
            <a:ext cx="988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C21496-346B-4732-858A-BE5362A3D471}"/>
              </a:ext>
            </a:extLst>
          </p:cNvPr>
          <p:cNvSpPr/>
          <p:nvPr/>
        </p:nvSpPr>
        <p:spPr>
          <a:xfrm>
            <a:off x="9078247" y="4412841"/>
            <a:ext cx="45719" cy="81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E12D924-67EA-49EE-BA0E-92911EF1B121}"/>
              </a:ext>
            </a:extLst>
          </p:cNvPr>
          <p:cNvCxnSpPr>
            <a:cxnSpLocks/>
          </p:cNvCxnSpPr>
          <p:nvPr/>
        </p:nvCxnSpPr>
        <p:spPr>
          <a:xfrm flipV="1">
            <a:off x="9260344" y="4538873"/>
            <a:ext cx="60091" cy="39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9663FF3-E4BF-4421-8E77-0F5ED6F44F27}"/>
              </a:ext>
            </a:extLst>
          </p:cNvPr>
          <p:cNvSpPr/>
          <p:nvPr/>
        </p:nvSpPr>
        <p:spPr>
          <a:xfrm>
            <a:off x="9579463" y="5096656"/>
            <a:ext cx="45719" cy="129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5F76A-29EC-44D4-ACD7-0A05B60E4EFF}"/>
              </a:ext>
            </a:extLst>
          </p:cNvPr>
          <p:cNvSpPr txBox="1"/>
          <p:nvPr/>
        </p:nvSpPr>
        <p:spPr>
          <a:xfrm>
            <a:off x="2258840" y="5558009"/>
            <a:ext cx="5877995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   These objects has three sides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F05E6D-99FA-4D89-8FB1-599E59A46502}"/>
              </a:ext>
            </a:extLst>
          </p:cNvPr>
          <p:cNvSpPr txBox="1"/>
          <p:nvPr/>
        </p:nvSpPr>
        <p:spPr>
          <a:xfrm>
            <a:off x="839447" y="599607"/>
            <a:ext cx="5681273" cy="52322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   Lets  go to the next objects </a:t>
            </a:r>
          </a:p>
        </p:txBody>
      </p:sp>
    </p:spTree>
    <p:extLst>
      <p:ext uri="{BB962C8B-B14F-4D97-AF65-F5344CB8AC3E}">
        <p14:creationId xmlns:p14="http://schemas.microsoft.com/office/powerpoint/2010/main" val="27371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304</Words>
  <Application>Microsoft Office PowerPoint</Application>
  <PresentationFormat>Widescreen</PresentationFormat>
  <Paragraphs>63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Arial Rounded MT Bold</vt:lpstr>
      <vt:lpstr>Bahnschrift SemiBold</vt:lpstr>
      <vt:lpstr>Calibri</vt:lpstr>
      <vt:lpstr>Engravers MT</vt:lpstr>
      <vt:lpstr>Times New Roman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Todays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Missing game</vt:lpstr>
      <vt:lpstr>   matching coloum A and coloum B</vt:lpstr>
      <vt:lpstr>PowerPoint Presentation</vt:lpstr>
      <vt:lpstr>Evalutions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186</cp:revision>
  <dcterms:created xsi:type="dcterms:W3CDTF">2019-09-10T08:43:47Z</dcterms:created>
  <dcterms:modified xsi:type="dcterms:W3CDTF">2021-12-16T13:59:54Z</dcterms:modified>
</cp:coreProperties>
</file>